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7"/>
  </p:notesMasterIdLst>
  <p:sldIdLst>
    <p:sldId id="257" r:id="rId2"/>
    <p:sldId id="277" r:id="rId3"/>
    <p:sldId id="275" r:id="rId4"/>
    <p:sldId id="274" r:id="rId5"/>
    <p:sldId id="276" r:id="rId6"/>
    <p:sldId id="258" r:id="rId7"/>
    <p:sldId id="279" r:id="rId8"/>
    <p:sldId id="278" r:id="rId9"/>
    <p:sldId id="280" r:id="rId10"/>
    <p:sldId id="281" r:id="rId11"/>
    <p:sldId id="285" r:id="rId12"/>
    <p:sldId id="286" r:id="rId13"/>
    <p:sldId id="282" r:id="rId14"/>
    <p:sldId id="293" r:id="rId15"/>
    <p:sldId id="292" r:id="rId16"/>
    <p:sldId id="291" r:id="rId17"/>
    <p:sldId id="308" r:id="rId18"/>
    <p:sldId id="294" r:id="rId19"/>
    <p:sldId id="295" r:id="rId20"/>
    <p:sldId id="300" r:id="rId21"/>
    <p:sldId id="298" r:id="rId22"/>
    <p:sldId id="301" r:id="rId23"/>
    <p:sldId id="302" r:id="rId24"/>
    <p:sldId id="297" r:id="rId25"/>
    <p:sldId id="299" r:id="rId26"/>
    <p:sldId id="303" r:id="rId27"/>
    <p:sldId id="304" r:id="rId28"/>
    <p:sldId id="360" r:id="rId29"/>
    <p:sldId id="361" r:id="rId30"/>
    <p:sldId id="362" r:id="rId31"/>
    <p:sldId id="363" r:id="rId32"/>
    <p:sldId id="284" r:id="rId33"/>
    <p:sldId id="307" r:id="rId34"/>
    <p:sldId id="310" r:id="rId35"/>
    <p:sldId id="353" r:id="rId36"/>
    <p:sldId id="311" r:id="rId37"/>
    <p:sldId id="318" r:id="rId38"/>
    <p:sldId id="321" r:id="rId39"/>
    <p:sldId id="322" r:id="rId40"/>
    <p:sldId id="323" r:id="rId41"/>
    <p:sldId id="324" r:id="rId42"/>
    <p:sldId id="326" r:id="rId43"/>
    <p:sldId id="327" r:id="rId44"/>
    <p:sldId id="325" r:id="rId45"/>
    <p:sldId id="328" r:id="rId46"/>
    <p:sldId id="329" r:id="rId47"/>
    <p:sldId id="330" r:id="rId48"/>
    <p:sldId id="331" r:id="rId49"/>
    <p:sldId id="332" r:id="rId50"/>
    <p:sldId id="334" r:id="rId51"/>
    <p:sldId id="333" r:id="rId52"/>
    <p:sldId id="335" r:id="rId53"/>
    <p:sldId id="371" r:id="rId54"/>
    <p:sldId id="338" r:id="rId55"/>
    <p:sldId id="336" r:id="rId56"/>
    <p:sldId id="340" r:id="rId57"/>
    <p:sldId id="342" r:id="rId58"/>
    <p:sldId id="341" r:id="rId59"/>
    <p:sldId id="343" r:id="rId60"/>
    <p:sldId id="372" r:id="rId61"/>
    <p:sldId id="344" r:id="rId62"/>
    <p:sldId id="345" r:id="rId63"/>
    <p:sldId id="346" r:id="rId64"/>
    <p:sldId id="348" r:id="rId65"/>
    <p:sldId id="354" r:id="rId66"/>
    <p:sldId id="349" r:id="rId67"/>
    <p:sldId id="358" r:id="rId68"/>
    <p:sldId id="350" r:id="rId69"/>
    <p:sldId id="351" r:id="rId70"/>
    <p:sldId id="355" r:id="rId71"/>
    <p:sldId id="356" r:id="rId72"/>
    <p:sldId id="357" r:id="rId73"/>
    <p:sldId id="352" r:id="rId74"/>
    <p:sldId id="366" r:id="rId75"/>
    <p:sldId id="365" r:id="rId76"/>
    <p:sldId id="367" r:id="rId77"/>
    <p:sldId id="368" r:id="rId78"/>
    <p:sldId id="369" r:id="rId79"/>
    <p:sldId id="370" r:id="rId80"/>
    <p:sldId id="375" r:id="rId81"/>
    <p:sldId id="376" r:id="rId82"/>
    <p:sldId id="377" r:id="rId83"/>
    <p:sldId id="378" r:id="rId84"/>
    <p:sldId id="379" r:id="rId85"/>
    <p:sldId id="484" r:id="rId86"/>
    <p:sldId id="485" r:id="rId87"/>
    <p:sldId id="380" r:id="rId88"/>
    <p:sldId id="381" r:id="rId89"/>
    <p:sldId id="382" r:id="rId90"/>
    <p:sldId id="383" r:id="rId91"/>
    <p:sldId id="384" r:id="rId92"/>
    <p:sldId id="385" r:id="rId93"/>
    <p:sldId id="386" r:id="rId94"/>
    <p:sldId id="392" r:id="rId95"/>
    <p:sldId id="441" r:id="rId96"/>
    <p:sldId id="393" r:id="rId97"/>
    <p:sldId id="394" r:id="rId98"/>
    <p:sldId id="395" r:id="rId99"/>
    <p:sldId id="396" r:id="rId100"/>
    <p:sldId id="398" r:id="rId101"/>
    <p:sldId id="399" r:id="rId102"/>
    <p:sldId id="400" r:id="rId103"/>
    <p:sldId id="401" r:id="rId104"/>
    <p:sldId id="403" r:id="rId105"/>
    <p:sldId id="417" r:id="rId106"/>
    <p:sldId id="418" r:id="rId107"/>
    <p:sldId id="419" r:id="rId108"/>
    <p:sldId id="420" r:id="rId109"/>
    <p:sldId id="421" r:id="rId110"/>
    <p:sldId id="471" r:id="rId111"/>
    <p:sldId id="472" r:id="rId112"/>
    <p:sldId id="473" r:id="rId113"/>
    <p:sldId id="474" r:id="rId114"/>
    <p:sldId id="475" r:id="rId115"/>
    <p:sldId id="476" r:id="rId116"/>
    <p:sldId id="426" r:id="rId117"/>
    <p:sldId id="425" r:id="rId118"/>
    <p:sldId id="404" r:id="rId119"/>
    <p:sldId id="405" r:id="rId120"/>
    <p:sldId id="347" r:id="rId121"/>
    <p:sldId id="517" r:id="rId122"/>
    <p:sldId id="434" r:id="rId123"/>
    <p:sldId id="406" r:id="rId124"/>
    <p:sldId id="407" r:id="rId125"/>
    <p:sldId id="408" r:id="rId126"/>
    <p:sldId id="409" r:id="rId127"/>
    <p:sldId id="410" r:id="rId128"/>
    <p:sldId id="411" r:id="rId129"/>
    <p:sldId id="412" r:id="rId130"/>
    <p:sldId id="413" r:id="rId131"/>
    <p:sldId id="414" r:id="rId132"/>
    <p:sldId id="359" r:id="rId133"/>
    <p:sldId id="415" r:id="rId134"/>
    <p:sldId id="416" r:id="rId135"/>
    <p:sldId id="431" r:id="rId136"/>
    <p:sldId id="430" r:id="rId137"/>
    <p:sldId id="469" r:id="rId138"/>
    <p:sldId id="436" r:id="rId139"/>
    <p:sldId id="437" r:id="rId140"/>
    <p:sldId id="442" r:id="rId141"/>
    <p:sldId id="444" r:id="rId142"/>
    <p:sldId id="445" r:id="rId143"/>
    <p:sldId id="446" r:id="rId144"/>
    <p:sldId id="448" r:id="rId145"/>
    <p:sldId id="443" r:id="rId146"/>
    <p:sldId id="470" r:id="rId147"/>
    <p:sldId id="449" r:id="rId148"/>
    <p:sldId id="450" r:id="rId149"/>
    <p:sldId id="466" r:id="rId150"/>
    <p:sldId id="453" r:id="rId151"/>
    <p:sldId id="454" r:id="rId152"/>
    <p:sldId id="452" r:id="rId153"/>
    <p:sldId id="455" r:id="rId154"/>
    <p:sldId id="456" r:id="rId155"/>
    <p:sldId id="457" r:id="rId156"/>
    <p:sldId id="477" r:id="rId157"/>
    <p:sldId id="478" r:id="rId158"/>
    <p:sldId id="460" r:id="rId159"/>
    <p:sldId id="479" r:id="rId160"/>
    <p:sldId id="462" r:id="rId161"/>
    <p:sldId id="463" r:id="rId162"/>
    <p:sldId id="515" r:id="rId163"/>
    <p:sldId id="464" r:id="rId164"/>
    <p:sldId id="483" r:id="rId165"/>
    <p:sldId id="480" r:id="rId166"/>
    <p:sldId id="481" r:id="rId167"/>
    <p:sldId id="516" r:id="rId168"/>
    <p:sldId id="482" r:id="rId169"/>
    <p:sldId id="486" r:id="rId170"/>
    <p:sldId id="487" r:id="rId171"/>
    <p:sldId id="488" r:id="rId172"/>
    <p:sldId id="489" r:id="rId173"/>
    <p:sldId id="490" r:id="rId174"/>
    <p:sldId id="491" r:id="rId175"/>
    <p:sldId id="492" r:id="rId176"/>
    <p:sldId id="493" r:id="rId177"/>
    <p:sldId id="494" r:id="rId178"/>
    <p:sldId id="495" r:id="rId179"/>
    <p:sldId id="496" r:id="rId180"/>
    <p:sldId id="497" r:id="rId181"/>
    <p:sldId id="498" r:id="rId182"/>
    <p:sldId id="499" r:id="rId183"/>
    <p:sldId id="513" r:id="rId184"/>
    <p:sldId id="502" r:id="rId185"/>
    <p:sldId id="503" r:id="rId186"/>
    <p:sldId id="501" r:id="rId187"/>
    <p:sldId id="500" r:id="rId188"/>
    <p:sldId id="504" r:id="rId189"/>
    <p:sldId id="505" r:id="rId190"/>
    <p:sldId id="506" r:id="rId191"/>
    <p:sldId id="507" r:id="rId192"/>
    <p:sldId id="510" r:id="rId193"/>
    <p:sldId id="511" r:id="rId194"/>
    <p:sldId id="514" r:id="rId195"/>
    <p:sldId id="512" r:id="rId1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BCE"/>
    <a:srgbClr val="FAFFEF"/>
    <a:srgbClr val="CCFFFF"/>
    <a:srgbClr val="4B0096"/>
    <a:srgbClr val="33CCFF"/>
    <a:srgbClr val="00CCFF"/>
    <a:srgbClr val="6666FF"/>
    <a:srgbClr val="FF0000"/>
    <a:srgbClr val="FF505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59" autoAdjust="0"/>
    <p:restoredTop sz="81600" autoAdjust="0"/>
  </p:normalViewPr>
  <p:slideViewPr>
    <p:cSldViewPr snapToGrid="0">
      <p:cViewPr varScale="1">
        <p:scale>
          <a:sx n="150" d="100"/>
          <a:sy n="150" d="100"/>
        </p:scale>
        <p:origin x="774" y="126"/>
      </p:cViewPr>
      <p:guideLst>
        <p:guide orient="horz" pos="2160"/>
        <p:guide pos="384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notesMaster" Target="notesMasters/notesMaster1.xml"/><Relationship Id="rId201"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97740-9C81-4662-933C-499497D20E8C}" type="datetimeFigureOut">
              <a:rPr lang="en-US" smtClean="0"/>
              <a:t>5/9/2019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653C4F-CB13-4EFA-9E2A-3BDC2A3FEFD3}" type="slidenum">
              <a:rPr lang="en-US" smtClean="0"/>
              <a:t>‹#›</a:t>
            </a:fld>
            <a:endParaRPr lang="en-US"/>
          </a:p>
        </p:txBody>
      </p:sp>
    </p:spTree>
    <p:extLst>
      <p:ext uri="{BB962C8B-B14F-4D97-AF65-F5344CB8AC3E}">
        <p14:creationId xmlns:p14="http://schemas.microsoft.com/office/powerpoint/2010/main" val="3438000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tutorial was first presented at the </a:t>
            </a:r>
            <a:r>
              <a:rPr lang="en-US" b="1" dirty="0"/>
              <a:t>2019 Spring Simulation Conference</a:t>
            </a:r>
            <a:r>
              <a:rPr lang="en-US" dirty="0"/>
              <a:t> in Tucson, Arizona.</a:t>
            </a:r>
          </a:p>
          <a:p>
            <a:endParaRPr lang="en-US" dirty="0"/>
          </a:p>
          <a:p>
            <a:r>
              <a:rPr lang="en-US" dirty="0"/>
              <a:t>Topics covered include </a:t>
            </a:r>
            <a:r>
              <a:rPr lang="en-US" b="1" dirty="0"/>
              <a:t>DEVS</a:t>
            </a:r>
            <a:r>
              <a:rPr lang="en-US" dirty="0"/>
              <a:t> (a way of approaching discrete event simulation), </a:t>
            </a:r>
            <a:r>
              <a:rPr lang="en-US" b="1" dirty="0"/>
              <a:t>Symmetric DEVS</a:t>
            </a:r>
            <a:r>
              <a:rPr lang="en-US" dirty="0"/>
              <a:t> (improving support for agent-based modeling), and </a:t>
            </a:r>
            <a:r>
              <a:rPr lang="en-US" b="1" dirty="0" err="1"/>
              <a:t>SyDEVS</a:t>
            </a:r>
            <a:r>
              <a:rPr lang="en-US" dirty="0"/>
              <a:t> (an open source C++ library for developing Symmetric DEVS models).</a:t>
            </a:r>
          </a:p>
        </p:txBody>
      </p:sp>
      <p:sp>
        <p:nvSpPr>
          <p:cNvPr id="4" name="Slide Number Placeholder 3"/>
          <p:cNvSpPr>
            <a:spLocks noGrp="1"/>
          </p:cNvSpPr>
          <p:nvPr>
            <p:ph type="sldNum" sz="quarter" idx="5"/>
          </p:nvPr>
        </p:nvSpPr>
        <p:spPr/>
        <p:txBody>
          <a:bodyPr/>
          <a:lstStyle/>
          <a:p>
            <a:fld id="{42653C4F-CB13-4EFA-9E2A-3BDC2A3FEFD3}" type="slidenum">
              <a:rPr lang="en-US" smtClean="0"/>
              <a:t>1</a:t>
            </a:fld>
            <a:endParaRPr lang="en-US"/>
          </a:p>
        </p:txBody>
      </p:sp>
    </p:spTree>
    <p:extLst>
      <p:ext uri="{BB962C8B-B14F-4D97-AF65-F5344CB8AC3E}">
        <p14:creationId xmlns:p14="http://schemas.microsoft.com/office/powerpoint/2010/main" val="2528639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scalable approach is not unique to DEVS.  </a:t>
            </a:r>
            <a:r>
              <a:rPr lang="en-US" b="1" dirty="0" err="1"/>
              <a:t>Modelica</a:t>
            </a:r>
            <a:r>
              <a:rPr lang="en-US" dirty="0"/>
              <a:t> also involves the use of repositories of independent models that can be linked and simulated using a common simulation engine.</a:t>
            </a:r>
          </a:p>
        </p:txBody>
      </p:sp>
      <p:sp>
        <p:nvSpPr>
          <p:cNvPr id="4" name="Slide Number Placeholder 3"/>
          <p:cNvSpPr>
            <a:spLocks noGrp="1"/>
          </p:cNvSpPr>
          <p:nvPr>
            <p:ph type="sldNum" sz="quarter" idx="5"/>
          </p:nvPr>
        </p:nvSpPr>
        <p:spPr/>
        <p:txBody>
          <a:bodyPr/>
          <a:lstStyle/>
          <a:p>
            <a:fld id="{42653C4F-CB13-4EFA-9E2A-3BDC2A3FEFD3}" type="slidenum">
              <a:rPr lang="en-US" smtClean="0"/>
              <a:t>10</a:t>
            </a:fld>
            <a:endParaRPr lang="en-US"/>
          </a:p>
        </p:txBody>
      </p:sp>
    </p:spTree>
    <p:extLst>
      <p:ext uri="{BB962C8B-B14F-4D97-AF65-F5344CB8AC3E}">
        <p14:creationId xmlns:p14="http://schemas.microsoft.com/office/powerpoint/2010/main" val="30934389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model of a single agent.</a:t>
            </a:r>
          </a:p>
        </p:txBody>
      </p:sp>
      <p:sp>
        <p:nvSpPr>
          <p:cNvPr id="4" name="Slide Number Placeholder 3"/>
          <p:cNvSpPr>
            <a:spLocks noGrp="1"/>
          </p:cNvSpPr>
          <p:nvPr>
            <p:ph type="sldNum" sz="quarter" idx="5"/>
          </p:nvPr>
        </p:nvSpPr>
        <p:spPr/>
        <p:txBody>
          <a:bodyPr/>
          <a:lstStyle/>
          <a:p>
            <a:fld id="{42653C4F-CB13-4EFA-9E2A-3BDC2A3FEFD3}" type="slidenum">
              <a:rPr lang="en-US" smtClean="0"/>
              <a:t>100</a:t>
            </a:fld>
            <a:endParaRPr lang="en-US"/>
          </a:p>
        </p:txBody>
      </p:sp>
    </p:spTree>
    <p:extLst>
      <p:ext uri="{BB962C8B-B14F-4D97-AF65-F5344CB8AC3E}">
        <p14:creationId xmlns:p14="http://schemas.microsoft.com/office/powerpoint/2010/main" val="2168657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collection node lets us instantiate the agent model multiple times.</a:t>
            </a:r>
          </a:p>
        </p:txBody>
      </p:sp>
      <p:sp>
        <p:nvSpPr>
          <p:cNvPr id="4" name="Slide Number Placeholder 3"/>
          <p:cNvSpPr>
            <a:spLocks noGrp="1"/>
          </p:cNvSpPr>
          <p:nvPr>
            <p:ph type="sldNum" sz="quarter" idx="5"/>
          </p:nvPr>
        </p:nvSpPr>
        <p:spPr/>
        <p:txBody>
          <a:bodyPr/>
          <a:lstStyle/>
          <a:p>
            <a:fld id="{42653C4F-CB13-4EFA-9E2A-3BDC2A3FEFD3}" type="slidenum">
              <a:rPr lang="en-US" smtClean="0"/>
              <a:t>101</a:t>
            </a:fld>
            <a:endParaRPr lang="en-US"/>
          </a:p>
        </p:txBody>
      </p:sp>
    </p:spTree>
    <p:extLst>
      <p:ext uri="{BB962C8B-B14F-4D97-AF65-F5344CB8AC3E}">
        <p14:creationId xmlns:p14="http://schemas.microsoft.com/office/powerpoint/2010/main" val="39716728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Classic DEVS involves atomic and coupled models, …</a:t>
            </a:r>
          </a:p>
        </p:txBody>
      </p:sp>
      <p:sp>
        <p:nvSpPr>
          <p:cNvPr id="4" name="Slide Number Placeholder 3"/>
          <p:cNvSpPr>
            <a:spLocks noGrp="1"/>
          </p:cNvSpPr>
          <p:nvPr>
            <p:ph type="sldNum" sz="quarter" idx="5"/>
          </p:nvPr>
        </p:nvSpPr>
        <p:spPr/>
        <p:txBody>
          <a:bodyPr/>
          <a:lstStyle/>
          <a:p>
            <a:fld id="{42653C4F-CB13-4EFA-9E2A-3BDC2A3FEFD3}" type="slidenum">
              <a:rPr lang="en-US" smtClean="0"/>
              <a:t>102</a:t>
            </a:fld>
            <a:endParaRPr lang="en-US"/>
          </a:p>
        </p:txBody>
      </p:sp>
    </p:spTree>
    <p:extLst>
      <p:ext uri="{BB962C8B-B14F-4D97-AF65-F5344CB8AC3E}">
        <p14:creationId xmlns:p14="http://schemas.microsoft.com/office/powerpoint/2010/main" val="27268337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…Symmetric DEVS involves atomic, composite, and collection nodes.</a:t>
            </a:r>
          </a:p>
        </p:txBody>
      </p:sp>
      <p:sp>
        <p:nvSpPr>
          <p:cNvPr id="4" name="Slide Number Placeholder 3"/>
          <p:cNvSpPr>
            <a:spLocks noGrp="1"/>
          </p:cNvSpPr>
          <p:nvPr>
            <p:ph type="sldNum" sz="quarter" idx="5"/>
          </p:nvPr>
        </p:nvSpPr>
        <p:spPr/>
        <p:txBody>
          <a:bodyPr/>
          <a:lstStyle/>
          <a:p>
            <a:fld id="{42653C4F-CB13-4EFA-9E2A-3BDC2A3FEFD3}" type="slidenum">
              <a:rPr lang="en-US" smtClean="0"/>
              <a:t>103</a:t>
            </a:fld>
            <a:endParaRPr lang="en-US"/>
          </a:p>
        </p:txBody>
      </p:sp>
    </p:spTree>
    <p:extLst>
      <p:ext uri="{BB962C8B-B14F-4D97-AF65-F5344CB8AC3E}">
        <p14:creationId xmlns:p14="http://schemas.microsoft.com/office/powerpoint/2010/main" val="49331755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detailed explanation of Symmetric DEVS, see Goldstein, Breslav, and Khan (2018): A symmetric formalism for discrete event simulation with agents.</a:t>
            </a:r>
          </a:p>
          <a:p>
            <a:endParaRPr lang="en-US" dirty="0"/>
          </a:p>
          <a:p>
            <a:r>
              <a:rPr lang="en-US" dirty="0"/>
              <a:t>Technically, there are not 3, but rather 4 types of nodes.  However, there are 3 types of </a:t>
            </a:r>
            <a:r>
              <a:rPr lang="en-US" b="1" dirty="0"/>
              <a:t>simulation nodes</a:t>
            </a:r>
            <a:r>
              <a:rPr lang="en-US" dirty="0"/>
              <a:t>: atomic, composite, and collection, as previously mentioned.  The 4</a:t>
            </a:r>
            <a:r>
              <a:rPr lang="en-US" baseline="30000" dirty="0"/>
              <a:t>th</a:t>
            </a:r>
            <a:r>
              <a:rPr lang="en-US" dirty="0"/>
              <a:t> type of node is the function node, not used for simulation.</a:t>
            </a:r>
          </a:p>
        </p:txBody>
      </p:sp>
      <p:sp>
        <p:nvSpPr>
          <p:cNvPr id="4" name="Slide Number Placeholder 3"/>
          <p:cNvSpPr>
            <a:spLocks noGrp="1"/>
          </p:cNvSpPr>
          <p:nvPr>
            <p:ph type="sldNum" sz="quarter" idx="5"/>
          </p:nvPr>
        </p:nvSpPr>
        <p:spPr/>
        <p:txBody>
          <a:bodyPr/>
          <a:lstStyle/>
          <a:p>
            <a:fld id="{42653C4F-CB13-4EFA-9E2A-3BDC2A3FEFD3}" type="slidenum">
              <a:rPr lang="en-US" smtClean="0"/>
              <a:t>104</a:t>
            </a:fld>
            <a:endParaRPr lang="en-US"/>
          </a:p>
        </p:txBody>
      </p:sp>
    </p:spTree>
    <p:extLst>
      <p:ext uri="{BB962C8B-B14F-4D97-AF65-F5344CB8AC3E}">
        <p14:creationId xmlns:p14="http://schemas.microsoft.com/office/powerpoint/2010/main" val="7863442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function node</a:t>
            </a:r>
            <a:r>
              <a:rPr lang="en-US" dirty="0"/>
              <a:t> takes inputs once, executes a function once, and produces outputs once.  It is used to help initialize simulation models or process simulation results.</a:t>
            </a:r>
          </a:p>
        </p:txBody>
      </p:sp>
      <p:sp>
        <p:nvSpPr>
          <p:cNvPr id="4" name="Slide Number Placeholder 3"/>
          <p:cNvSpPr>
            <a:spLocks noGrp="1"/>
          </p:cNvSpPr>
          <p:nvPr>
            <p:ph type="sldNum" sz="quarter" idx="5"/>
          </p:nvPr>
        </p:nvSpPr>
        <p:spPr/>
        <p:txBody>
          <a:bodyPr/>
          <a:lstStyle/>
          <a:p>
            <a:fld id="{42653C4F-CB13-4EFA-9E2A-3BDC2A3FEFD3}" type="slidenum">
              <a:rPr lang="en-US" smtClean="0"/>
              <a:t>105</a:t>
            </a:fld>
            <a:endParaRPr lang="en-US"/>
          </a:p>
        </p:txBody>
      </p:sp>
    </p:spTree>
    <p:extLst>
      <p:ext uri="{BB962C8B-B14F-4D97-AF65-F5344CB8AC3E}">
        <p14:creationId xmlns:p14="http://schemas.microsoft.com/office/powerpoint/2010/main" val="7053203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look at…</a:t>
            </a:r>
          </a:p>
        </p:txBody>
      </p:sp>
      <p:sp>
        <p:nvSpPr>
          <p:cNvPr id="4" name="Slide Number Placeholder 3"/>
          <p:cNvSpPr>
            <a:spLocks noGrp="1"/>
          </p:cNvSpPr>
          <p:nvPr>
            <p:ph type="sldNum" sz="quarter" idx="5"/>
          </p:nvPr>
        </p:nvSpPr>
        <p:spPr/>
        <p:txBody>
          <a:bodyPr/>
          <a:lstStyle/>
          <a:p>
            <a:fld id="{42653C4F-CB13-4EFA-9E2A-3BDC2A3FEFD3}" type="slidenum">
              <a:rPr lang="en-US" smtClean="0"/>
              <a:t>106</a:t>
            </a:fld>
            <a:endParaRPr lang="en-US"/>
          </a:p>
        </p:txBody>
      </p:sp>
    </p:spTree>
    <p:extLst>
      <p:ext uri="{BB962C8B-B14F-4D97-AF65-F5344CB8AC3E}">
        <p14:creationId xmlns:p14="http://schemas.microsoft.com/office/powerpoint/2010/main" val="23649510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composite node</a:t>
            </a:r>
            <a:r>
              <a:rPr lang="en-US" dirty="0"/>
              <a:t>, a composition of other nodes connected by links.</a:t>
            </a:r>
          </a:p>
        </p:txBody>
      </p:sp>
      <p:sp>
        <p:nvSpPr>
          <p:cNvPr id="4" name="Slide Number Placeholder 3"/>
          <p:cNvSpPr>
            <a:spLocks noGrp="1"/>
          </p:cNvSpPr>
          <p:nvPr>
            <p:ph type="sldNum" sz="quarter" idx="5"/>
          </p:nvPr>
        </p:nvSpPr>
        <p:spPr/>
        <p:txBody>
          <a:bodyPr/>
          <a:lstStyle/>
          <a:p>
            <a:fld id="{42653C4F-CB13-4EFA-9E2A-3BDC2A3FEFD3}" type="slidenum">
              <a:rPr lang="en-US" smtClean="0"/>
              <a:t>107</a:t>
            </a:fld>
            <a:endParaRPr lang="en-US"/>
          </a:p>
        </p:txBody>
      </p:sp>
    </p:spTree>
    <p:extLst>
      <p:ext uri="{BB962C8B-B14F-4D97-AF65-F5344CB8AC3E}">
        <p14:creationId xmlns:p14="http://schemas.microsoft.com/office/powerpoint/2010/main" val="31292288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composite node involves a </a:t>
            </a:r>
            <a:r>
              <a:rPr lang="en-US" b="1" dirty="0"/>
              <a:t>dataflow programming</a:t>
            </a:r>
            <a:r>
              <a:rPr lang="en-US" dirty="0"/>
              <a:t> graph, a directed-acyclic graph of function nodes.</a:t>
            </a:r>
          </a:p>
        </p:txBody>
      </p:sp>
      <p:sp>
        <p:nvSpPr>
          <p:cNvPr id="4" name="Slide Number Placeholder 3"/>
          <p:cNvSpPr>
            <a:spLocks noGrp="1"/>
          </p:cNvSpPr>
          <p:nvPr>
            <p:ph type="sldNum" sz="quarter" idx="5"/>
          </p:nvPr>
        </p:nvSpPr>
        <p:spPr/>
        <p:txBody>
          <a:bodyPr/>
          <a:lstStyle/>
          <a:p>
            <a:fld id="{42653C4F-CB13-4EFA-9E2A-3BDC2A3FEFD3}" type="slidenum">
              <a:rPr lang="en-US" smtClean="0"/>
              <a:t>108</a:t>
            </a:fld>
            <a:endParaRPr lang="en-US"/>
          </a:p>
        </p:txBody>
      </p:sp>
    </p:spTree>
    <p:extLst>
      <p:ext uri="{BB962C8B-B14F-4D97-AF65-F5344CB8AC3E}">
        <p14:creationId xmlns:p14="http://schemas.microsoft.com/office/powerpoint/2010/main" val="216095565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 nodes are executed once, at any time after have the received all </a:t>
            </a:r>
            <a:r>
              <a:rPr lang="en-US" b="1" dirty="0"/>
              <a:t>flow input</a:t>
            </a:r>
            <a:r>
              <a:rPr lang="en-US" dirty="0"/>
              <a:t> values.  Once executed, they produce </a:t>
            </a:r>
            <a:r>
              <a:rPr lang="en-US" b="1" dirty="0"/>
              <a:t>flow output</a:t>
            </a:r>
            <a:r>
              <a:rPr lang="en-US" dirty="0"/>
              <a:t> values used by downstream nodes.</a:t>
            </a:r>
          </a:p>
        </p:txBody>
      </p:sp>
      <p:sp>
        <p:nvSpPr>
          <p:cNvPr id="4" name="Slide Number Placeholder 3"/>
          <p:cNvSpPr>
            <a:spLocks noGrp="1"/>
          </p:cNvSpPr>
          <p:nvPr>
            <p:ph type="sldNum" sz="quarter" idx="5"/>
          </p:nvPr>
        </p:nvSpPr>
        <p:spPr/>
        <p:txBody>
          <a:bodyPr/>
          <a:lstStyle/>
          <a:p>
            <a:fld id="{42653C4F-CB13-4EFA-9E2A-3BDC2A3FEFD3}" type="slidenum">
              <a:rPr lang="en-US" smtClean="0"/>
              <a:t>109</a:t>
            </a:fld>
            <a:endParaRPr lang="en-US"/>
          </a:p>
        </p:txBody>
      </p:sp>
    </p:spTree>
    <p:extLst>
      <p:ext uri="{BB962C8B-B14F-4D97-AF65-F5344CB8AC3E}">
        <p14:creationId xmlns:p14="http://schemas.microsoft.com/office/powerpoint/2010/main" val="2888532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a:t>
            </a:r>
            <a:r>
              <a:rPr lang="en-US" dirty="0" err="1"/>
              <a:t>Modelica</a:t>
            </a:r>
            <a:r>
              <a:rPr lang="en-US" dirty="0"/>
              <a:t>, which emphasizes the paradigm of </a:t>
            </a:r>
            <a:r>
              <a:rPr lang="en-US" b="1" dirty="0"/>
              <a:t>equation-based modeling</a:t>
            </a:r>
            <a:r>
              <a:rPr lang="en-US" dirty="0"/>
              <a:t>, …</a:t>
            </a:r>
          </a:p>
        </p:txBody>
      </p:sp>
      <p:sp>
        <p:nvSpPr>
          <p:cNvPr id="4" name="Slide Number Placeholder 3"/>
          <p:cNvSpPr>
            <a:spLocks noGrp="1"/>
          </p:cNvSpPr>
          <p:nvPr>
            <p:ph type="sldNum" sz="quarter" idx="5"/>
          </p:nvPr>
        </p:nvSpPr>
        <p:spPr/>
        <p:txBody>
          <a:bodyPr/>
          <a:lstStyle/>
          <a:p>
            <a:fld id="{42653C4F-CB13-4EFA-9E2A-3BDC2A3FEFD3}" type="slidenum">
              <a:rPr lang="en-US" smtClean="0"/>
              <a:t>11</a:t>
            </a:fld>
            <a:endParaRPr lang="en-US"/>
          </a:p>
        </p:txBody>
      </p:sp>
    </p:spTree>
    <p:extLst>
      <p:ext uri="{BB962C8B-B14F-4D97-AF65-F5344CB8AC3E}">
        <p14:creationId xmlns:p14="http://schemas.microsoft.com/office/powerpoint/2010/main" val="24854016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a typical dataflow graph, a composite node features a column of simulation nodes.  This creates 3 phases of execution.</a:t>
            </a:r>
          </a:p>
        </p:txBody>
      </p:sp>
      <p:sp>
        <p:nvSpPr>
          <p:cNvPr id="4" name="Slide Number Placeholder 3"/>
          <p:cNvSpPr>
            <a:spLocks noGrp="1"/>
          </p:cNvSpPr>
          <p:nvPr>
            <p:ph type="sldNum" sz="quarter" idx="5"/>
          </p:nvPr>
        </p:nvSpPr>
        <p:spPr/>
        <p:txBody>
          <a:bodyPr/>
          <a:lstStyle/>
          <a:p>
            <a:fld id="{42653C4F-CB13-4EFA-9E2A-3BDC2A3FEFD3}" type="slidenum">
              <a:rPr lang="en-US" smtClean="0"/>
              <a:t>110</a:t>
            </a:fld>
            <a:endParaRPr lang="en-US"/>
          </a:p>
        </p:txBody>
      </p:sp>
    </p:spTree>
    <p:extLst>
      <p:ext uri="{BB962C8B-B14F-4D97-AF65-F5344CB8AC3E}">
        <p14:creationId xmlns:p14="http://schemas.microsoft.com/office/powerpoint/2010/main" val="8465510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b="1" dirty="0"/>
              <a:t>initialization</a:t>
            </a:r>
            <a:r>
              <a:rPr lang="en-US" dirty="0"/>
              <a:t> phrase, the dataflow graph on the left is processed to supply parameters to the simulation nodes.</a:t>
            </a:r>
          </a:p>
        </p:txBody>
      </p:sp>
      <p:sp>
        <p:nvSpPr>
          <p:cNvPr id="4" name="Slide Number Placeholder 3"/>
          <p:cNvSpPr>
            <a:spLocks noGrp="1"/>
          </p:cNvSpPr>
          <p:nvPr>
            <p:ph type="sldNum" sz="quarter" idx="5"/>
          </p:nvPr>
        </p:nvSpPr>
        <p:spPr/>
        <p:txBody>
          <a:bodyPr/>
          <a:lstStyle/>
          <a:p>
            <a:fld id="{42653C4F-CB13-4EFA-9E2A-3BDC2A3FEFD3}" type="slidenum">
              <a:rPr lang="en-US" smtClean="0"/>
              <a:t>111</a:t>
            </a:fld>
            <a:endParaRPr lang="en-US"/>
          </a:p>
        </p:txBody>
      </p:sp>
    </p:spTree>
    <p:extLst>
      <p:ext uri="{BB962C8B-B14F-4D97-AF65-F5344CB8AC3E}">
        <p14:creationId xmlns:p14="http://schemas.microsoft.com/office/powerpoint/2010/main" val="272443459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b="1" dirty="0"/>
              <a:t>simulation</a:t>
            </a:r>
            <a:r>
              <a:rPr lang="en-US" dirty="0"/>
              <a:t> phase, the DEVS nodes send messages to one another, possibly in cycles, as simulated time increases from the beginning to the end of the simulation run.</a:t>
            </a:r>
          </a:p>
        </p:txBody>
      </p:sp>
      <p:sp>
        <p:nvSpPr>
          <p:cNvPr id="4" name="Slide Number Placeholder 3"/>
          <p:cNvSpPr>
            <a:spLocks noGrp="1"/>
          </p:cNvSpPr>
          <p:nvPr>
            <p:ph type="sldNum" sz="quarter" idx="5"/>
          </p:nvPr>
        </p:nvSpPr>
        <p:spPr/>
        <p:txBody>
          <a:bodyPr/>
          <a:lstStyle/>
          <a:p>
            <a:fld id="{42653C4F-CB13-4EFA-9E2A-3BDC2A3FEFD3}" type="slidenum">
              <a:rPr lang="en-US" smtClean="0"/>
              <a:t>112</a:t>
            </a:fld>
            <a:endParaRPr lang="en-US"/>
          </a:p>
        </p:txBody>
      </p:sp>
    </p:spTree>
    <p:extLst>
      <p:ext uri="{BB962C8B-B14F-4D97-AF65-F5344CB8AC3E}">
        <p14:creationId xmlns:p14="http://schemas.microsoft.com/office/powerpoint/2010/main" val="40218714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b="1" dirty="0"/>
              <a:t>finalization</a:t>
            </a:r>
            <a:r>
              <a:rPr lang="en-US" dirty="0"/>
              <a:t> phase, a second dataflow graph aggregates the results of the simulation, producing statistics pertaining to the overall network of models.  In a typical composite node, however, this finalization dataflow graph is often omitted as usually there are no statistics.</a:t>
            </a:r>
          </a:p>
        </p:txBody>
      </p:sp>
      <p:sp>
        <p:nvSpPr>
          <p:cNvPr id="4" name="Slide Number Placeholder 3"/>
          <p:cNvSpPr>
            <a:spLocks noGrp="1"/>
          </p:cNvSpPr>
          <p:nvPr>
            <p:ph type="sldNum" sz="quarter" idx="5"/>
          </p:nvPr>
        </p:nvSpPr>
        <p:spPr/>
        <p:txBody>
          <a:bodyPr/>
          <a:lstStyle/>
          <a:p>
            <a:fld id="{42653C4F-CB13-4EFA-9E2A-3BDC2A3FEFD3}" type="slidenum">
              <a:rPr lang="en-US" smtClean="0"/>
              <a:t>113</a:t>
            </a:fld>
            <a:endParaRPr lang="en-US"/>
          </a:p>
        </p:txBody>
      </p:sp>
    </p:spTree>
    <p:extLst>
      <p:ext uri="{BB962C8B-B14F-4D97-AF65-F5344CB8AC3E}">
        <p14:creationId xmlns:p14="http://schemas.microsoft.com/office/powerpoint/2010/main" val="31955069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dataflow-simulation-dataflow network is embedded in the composite node.  Here is an actual example with 9 simulation nodes and a dataflow graph for initialization that contains only links and no function nodes.  Note that the initial temperature flow input (parameter) is connected to several simulation nodes.  This constrains the nodes to all have the same parameter value.  Dataflow programming provides a convenient way to impose this type of constraint.</a:t>
            </a:r>
          </a:p>
        </p:txBody>
      </p:sp>
      <p:sp>
        <p:nvSpPr>
          <p:cNvPr id="4" name="Slide Number Placeholder 3"/>
          <p:cNvSpPr>
            <a:spLocks noGrp="1"/>
          </p:cNvSpPr>
          <p:nvPr>
            <p:ph type="sldNum" sz="quarter" idx="5"/>
          </p:nvPr>
        </p:nvSpPr>
        <p:spPr/>
        <p:txBody>
          <a:bodyPr/>
          <a:lstStyle/>
          <a:p>
            <a:fld id="{42653C4F-CB13-4EFA-9E2A-3BDC2A3FEFD3}" type="slidenum">
              <a:rPr lang="en-US" smtClean="0"/>
              <a:t>114</a:t>
            </a:fld>
            <a:endParaRPr lang="en-US"/>
          </a:p>
        </p:txBody>
      </p:sp>
    </p:spTree>
    <p:extLst>
      <p:ext uri="{BB962C8B-B14F-4D97-AF65-F5344CB8AC3E}">
        <p14:creationId xmlns:p14="http://schemas.microsoft.com/office/powerpoint/2010/main" val="133571541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previously shown composite node is itself a simulation node in an encompassing composite node.  The outer node does have function nodes as part of the dataflow graph used for initialization.</a:t>
            </a:r>
          </a:p>
        </p:txBody>
      </p:sp>
      <p:sp>
        <p:nvSpPr>
          <p:cNvPr id="4" name="Slide Number Placeholder 3"/>
          <p:cNvSpPr>
            <a:spLocks noGrp="1"/>
          </p:cNvSpPr>
          <p:nvPr>
            <p:ph type="sldNum" sz="quarter" idx="5"/>
          </p:nvPr>
        </p:nvSpPr>
        <p:spPr/>
        <p:txBody>
          <a:bodyPr/>
          <a:lstStyle/>
          <a:p>
            <a:fld id="{42653C4F-CB13-4EFA-9E2A-3BDC2A3FEFD3}" type="slidenum">
              <a:rPr lang="en-US" smtClean="0"/>
              <a:t>115</a:t>
            </a:fld>
            <a:endParaRPr lang="en-US"/>
          </a:p>
        </p:txBody>
      </p:sp>
    </p:spTree>
    <p:extLst>
      <p:ext uri="{BB962C8B-B14F-4D97-AF65-F5344CB8AC3E}">
        <p14:creationId xmlns:p14="http://schemas.microsoft.com/office/powerpoint/2010/main" val="28301644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covers the composite node.</a:t>
            </a:r>
          </a:p>
        </p:txBody>
      </p:sp>
      <p:sp>
        <p:nvSpPr>
          <p:cNvPr id="4" name="Slide Number Placeholder 3"/>
          <p:cNvSpPr>
            <a:spLocks noGrp="1"/>
          </p:cNvSpPr>
          <p:nvPr>
            <p:ph type="sldNum" sz="quarter" idx="5"/>
          </p:nvPr>
        </p:nvSpPr>
        <p:spPr/>
        <p:txBody>
          <a:bodyPr/>
          <a:lstStyle/>
          <a:p>
            <a:fld id="{42653C4F-CB13-4EFA-9E2A-3BDC2A3FEFD3}" type="slidenum">
              <a:rPr lang="en-US" smtClean="0"/>
              <a:t>116</a:t>
            </a:fld>
            <a:endParaRPr lang="en-US"/>
          </a:p>
        </p:txBody>
      </p:sp>
    </p:spTree>
    <p:extLst>
      <p:ext uri="{BB962C8B-B14F-4D97-AF65-F5344CB8AC3E}">
        <p14:creationId xmlns:p14="http://schemas.microsoft.com/office/powerpoint/2010/main" val="247723748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look at…</a:t>
            </a:r>
          </a:p>
        </p:txBody>
      </p:sp>
      <p:sp>
        <p:nvSpPr>
          <p:cNvPr id="4" name="Slide Number Placeholder 3"/>
          <p:cNvSpPr>
            <a:spLocks noGrp="1"/>
          </p:cNvSpPr>
          <p:nvPr>
            <p:ph type="sldNum" sz="quarter" idx="5"/>
          </p:nvPr>
        </p:nvSpPr>
        <p:spPr/>
        <p:txBody>
          <a:bodyPr/>
          <a:lstStyle/>
          <a:p>
            <a:fld id="{42653C4F-CB13-4EFA-9E2A-3BDC2A3FEFD3}" type="slidenum">
              <a:rPr lang="en-US" smtClean="0"/>
              <a:t>117</a:t>
            </a:fld>
            <a:endParaRPr lang="en-US"/>
          </a:p>
        </p:txBody>
      </p:sp>
    </p:spTree>
    <p:extLst>
      <p:ext uri="{BB962C8B-B14F-4D97-AF65-F5344CB8AC3E}">
        <p14:creationId xmlns:p14="http://schemas.microsoft.com/office/powerpoint/2010/main" val="170973954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atomic node</a:t>
            </a:r>
            <a:r>
              <a:rPr lang="en-US" dirty="0"/>
              <a:t>, an indivisible node that uses functions to capture the behavior of a system.  The symmetry of these nodes is evident from the image.  There are dataflow elements laid out from left to right, and simulation elements laid out from top to bottom.  The 4 types of ports are associated with 4 types of functions.  All functions take in the elapsed duration since the previous event, except the initialization function since it is the first event.  All functions produce the planned duration until the next planned event, except the finalization function since it is the last event.</a:t>
            </a:r>
          </a:p>
          <a:p>
            <a:endParaRPr lang="en-US" dirty="0"/>
          </a:p>
          <a:p>
            <a:r>
              <a:rPr lang="en-US" dirty="0"/>
              <a:t>Although the Symmetric DEVS atomic node is no simpler than the Classic DEVS atomic model, its symmetry may make it appear simpler, and perhaps more complete and easier to remember.</a:t>
            </a:r>
          </a:p>
        </p:txBody>
      </p:sp>
      <p:sp>
        <p:nvSpPr>
          <p:cNvPr id="4" name="Slide Number Placeholder 3"/>
          <p:cNvSpPr>
            <a:spLocks noGrp="1"/>
          </p:cNvSpPr>
          <p:nvPr>
            <p:ph type="sldNum" sz="quarter" idx="5"/>
          </p:nvPr>
        </p:nvSpPr>
        <p:spPr/>
        <p:txBody>
          <a:bodyPr/>
          <a:lstStyle/>
          <a:p>
            <a:fld id="{42653C4F-CB13-4EFA-9E2A-3BDC2A3FEFD3}" type="slidenum">
              <a:rPr lang="en-US" smtClean="0"/>
              <a:t>118</a:t>
            </a:fld>
            <a:endParaRPr lang="en-US"/>
          </a:p>
        </p:txBody>
      </p:sp>
    </p:spTree>
    <p:extLst>
      <p:ext uri="{BB962C8B-B14F-4D97-AF65-F5344CB8AC3E}">
        <p14:creationId xmlns:p14="http://schemas.microsoft.com/office/powerpoint/2010/main" val="34081574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focus on the mathematical specification of atomic nodes.</a:t>
            </a:r>
          </a:p>
        </p:txBody>
      </p:sp>
      <p:sp>
        <p:nvSpPr>
          <p:cNvPr id="4" name="Slide Number Placeholder 3"/>
          <p:cNvSpPr>
            <a:spLocks noGrp="1"/>
          </p:cNvSpPr>
          <p:nvPr>
            <p:ph type="sldNum" sz="quarter" idx="5"/>
          </p:nvPr>
        </p:nvSpPr>
        <p:spPr/>
        <p:txBody>
          <a:bodyPr/>
          <a:lstStyle/>
          <a:p>
            <a:fld id="{42653C4F-CB13-4EFA-9E2A-3BDC2A3FEFD3}" type="slidenum">
              <a:rPr lang="en-US" smtClean="0"/>
              <a:t>119</a:t>
            </a:fld>
            <a:endParaRPr lang="en-US"/>
          </a:p>
        </p:txBody>
      </p:sp>
    </p:spTree>
    <p:extLst>
      <p:ext uri="{BB962C8B-B14F-4D97-AF65-F5344CB8AC3E}">
        <p14:creationId xmlns:p14="http://schemas.microsoft.com/office/powerpoint/2010/main" val="3216892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…DEVS models like this one are generally implemented with </a:t>
            </a:r>
            <a:r>
              <a:rPr lang="en-US" b="1" dirty="0"/>
              <a:t>conventional procedural code</a:t>
            </a:r>
            <a:r>
              <a:rPr lang="en-US" dirty="0"/>
              <a:t>.</a:t>
            </a:r>
          </a:p>
        </p:txBody>
      </p:sp>
      <p:sp>
        <p:nvSpPr>
          <p:cNvPr id="4" name="Slide Number Placeholder 3"/>
          <p:cNvSpPr>
            <a:spLocks noGrp="1"/>
          </p:cNvSpPr>
          <p:nvPr>
            <p:ph type="sldNum" sz="quarter" idx="5"/>
          </p:nvPr>
        </p:nvSpPr>
        <p:spPr/>
        <p:txBody>
          <a:bodyPr/>
          <a:lstStyle/>
          <a:p>
            <a:fld id="{42653C4F-CB13-4EFA-9E2A-3BDC2A3FEFD3}" type="slidenum">
              <a:rPr lang="en-US" smtClean="0"/>
              <a:t>12</a:t>
            </a:fld>
            <a:endParaRPr lang="en-US"/>
          </a:p>
        </p:txBody>
      </p:sp>
    </p:spTree>
    <p:extLst>
      <p:ext uri="{BB962C8B-B14F-4D97-AF65-F5344CB8AC3E}">
        <p14:creationId xmlns:p14="http://schemas.microsoft.com/office/powerpoint/2010/main" val="166735168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Atomic nodes are specified by defining 4 port elements and 4 functions.</a:t>
            </a:r>
          </a:p>
          <a:p>
            <a:endParaRPr lang="en-US" dirty="0"/>
          </a:p>
        </p:txBody>
      </p:sp>
      <p:sp>
        <p:nvSpPr>
          <p:cNvPr id="4" name="Slide Number Placeholder 3"/>
          <p:cNvSpPr>
            <a:spLocks noGrp="1"/>
          </p:cNvSpPr>
          <p:nvPr>
            <p:ph type="sldNum" sz="quarter" idx="5"/>
          </p:nvPr>
        </p:nvSpPr>
        <p:spPr/>
        <p:txBody>
          <a:bodyPr/>
          <a:lstStyle/>
          <a:p>
            <a:fld id="{42653C4F-CB13-4EFA-9E2A-3BDC2A3FEFD3}" type="slidenum">
              <a:rPr lang="en-US" smtClean="0"/>
              <a:t>120</a:t>
            </a:fld>
            <a:endParaRPr lang="en-US"/>
          </a:p>
        </p:txBody>
      </p:sp>
    </p:spTree>
    <p:extLst>
      <p:ext uri="{BB962C8B-B14F-4D97-AF65-F5344CB8AC3E}">
        <p14:creationId xmlns:p14="http://schemas.microsoft.com/office/powerpoint/2010/main" val="39159057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seen these elements previously.</a:t>
            </a:r>
          </a:p>
        </p:txBody>
      </p:sp>
      <p:sp>
        <p:nvSpPr>
          <p:cNvPr id="4" name="Slide Number Placeholder 3"/>
          <p:cNvSpPr>
            <a:spLocks noGrp="1"/>
          </p:cNvSpPr>
          <p:nvPr>
            <p:ph type="sldNum" sz="quarter" idx="5"/>
          </p:nvPr>
        </p:nvSpPr>
        <p:spPr/>
        <p:txBody>
          <a:bodyPr/>
          <a:lstStyle/>
          <a:p>
            <a:fld id="{42653C4F-CB13-4EFA-9E2A-3BDC2A3FEFD3}" type="slidenum">
              <a:rPr lang="en-US" smtClean="0"/>
              <a:t>121</a:t>
            </a:fld>
            <a:endParaRPr lang="en-US"/>
          </a:p>
        </p:txBody>
      </p:sp>
    </p:spTree>
    <p:extLst>
      <p:ext uri="{BB962C8B-B14F-4D97-AF65-F5344CB8AC3E}">
        <p14:creationId xmlns:p14="http://schemas.microsoft.com/office/powerpoint/2010/main" val="264572881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Returning to the specification… </a:t>
            </a:r>
          </a:p>
        </p:txBody>
      </p:sp>
      <p:sp>
        <p:nvSpPr>
          <p:cNvPr id="4" name="Slide Number Placeholder 3"/>
          <p:cNvSpPr>
            <a:spLocks noGrp="1"/>
          </p:cNvSpPr>
          <p:nvPr>
            <p:ph type="sldNum" sz="quarter" idx="5"/>
          </p:nvPr>
        </p:nvSpPr>
        <p:spPr/>
        <p:txBody>
          <a:bodyPr/>
          <a:lstStyle/>
          <a:p>
            <a:fld id="{42653C4F-CB13-4EFA-9E2A-3BDC2A3FEFD3}" type="slidenum">
              <a:rPr lang="en-US" smtClean="0"/>
              <a:t>122</a:t>
            </a:fld>
            <a:endParaRPr lang="en-US"/>
          </a:p>
        </p:txBody>
      </p:sp>
    </p:spTree>
    <p:extLst>
      <p:ext uri="{BB962C8B-B14F-4D97-AF65-F5344CB8AC3E}">
        <p14:creationId xmlns:p14="http://schemas.microsoft.com/office/powerpoint/2010/main" val="330810409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symmetry in the definitions of the unplanned and planned event functions.  They both take as input the current state and the elapsed duration, and they both produce the new state an the new planned duration.  The unplanned event function also takes a </a:t>
            </a:r>
            <a:r>
              <a:rPr lang="en-US" b="1" dirty="0"/>
              <a:t>message input</a:t>
            </a:r>
            <a:r>
              <a:rPr lang="en-US" dirty="0"/>
              <a:t> port ID and value, and the planned event function may produce a </a:t>
            </a:r>
            <a:r>
              <a:rPr lang="en-US" b="1" dirty="0"/>
              <a:t>message output</a:t>
            </a:r>
            <a:r>
              <a:rPr lang="en-US" dirty="0"/>
              <a:t> consisting of a port ID and value.</a:t>
            </a:r>
          </a:p>
        </p:txBody>
      </p:sp>
      <p:sp>
        <p:nvSpPr>
          <p:cNvPr id="4" name="Slide Number Placeholder 3"/>
          <p:cNvSpPr>
            <a:spLocks noGrp="1"/>
          </p:cNvSpPr>
          <p:nvPr>
            <p:ph type="sldNum" sz="quarter" idx="5"/>
          </p:nvPr>
        </p:nvSpPr>
        <p:spPr/>
        <p:txBody>
          <a:bodyPr/>
          <a:lstStyle/>
          <a:p>
            <a:fld id="{42653C4F-CB13-4EFA-9E2A-3BDC2A3FEFD3}" type="slidenum">
              <a:rPr lang="en-US" smtClean="0"/>
              <a:t>123</a:t>
            </a:fld>
            <a:endParaRPr lang="en-US"/>
          </a:p>
        </p:txBody>
      </p:sp>
    </p:spTree>
    <p:extLst>
      <p:ext uri="{BB962C8B-B14F-4D97-AF65-F5344CB8AC3E}">
        <p14:creationId xmlns:p14="http://schemas.microsoft.com/office/powerpoint/2010/main" val="268333483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initialization and finalization functions are also symmetrical.  The former takes all flow input values and produces the initial state and planned duration.  The latter takes the current state and elapsed duration and produces all flow output values.</a:t>
            </a:r>
          </a:p>
        </p:txBody>
      </p:sp>
      <p:sp>
        <p:nvSpPr>
          <p:cNvPr id="4" name="Slide Number Placeholder 3"/>
          <p:cNvSpPr>
            <a:spLocks noGrp="1"/>
          </p:cNvSpPr>
          <p:nvPr>
            <p:ph type="sldNum" sz="quarter" idx="5"/>
          </p:nvPr>
        </p:nvSpPr>
        <p:spPr/>
        <p:txBody>
          <a:bodyPr/>
          <a:lstStyle/>
          <a:p>
            <a:fld id="{42653C4F-CB13-4EFA-9E2A-3BDC2A3FEFD3}" type="slidenum">
              <a:rPr lang="en-US" smtClean="0"/>
              <a:t>124</a:t>
            </a:fld>
            <a:endParaRPr lang="en-US"/>
          </a:p>
        </p:txBody>
      </p:sp>
    </p:spTree>
    <p:extLst>
      <p:ext uri="{BB962C8B-B14F-4D97-AF65-F5344CB8AC3E}">
        <p14:creationId xmlns:p14="http://schemas.microsoft.com/office/powerpoint/2010/main" val="393232519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covers the atomic node.</a:t>
            </a:r>
          </a:p>
        </p:txBody>
      </p:sp>
      <p:sp>
        <p:nvSpPr>
          <p:cNvPr id="4" name="Slide Number Placeholder 3"/>
          <p:cNvSpPr>
            <a:spLocks noGrp="1"/>
          </p:cNvSpPr>
          <p:nvPr>
            <p:ph type="sldNum" sz="quarter" idx="5"/>
          </p:nvPr>
        </p:nvSpPr>
        <p:spPr/>
        <p:txBody>
          <a:bodyPr/>
          <a:lstStyle/>
          <a:p>
            <a:fld id="{42653C4F-CB13-4EFA-9E2A-3BDC2A3FEFD3}" type="slidenum">
              <a:rPr lang="en-US" smtClean="0"/>
              <a:t>125</a:t>
            </a:fld>
            <a:endParaRPr lang="en-US"/>
          </a:p>
        </p:txBody>
      </p:sp>
    </p:spTree>
    <p:extLst>
      <p:ext uri="{BB962C8B-B14F-4D97-AF65-F5344CB8AC3E}">
        <p14:creationId xmlns:p14="http://schemas.microsoft.com/office/powerpoint/2010/main" val="334597078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look at…</a:t>
            </a:r>
          </a:p>
        </p:txBody>
      </p:sp>
      <p:sp>
        <p:nvSpPr>
          <p:cNvPr id="4" name="Slide Number Placeholder 3"/>
          <p:cNvSpPr>
            <a:spLocks noGrp="1"/>
          </p:cNvSpPr>
          <p:nvPr>
            <p:ph type="sldNum" sz="quarter" idx="5"/>
          </p:nvPr>
        </p:nvSpPr>
        <p:spPr/>
        <p:txBody>
          <a:bodyPr/>
          <a:lstStyle/>
          <a:p>
            <a:fld id="{42653C4F-CB13-4EFA-9E2A-3BDC2A3FEFD3}" type="slidenum">
              <a:rPr lang="en-US" smtClean="0"/>
              <a:t>126</a:t>
            </a:fld>
            <a:endParaRPr lang="en-US"/>
          </a:p>
        </p:txBody>
      </p:sp>
    </p:spTree>
    <p:extLst>
      <p:ext uri="{BB962C8B-B14F-4D97-AF65-F5344CB8AC3E}">
        <p14:creationId xmlns:p14="http://schemas.microsoft.com/office/powerpoint/2010/main" val="250229249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collection node</a:t>
            </a:r>
            <a:r>
              <a:rPr lang="en-US" dirty="0"/>
              <a:t>, essentially an array of other nodes of the same type.  It is a multi-level model, meaning there is a macro level associated with the overall collection and a micro level associated with individual agents.  At the macro level, the collection node is highly symmetrical featuring the same 4 ports as the other types of simulation node.  It also features macro-level versions of the 4 functions of the atomic node.  The symmetry is disrupted, however, by a fifth function called the </a:t>
            </a:r>
            <a:r>
              <a:rPr lang="en-US" b="1" dirty="0"/>
              <a:t>micro planned event</a:t>
            </a:r>
            <a:r>
              <a:rPr lang="en-US" dirty="0"/>
              <a:t> function. As previously emphasized, collection nodes support agent-based modeling.</a:t>
            </a:r>
          </a:p>
        </p:txBody>
      </p:sp>
      <p:sp>
        <p:nvSpPr>
          <p:cNvPr id="4" name="Slide Number Placeholder 3"/>
          <p:cNvSpPr>
            <a:spLocks noGrp="1"/>
          </p:cNvSpPr>
          <p:nvPr>
            <p:ph type="sldNum" sz="quarter" idx="5"/>
          </p:nvPr>
        </p:nvSpPr>
        <p:spPr/>
        <p:txBody>
          <a:bodyPr/>
          <a:lstStyle/>
          <a:p>
            <a:fld id="{42653C4F-CB13-4EFA-9E2A-3BDC2A3FEFD3}" type="slidenum">
              <a:rPr lang="en-US" smtClean="0"/>
              <a:t>127</a:t>
            </a:fld>
            <a:endParaRPr lang="en-US"/>
          </a:p>
        </p:txBody>
      </p:sp>
    </p:spTree>
    <p:extLst>
      <p:ext uri="{BB962C8B-B14F-4D97-AF65-F5344CB8AC3E}">
        <p14:creationId xmlns:p14="http://schemas.microsoft.com/office/powerpoint/2010/main" val="180826206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Collection node specifications take the form shown here, with 4 port elements, 1 agent definition element, and 5 event handling functions.</a:t>
            </a:r>
          </a:p>
        </p:txBody>
      </p:sp>
      <p:sp>
        <p:nvSpPr>
          <p:cNvPr id="4" name="Slide Number Placeholder 3"/>
          <p:cNvSpPr>
            <a:spLocks noGrp="1"/>
          </p:cNvSpPr>
          <p:nvPr>
            <p:ph type="sldNum" sz="quarter" idx="5"/>
          </p:nvPr>
        </p:nvSpPr>
        <p:spPr/>
        <p:txBody>
          <a:bodyPr/>
          <a:lstStyle/>
          <a:p>
            <a:fld id="{42653C4F-CB13-4EFA-9E2A-3BDC2A3FEFD3}" type="slidenum">
              <a:rPr lang="en-US" smtClean="0"/>
              <a:t>128</a:t>
            </a:fld>
            <a:endParaRPr lang="en-US"/>
          </a:p>
        </p:txBody>
      </p:sp>
    </p:spTree>
    <p:extLst>
      <p:ext uri="{BB962C8B-B14F-4D97-AF65-F5344CB8AC3E}">
        <p14:creationId xmlns:p14="http://schemas.microsoft.com/office/powerpoint/2010/main" val="285069154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macro-level elements are identical to the elements of the atomic node.  However, there are additional elements for…</a:t>
            </a:r>
          </a:p>
        </p:txBody>
      </p:sp>
      <p:sp>
        <p:nvSpPr>
          <p:cNvPr id="4" name="Slide Number Placeholder 3"/>
          <p:cNvSpPr>
            <a:spLocks noGrp="1"/>
          </p:cNvSpPr>
          <p:nvPr>
            <p:ph type="sldNum" sz="quarter" idx="5"/>
          </p:nvPr>
        </p:nvSpPr>
        <p:spPr/>
        <p:txBody>
          <a:bodyPr/>
          <a:lstStyle/>
          <a:p>
            <a:fld id="{42653C4F-CB13-4EFA-9E2A-3BDC2A3FEFD3}" type="slidenum">
              <a:rPr lang="en-US" smtClean="0"/>
              <a:t>129</a:t>
            </a:fld>
            <a:endParaRPr lang="en-US"/>
          </a:p>
        </p:txBody>
      </p:sp>
    </p:spTree>
    <p:extLst>
      <p:ext uri="{BB962C8B-B14F-4D97-AF65-F5344CB8AC3E}">
        <p14:creationId xmlns:p14="http://schemas.microsoft.com/office/powerpoint/2010/main" val="2976588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emphasis on familiar </a:t>
            </a:r>
            <a:r>
              <a:rPr lang="en-US" b="0" dirty="0"/>
              <a:t>procedural code</a:t>
            </a:r>
            <a:r>
              <a:rPr lang="en-US" dirty="0"/>
              <a:t> gives DEVS the potential to appeal to experts in computational subdisciplines of a wide range of fields.</a:t>
            </a:r>
          </a:p>
        </p:txBody>
      </p:sp>
      <p:sp>
        <p:nvSpPr>
          <p:cNvPr id="4" name="Slide Number Placeholder 3"/>
          <p:cNvSpPr>
            <a:spLocks noGrp="1"/>
          </p:cNvSpPr>
          <p:nvPr>
            <p:ph type="sldNum" sz="quarter" idx="5"/>
          </p:nvPr>
        </p:nvSpPr>
        <p:spPr/>
        <p:txBody>
          <a:bodyPr/>
          <a:lstStyle/>
          <a:p>
            <a:fld id="{42653C4F-CB13-4EFA-9E2A-3BDC2A3FEFD3}" type="slidenum">
              <a:rPr lang="en-US" smtClean="0"/>
              <a:t>13</a:t>
            </a:fld>
            <a:endParaRPr lang="en-US"/>
          </a:p>
        </p:txBody>
      </p:sp>
    </p:spTree>
    <p:extLst>
      <p:ext uri="{BB962C8B-B14F-4D97-AF65-F5344CB8AC3E}">
        <p14:creationId xmlns:p14="http://schemas.microsoft.com/office/powerpoint/2010/main" val="220737131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…terminating agents, …</a:t>
            </a:r>
          </a:p>
        </p:txBody>
      </p:sp>
      <p:sp>
        <p:nvSpPr>
          <p:cNvPr id="4" name="Slide Number Placeholder 3"/>
          <p:cNvSpPr>
            <a:spLocks noGrp="1"/>
          </p:cNvSpPr>
          <p:nvPr>
            <p:ph type="sldNum" sz="quarter" idx="5"/>
          </p:nvPr>
        </p:nvSpPr>
        <p:spPr/>
        <p:txBody>
          <a:bodyPr/>
          <a:lstStyle/>
          <a:p>
            <a:fld id="{42653C4F-CB13-4EFA-9E2A-3BDC2A3FEFD3}" type="slidenum">
              <a:rPr lang="en-US" smtClean="0"/>
              <a:t>130</a:t>
            </a:fld>
            <a:endParaRPr lang="en-US"/>
          </a:p>
        </p:txBody>
      </p:sp>
    </p:spTree>
    <p:extLst>
      <p:ext uri="{BB962C8B-B14F-4D97-AF65-F5344CB8AC3E}">
        <p14:creationId xmlns:p14="http://schemas.microsoft.com/office/powerpoint/2010/main" val="421201839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agents, …</a:t>
            </a:r>
          </a:p>
        </p:txBody>
      </p:sp>
      <p:sp>
        <p:nvSpPr>
          <p:cNvPr id="4" name="Slide Number Placeholder 3"/>
          <p:cNvSpPr>
            <a:spLocks noGrp="1"/>
          </p:cNvSpPr>
          <p:nvPr>
            <p:ph type="sldNum" sz="quarter" idx="5"/>
          </p:nvPr>
        </p:nvSpPr>
        <p:spPr/>
        <p:txBody>
          <a:bodyPr/>
          <a:lstStyle/>
          <a:p>
            <a:fld id="{42653C4F-CB13-4EFA-9E2A-3BDC2A3FEFD3}" type="slidenum">
              <a:rPr lang="en-US" smtClean="0"/>
              <a:t>131</a:t>
            </a:fld>
            <a:endParaRPr lang="en-US"/>
          </a:p>
        </p:txBody>
      </p:sp>
    </p:spTree>
    <p:extLst>
      <p:ext uri="{BB962C8B-B14F-4D97-AF65-F5344CB8AC3E}">
        <p14:creationId xmlns:p14="http://schemas.microsoft.com/office/powerpoint/2010/main" val="275058916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sending messages to agents, operations which are always executed in that order.</a:t>
            </a:r>
          </a:p>
        </p:txBody>
      </p:sp>
      <p:sp>
        <p:nvSpPr>
          <p:cNvPr id="4" name="Slide Number Placeholder 3"/>
          <p:cNvSpPr>
            <a:spLocks noGrp="1"/>
          </p:cNvSpPr>
          <p:nvPr>
            <p:ph type="sldNum" sz="quarter" idx="5"/>
          </p:nvPr>
        </p:nvSpPr>
        <p:spPr/>
        <p:txBody>
          <a:bodyPr/>
          <a:lstStyle/>
          <a:p>
            <a:fld id="{42653C4F-CB13-4EFA-9E2A-3BDC2A3FEFD3}" type="slidenum">
              <a:rPr lang="en-US" smtClean="0"/>
              <a:t>132</a:t>
            </a:fld>
            <a:endParaRPr lang="en-US"/>
          </a:p>
        </p:txBody>
      </p:sp>
    </p:spTree>
    <p:extLst>
      <p:ext uri="{BB962C8B-B14F-4D97-AF65-F5344CB8AC3E}">
        <p14:creationId xmlns:p14="http://schemas.microsoft.com/office/powerpoint/2010/main" val="6439158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also an element to receive a message from an agent.  This triggers the micro planned event function, and it’s the reason why this 5</a:t>
            </a:r>
            <a:r>
              <a:rPr lang="en-US" baseline="30000" dirty="0"/>
              <a:t>th</a:t>
            </a:r>
            <a:r>
              <a:rPr lang="en-US" dirty="0"/>
              <a:t> function exists in collection nodes but not in atomic nodes.</a:t>
            </a:r>
          </a:p>
        </p:txBody>
      </p:sp>
      <p:sp>
        <p:nvSpPr>
          <p:cNvPr id="4" name="Slide Number Placeholder 3"/>
          <p:cNvSpPr>
            <a:spLocks noGrp="1"/>
          </p:cNvSpPr>
          <p:nvPr>
            <p:ph type="sldNum" sz="quarter" idx="5"/>
          </p:nvPr>
        </p:nvSpPr>
        <p:spPr/>
        <p:txBody>
          <a:bodyPr/>
          <a:lstStyle/>
          <a:p>
            <a:fld id="{42653C4F-CB13-4EFA-9E2A-3BDC2A3FEFD3}" type="slidenum">
              <a:rPr lang="en-US" smtClean="0"/>
              <a:t>133</a:t>
            </a:fld>
            <a:endParaRPr lang="en-US"/>
          </a:p>
        </p:txBody>
      </p:sp>
    </p:spTree>
    <p:extLst>
      <p:ext uri="{BB962C8B-B14F-4D97-AF65-F5344CB8AC3E}">
        <p14:creationId xmlns:p14="http://schemas.microsoft.com/office/powerpoint/2010/main" val="171197859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there are elements for collecting statistics from agents, though this capability is rarely used.</a:t>
            </a:r>
          </a:p>
        </p:txBody>
      </p:sp>
      <p:sp>
        <p:nvSpPr>
          <p:cNvPr id="4" name="Slide Number Placeholder 3"/>
          <p:cNvSpPr>
            <a:spLocks noGrp="1"/>
          </p:cNvSpPr>
          <p:nvPr>
            <p:ph type="sldNum" sz="quarter" idx="5"/>
          </p:nvPr>
        </p:nvSpPr>
        <p:spPr/>
        <p:txBody>
          <a:bodyPr/>
          <a:lstStyle/>
          <a:p>
            <a:fld id="{42653C4F-CB13-4EFA-9E2A-3BDC2A3FEFD3}" type="slidenum">
              <a:rPr lang="en-US" smtClean="0"/>
              <a:t>134</a:t>
            </a:fld>
            <a:endParaRPr lang="en-US"/>
          </a:p>
        </p:txBody>
      </p:sp>
    </p:spTree>
    <p:extLst>
      <p:ext uri="{BB962C8B-B14F-4D97-AF65-F5344CB8AC3E}">
        <p14:creationId xmlns:p14="http://schemas.microsoft.com/office/powerpoint/2010/main" val="40945433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covers the collection node.</a:t>
            </a:r>
          </a:p>
        </p:txBody>
      </p:sp>
      <p:sp>
        <p:nvSpPr>
          <p:cNvPr id="4" name="Slide Number Placeholder 3"/>
          <p:cNvSpPr>
            <a:spLocks noGrp="1"/>
          </p:cNvSpPr>
          <p:nvPr>
            <p:ph type="sldNum" sz="quarter" idx="5"/>
          </p:nvPr>
        </p:nvSpPr>
        <p:spPr/>
        <p:txBody>
          <a:bodyPr/>
          <a:lstStyle/>
          <a:p>
            <a:fld id="{42653C4F-CB13-4EFA-9E2A-3BDC2A3FEFD3}" type="slidenum">
              <a:rPr lang="en-US" smtClean="0"/>
              <a:t>135</a:t>
            </a:fld>
            <a:endParaRPr lang="en-US"/>
          </a:p>
        </p:txBody>
      </p:sp>
    </p:spTree>
    <p:extLst>
      <p:ext uri="{BB962C8B-B14F-4D97-AF65-F5344CB8AC3E}">
        <p14:creationId xmlns:p14="http://schemas.microsoft.com/office/powerpoint/2010/main" val="377672540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Symmetric DEVS formalism is implemented by the…</a:t>
            </a:r>
          </a:p>
        </p:txBody>
      </p:sp>
      <p:sp>
        <p:nvSpPr>
          <p:cNvPr id="4" name="Slide Number Placeholder 3"/>
          <p:cNvSpPr>
            <a:spLocks noGrp="1"/>
          </p:cNvSpPr>
          <p:nvPr>
            <p:ph type="sldNum" sz="quarter" idx="5"/>
          </p:nvPr>
        </p:nvSpPr>
        <p:spPr/>
        <p:txBody>
          <a:bodyPr/>
          <a:lstStyle/>
          <a:p>
            <a:fld id="{42653C4F-CB13-4EFA-9E2A-3BDC2A3FEFD3}" type="slidenum">
              <a:rPr lang="en-US" smtClean="0"/>
              <a:t>136</a:t>
            </a:fld>
            <a:endParaRPr lang="en-US"/>
          </a:p>
        </p:txBody>
      </p:sp>
    </p:spTree>
    <p:extLst>
      <p:ext uri="{BB962C8B-B14F-4D97-AF65-F5344CB8AC3E}">
        <p14:creationId xmlns:p14="http://schemas.microsoft.com/office/powerpoint/2010/main" val="306063760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SyDEVS</a:t>
            </a:r>
            <a:r>
              <a:rPr lang="en-US" dirty="0"/>
              <a:t> simulation framework, available as an open source C++ library.  For more information, search for “</a:t>
            </a:r>
            <a:r>
              <a:rPr lang="en-US" dirty="0" err="1"/>
              <a:t>SyDEVS</a:t>
            </a:r>
            <a:r>
              <a:rPr lang="en-US" dirty="0"/>
              <a:t>” and visit the website.</a:t>
            </a:r>
          </a:p>
        </p:txBody>
      </p:sp>
      <p:sp>
        <p:nvSpPr>
          <p:cNvPr id="4" name="Slide Number Placeholder 3"/>
          <p:cNvSpPr>
            <a:spLocks noGrp="1"/>
          </p:cNvSpPr>
          <p:nvPr>
            <p:ph type="sldNum" sz="quarter" idx="5"/>
          </p:nvPr>
        </p:nvSpPr>
        <p:spPr/>
        <p:txBody>
          <a:bodyPr/>
          <a:lstStyle/>
          <a:p>
            <a:fld id="{42653C4F-CB13-4EFA-9E2A-3BDC2A3FEFD3}" type="slidenum">
              <a:rPr lang="en-US" smtClean="0"/>
              <a:t>137</a:t>
            </a:fld>
            <a:endParaRPr lang="en-US"/>
          </a:p>
        </p:txBody>
      </p:sp>
    </p:spTree>
    <p:extLst>
      <p:ext uri="{BB962C8B-B14F-4D97-AF65-F5344CB8AC3E}">
        <p14:creationId xmlns:p14="http://schemas.microsoft.com/office/powerpoint/2010/main" val="343503348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all the theory has been covered, it is time to apply it.</a:t>
            </a:r>
          </a:p>
        </p:txBody>
      </p:sp>
      <p:sp>
        <p:nvSpPr>
          <p:cNvPr id="4" name="Slide Number Placeholder 3"/>
          <p:cNvSpPr>
            <a:spLocks noGrp="1"/>
          </p:cNvSpPr>
          <p:nvPr>
            <p:ph type="sldNum" sz="quarter" idx="5"/>
          </p:nvPr>
        </p:nvSpPr>
        <p:spPr/>
        <p:txBody>
          <a:bodyPr/>
          <a:lstStyle/>
          <a:p>
            <a:fld id="{42653C4F-CB13-4EFA-9E2A-3BDC2A3FEFD3}" type="slidenum">
              <a:rPr lang="en-US" smtClean="0"/>
              <a:t>138</a:t>
            </a:fld>
            <a:endParaRPr lang="en-US"/>
          </a:p>
        </p:txBody>
      </p:sp>
    </p:spTree>
    <p:extLst>
      <p:ext uri="{BB962C8B-B14F-4D97-AF65-F5344CB8AC3E}">
        <p14:creationId xmlns:p14="http://schemas.microsoft.com/office/powerpoint/2010/main" val="230404904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an example of an agent.</a:t>
            </a:r>
          </a:p>
        </p:txBody>
      </p:sp>
      <p:sp>
        <p:nvSpPr>
          <p:cNvPr id="4" name="Slide Number Placeholder 3"/>
          <p:cNvSpPr>
            <a:spLocks noGrp="1"/>
          </p:cNvSpPr>
          <p:nvPr>
            <p:ph type="sldNum" sz="quarter" idx="5"/>
          </p:nvPr>
        </p:nvSpPr>
        <p:spPr/>
        <p:txBody>
          <a:bodyPr/>
          <a:lstStyle/>
          <a:p>
            <a:fld id="{42653C4F-CB13-4EFA-9E2A-3BDC2A3FEFD3}" type="slidenum">
              <a:rPr lang="en-US" smtClean="0"/>
              <a:t>139</a:t>
            </a:fld>
            <a:endParaRPr lang="en-US"/>
          </a:p>
        </p:txBody>
      </p:sp>
    </p:spTree>
    <p:extLst>
      <p:ext uri="{BB962C8B-B14F-4D97-AF65-F5344CB8AC3E}">
        <p14:creationId xmlns:p14="http://schemas.microsoft.com/office/powerpoint/2010/main" val="2509595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Classic DEVS</a:t>
            </a:r>
            <a:r>
              <a:rPr lang="en-US" dirty="0"/>
              <a:t> was published in 1976.</a:t>
            </a:r>
          </a:p>
        </p:txBody>
      </p:sp>
      <p:sp>
        <p:nvSpPr>
          <p:cNvPr id="4" name="Slide Number Placeholder 3"/>
          <p:cNvSpPr>
            <a:spLocks noGrp="1"/>
          </p:cNvSpPr>
          <p:nvPr>
            <p:ph type="sldNum" sz="quarter" idx="5"/>
          </p:nvPr>
        </p:nvSpPr>
        <p:spPr/>
        <p:txBody>
          <a:bodyPr/>
          <a:lstStyle/>
          <a:p>
            <a:fld id="{42653C4F-CB13-4EFA-9E2A-3BDC2A3FEFD3}" type="slidenum">
              <a:rPr lang="en-US" smtClean="0"/>
              <a:t>14</a:t>
            </a:fld>
            <a:endParaRPr lang="en-US"/>
          </a:p>
        </p:txBody>
      </p:sp>
    </p:spTree>
    <p:extLst>
      <p:ext uri="{BB962C8B-B14F-4D97-AF65-F5344CB8AC3E}">
        <p14:creationId xmlns:p14="http://schemas.microsoft.com/office/powerpoint/2010/main" val="129490910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an agent whose behavior is specified by a Symmetric DEVS atomic node.  The challenge is to figure out the meaning of the model from the specification.  One piece of information can be gained from this first part of the specification: the name of the model --- “</a:t>
            </a:r>
            <a:r>
              <a:rPr lang="en-US" b="1" dirty="0"/>
              <a:t>worker</a:t>
            </a:r>
            <a:r>
              <a:rPr lang="en-US" dirty="0"/>
              <a:t>”.</a:t>
            </a:r>
          </a:p>
        </p:txBody>
      </p:sp>
      <p:sp>
        <p:nvSpPr>
          <p:cNvPr id="4" name="Slide Number Placeholder 3"/>
          <p:cNvSpPr>
            <a:spLocks noGrp="1"/>
          </p:cNvSpPr>
          <p:nvPr>
            <p:ph type="sldNum" sz="quarter" idx="5"/>
          </p:nvPr>
        </p:nvSpPr>
        <p:spPr/>
        <p:txBody>
          <a:bodyPr/>
          <a:lstStyle/>
          <a:p>
            <a:fld id="{42653C4F-CB13-4EFA-9E2A-3BDC2A3FEFD3}" type="slidenum">
              <a:rPr lang="en-US" smtClean="0"/>
              <a:t>140</a:t>
            </a:fld>
            <a:endParaRPr lang="en-US"/>
          </a:p>
        </p:txBody>
      </p:sp>
    </p:spTree>
    <p:extLst>
      <p:ext uri="{BB962C8B-B14F-4D97-AF65-F5344CB8AC3E}">
        <p14:creationId xmlns:p14="http://schemas.microsoft.com/office/powerpoint/2010/main" val="125260857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has two parameters (flow input ports), the </a:t>
            </a:r>
            <a:r>
              <a:rPr lang="en-US" b="1" dirty="0"/>
              <a:t>work duration</a:t>
            </a:r>
            <a:r>
              <a:rPr lang="en-US" dirty="0"/>
              <a:t> and the </a:t>
            </a:r>
            <a:r>
              <a:rPr lang="en-US" b="1" dirty="0"/>
              <a:t>break duration</a:t>
            </a:r>
            <a:r>
              <a:rPr lang="en-US" dirty="0"/>
              <a:t>.  There is one message input port, which we’ll examine later.  There is one message output port, called “</a:t>
            </a:r>
            <a:r>
              <a:rPr lang="en-US" b="1" dirty="0"/>
              <a:t>task</a:t>
            </a:r>
            <a:r>
              <a:rPr lang="en-US" dirty="0"/>
              <a:t>”, which has two possible values: “</a:t>
            </a:r>
            <a:r>
              <a:rPr lang="en-US" b="1" dirty="0"/>
              <a:t>work</a:t>
            </a:r>
            <a:r>
              <a:rPr lang="en-US" dirty="0"/>
              <a:t>” and “</a:t>
            </a:r>
            <a:r>
              <a:rPr lang="en-US" b="1" dirty="0"/>
              <a:t>break</a:t>
            </a:r>
            <a:r>
              <a:rPr lang="en-US" dirty="0"/>
              <a:t>”.</a:t>
            </a:r>
          </a:p>
        </p:txBody>
      </p:sp>
      <p:sp>
        <p:nvSpPr>
          <p:cNvPr id="4" name="Slide Number Placeholder 3"/>
          <p:cNvSpPr>
            <a:spLocks noGrp="1"/>
          </p:cNvSpPr>
          <p:nvPr>
            <p:ph type="sldNum" sz="quarter" idx="5"/>
          </p:nvPr>
        </p:nvSpPr>
        <p:spPr/>
        <p:txBody>
          <a:bodyPr/>
          <a:lstStyle/>
          <a:p>
            <a:fld id="{42653C4F-CB13-4EFA-9E2A-3BDC2A3FEFD3}" type="slidenum">
              <a:rPr lang="en-US" smtClean="0"/>
              <a:t>141</a:t>
            </a:fld>
            <a:endParaRPr lang="en-US"/>
          </a:p>
        </p:txBody>
      </p:sp>
    </p:spTree>
    <p:extLst>
      <p:ext uri="{BB962C8B-B14F-4D97-AF65-F5344CB8AC3E}">
        <p14:creationId xmlns:p14="http://schemas.microsoft.com/office/powerpoint/2010/main" val="270381485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initialization function assigns four state variables.  The first two are just the parameters, which remain constant.  There is also the </a:t>
            </a:r>
            <a:r>
              <a:rPr lang="en-US" b="1" dirty="0"/>
              <a:t>task</a:t>
            </a:r>
            <a:r>
              <a:rPr lang="en-US" dirty="0"/>
              <a:t> variable, which is initially “work”, and the planned duration variable, which is initially the work duration.  At this point, it may be possible to guess the typical pattern of behavior represented by the model.</a:t>
            </a:r>
          </a:p>
        </p:txBody>
      </p:sp>
      <p:sp>
        <p:nvSpPr>
          <p:cNvPr id="4" name="Slide Number Placeholder 3"/>
          <p:cNvSpPr>
            <a:spLocks noGrp="1"/>
          </p:cNvSpPr>
          <p:nvPr>
            <p:ph type="sldNum" sz="quarter" idx="5"/>
          </p:nvPr>
        </p:nvSpPr>
        <p:spPr/>
        <p:txBody>
          <a:bodyPr/>
          <a:lstStyle/>
          <a:p>
            <a:fld id="{42653C4F-CB13-4EFA-9E2A-3BDC2A3FEFD3}" type="slidenum">
              <a:rPr lang="en-US" smtClean="0"/>
              <a:t>142</a:t>
            </a:fld>
            <a:endParaRPr lang="en-US"/>
          </a:p>
        </p:txBody>
      </p:sp>
    </p:spTree>
    <p:extLst>
      <p:ext uri="{BB962C8B-B14F-4D97-AF65-F5344CB8AC3E}">
        <p14:creationId xmlns:p14="http://schemas.microsoft.com/office/powerpoint/2010/main" val="16023176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examine the unplanned event function later.</a:t>
            </a:r>
          </a:p>
        </p:txBody>
      </p:sp>
      <p:sp>
        <p:nvSpPr>
          <p:cNvPr id="4" name="Slide Number Placeholder 3"/>
          <p:cNvSpPr>
            <a:spLocks noGrp="1"/>
          </p:cNvSpPr>
          <p:nvPr>
            <p:ph type="sldNum" sz="quarter" idx="5"/>
          </p:nvPr>
        </p:nvSpPr>
        <p:spPr/>
        <p:txBody>
          <a:bodyPr/>
          <a:lstStyle/>
          <a:p>
            <a:fld id="{42653C4F-CB13-4EFA-9E2A-3BDC2A3FEFD3}" type="slidenum">
              <a:rPr lang="en-US" smtClean="0"/>
              <a:t>143</a:t>
            </a:fld>
            <a:endParaRPr lang="en-US"/>
          </a:p>
        </p:txBody>
      </p:sp>
    </p:spTree>
    <p:extLst>
      <p:ext uri="{BB962C8B-B14F-4D97-AF65-F5344CB8AC3E}">
        <p14:creationId xmlns:p14="http://schemas.microsoft.com/office/powerpoint/2010/main" val="172766231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planned event function should confirm one’s guess about the behavior represented by the model.  Essentially, the model represents a worker who alternatives between working and taking a break.  When the planned duration elapses, a planned event occurs which switches the task and selects the corresponding duration.  </a:t>
            </a:r>
          </a:p>
        </p:txBody>
      </p:sp>
      <p:sp>
        <p:nvSpPr>
          <p:cNvPr id="4" name="Slide Number Placeholder 3"/>
          <p:cNvSpPr>
            <a:spLocks noGrp="1"/>
          </p:cNvSpPr>
          <p:nvPr>
            <p:ph type="sldNum" sz="quarter" idx="5"/>
          </p:nvPr>
        </p:nvSpPr>
        <p:spPr/>
        <p:txBody>
          <a:bodyPr/>
          <a:lstStyle/>
          <a:p>
            <a:fld id="{42653C4F-CB13-4EFA-9E2A-3BDC2A3FEFD3}" type="slidenum">
              <a:rPr lang="en-US" smtClean="0"/>
              <a:t>144</a:t>
            </a:fld>
            <a:endParaRPr lang="en-US"/>
          </a:p>
        </p:txBody>
      </p:sp>
    </p:spTree>
    <p:extLst>
      <p:ext uri="{BB962C8B-B14F-4D97-AF65-F5344CB8AC3E}">
        <p14:creationId xmlns:p14="http://schemas.microsoft.com/office/powerpoint/2010/main" val="15601042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illustration of the worker alternating between working and taking a break.</a:t>
            </a:r>
          </a:p>
        </p:txBody>
      </p:sp>
      <p:sp>
        <p:nvSpPr>
          <p:cNvPr id="4" name="Slide Number Placeholder 3"/>
          <p:cNvSpPr>
            <a:spLocks noGrp="1"/>
          </p:cNvSpPr>
          <p:nvPr>
            <p:ph type="sldNum" sz="quarter" idx="5"/>
          </p:nvPr>
        </p:nvSpPr>
        <p:spPr/>
        <p:txBody>
          <a:bodyPr/>
          <a:lstStyle/>
          <a:p>
            <a:fld id="{42653C4F-CB13-4EFA-9E2A-3BDC2A3FEFD3}" type="slidenum">
              <a:rPr lang="en-US" smtClean="0"/>
              <a:t>145</a:t>
            </a:fld>
            <a:endParaRPr lang="en-US"/>
          </a:p>
        </p:txBody>
      </p:sp>
    </p:spTree>
    <p:extLst>
      <p:ext uri="{BB962C8B-B14F-4D97-AF65-F5344CB8AC3E}">
        <p14:creationId xmlns:p14="http://schemas.microsoft.com/office/powerpoint/2010/main" val="30718319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Backing up, …</a:t>
            </a:r>
          </a:p>
        </p:txBody>
      </p:sp>
      <p:sp>
        <p:nvSpPr>
          <p:cNvPr id="4" name="Slide Number Placeholder 3"/>
          <p:cNvSpPr>
            <a:spLocks noGrp="1"/>
          </p:cNvSpPr>
          <p:nvPr>
            <p:ph type="sldNum" sz="quarter" idx="5"/>
          </p:nvPr>
        </p:nvSpPr>
        <p:spPr/>
        <p:txBody>
          <a:bodyPr/>
          <a:lstStyle/>
          <a:p>
            <a:fld id="{42653C4F-CB13-4EFA-9E2A-3BDC2A3FEFD3}" type="slidenum">
              <a:rPr lang="en-US" smtClean="0"/>
              <a:t>146</a:t>
            </a:fld>
            <a:endParaRPr lang="en-US"/>
          </a:p>
        </p:txBody>
      </p:sp>
    </p:spTree>
    <p:extLst>
      <p:ext uri="{BB962C8B-B14F-4D97-AF65-F5344CB8AC3E}">
        <p14:creationId xmlns:p14="http://schemas.microsoft.com/office/powerpoint/2010/main" val="351757728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examine the unplanned event function, which is triggered by inputs representing a change </a:t>
            </a:r>
            <a:r>
              <a:rPr lang="el-GR" sz="1200" dirty="0">
                <a:latin typeface="Cambria" panose="02040503050406030204" pitchFamily="18" charset="0"/>
                <a:cs typeface="Times New Roman" panose="02020603050405020304" pitchFamily="18" charset="0"/>
              </a:rPr>
              <a:t>Δ</a:t>
            </a:r>
            <a:r>
              <a:rPr lang="en-US" sz="1200" i="1" dirty="0" err="1">
                <a:latin typeface="Cambria" panose="02040503050406030204" pitchFamily="18" charset="0"/>
                <a:cs typeface="Times New Roman" panose="02020603050405020304" pitchFamily="18" charset="0"/>
              </a:rPr>
              <a:t>n</a:t>
            </a:r>
            <a:r>
              <a:rPr lang="en-US" sz="1200" baseline="-25000" dirty="0" err="1">
                <a:latin typeface="Cambria" panose="02040503050406030204" pitchFamily="18" charset="0"/>
                <a:cs typeface="Times New Roman" panose="02020603050405020304" pitchFamily="18" charset="0"/>
              </a:rPr>
              <a:t>break</a:t>
            </a:r>
            <a:r>
              <a:rPr lang="en-US" dirty="0"/>
              <a:t> in the number of workers taking a break. Depending on this input and the current task, the planned duration </a:t>
            </a:r>
            <a:r>
              <a:rPr lang="el-GR" sz="1200" dirty="0">
                <a:latin typeface="Cambria" panose="02040503050406030204" pitchFamily="18" charset="0"/>
                <a:cs typeface="Times New Roman" panose="02020603050405020304" pitchFamily="18" charset="0"/>
              </a:rPr>
              <a:t>Δ</a:t>
            </a:r>
            <a:r>
              <a:rPr lang="en-US" sz="1200" i="1" dirty="0" err="1">
                <a:latin typeface="Cambria" panose="02040503050406030204" pitchFamily="18" charset="0"/>
                <a:cs typeface="Times New Roman" panose="02020603050405020304" pitchFamily="18" charset="0"/>
              </a:rPr>
              <a:t>t</a:t>
            </a:r>
            <a:r>
              <a:rPr lang="en-US" sz="1200" baseline="-25000" dirty="0" err="1">
                <a:latin typeface="Cambria" panose="02040503050406030204" pitchFamily="18" charset="0"/>
                <a:cs typeface="Times New Roman" panose="02020603050405020304" pitchFamily="18" charset="0"/>
              </a:rPr>
              <a:t>p</a:t>
            </a:r>
            <a:r>
              <a:rPr lang="en-US" sz="1200" i="1" dirty="0">
                <a:latin typeface="Cambria" panose="02040503050406030204" pitchFamily="18" charset="0"/>
                <a:cs typeface="Times New Roman" panose="02020603050405020304" pitchFamily="18" charset="0"/>
              </a:rPr>
              <a:t>'</a:t>
            </a:r>
            <a:r>
              <a:rPr lang="en-US" dirty="0"/>
              <a:t> is updated according to one of three formulas. </a:t>
            </a:r>
          </a:p>
        </p:txBody>
      </p:sp>
      <p:sp>
        <p:nvSpPr>
          <p:cNvPr id="4" name="Slide Number Placeholder 3"/>
          <p:cNvSpPr>
            <a:spLocks noGrp="1"/>
          </p:cNvSpPr>
          <p:nvPr>
            <p:ph type="sldNum" sz="quarter" idx="5"/>
          </p:nvPr>
        </p:nvSpPr>
        <p:spPr/>
        <p:txBody>
          <a:bodyPr/>
          <a:lstStyle/>
          <a:p>
            <a:fld id="{42653C4F-CB13-4EFA-9E2A-3BDC2A3FEFD3}" type="slidenum">
              <a:rPr lang="en-US" smtClean="0"/>
              <a:t>147</a:t>
            </a:fld>
            <a:endParaRPr lang="en-US"/>
          </a:p>
        </p:txBody>
      </p:sp>
    </p:spTree>
    <p:extLst>
      <p:ext uri="{BB962C8B-B14F-4D97-AF65-F5344CB8AC3E}">
        <p14:creationId xmlns:p14="http://schemas.microsoft.com/office/powerpoint/2010/main" val="16658185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plot the formulas as functions of the elapsed duration, we find that one of them effectively </a:t>
            </a:r>
            <a:r>
              <a:rPr lang="en-US" b="1" dirty="0"/>
              <a:t>reschedules the planned event for the same time</a:t>
            </a:r>
            <a:r>
              <a:rPr lang="en-US" dirty="0"/>
              <a:t> (</a:t>
            </a:r>
            <a:r>
              <a:rPr lang="en-US" sz="1200" kern="1200" dirty="0" err="1">
                <a:solidFill>
                  <a:schemeClr val="tx1"/>
                </a:solidFill>
                <a:effectLst/>
                <a:latin typeface="+mn-lt"/>
                <a:ea typeface="+mn-ea"/>
                <a:cs typeface="+mn-cs"/>
              </a:rPr>
              <a:t>Δ</a:t>
            </a:r>
            <a:r>
              <a:rPr lang="en-US" sz="1200" i="1" kern="1200" dirty="0" err="1">
                <a:solidFill>
                  <a:schemeClr val="tx1"/>
                </a:solidFill>
                <a:effectLst/>
                <a:latin typeface="+mn-lt"/>
                <a:ea typeface="+mn-ea"/>
                <a:cs typeface="+mn-cs"/>
              </a:rPr>
              <a:t>t</a:t>
            </a:r>
            <a:r>
              <a:rPr lang="en-US" sz="1200" kern="1200" baseline="-25000" dirty="0" err="1">
                <a:solidFill>
                  <a:schemeClr val="tx1"/>
                </a:solidFill>
                <a:effectLst/>
                <a:latin typeface="+mn-lt"/>
                <a:ea typeface="+mn-ea"/>
                <a:cs typeface="+mn-cs"/>
              </a:rPr>
              <a:t>p</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Δ</a:t>
            </a:r>
            <a:r>
              <a:rPr lang="en-US" sz="1200" i="1" kern="1200" dirty="0" err="1">
                <a:solidFill>
                  <a:schemeClr val="tx1"/>
                </a:solidFill>
                <a:effectLst/>
                <a:latin typeface="+mn-lt"/>
                <a:ea typeface="+mn-ea"/>
                <a:cs typeface="+mn-cs"/>
              </a:rPr>
              <a:t>t</a:t>
            </a:r>
            <a:r>
              <a:rPr lang="en-US" sz="1200" kern="1200" baseline="-25000" dirty="0" err="1">
                <a:solidFill>
                  <a:schemeClr val="tx1"/>
                </a:solidFill>
                <a:effectLst/>
                <a:latin typeface="+mn-lt"/>
                <a:ea typeface="+mn-ea"/>
                <a:cs typeface="+mn-cs"/>
              </a:rPr>
              <a:t>e</a:t>
            </a:r>
            <a:r>
              <a:rPr lang="en-US" dirty="0"/>
              <a:t>, meaning the new planned duration is the same as the old one, minus the duration of time that has already elapsed); one of them </a:t>
            </a:r>
            <a:r>
              <a:rPr lang="en-US" b="1" dirty="0"/>
              <a:t>delays the planned event</a:t>
            </a:r>
            <a:r>
              <a:rPr lang="en-US" dirty="0"/>
              <a:t> (</a:t>
            </a:r>
            <a:r>
              <a:rPr lang="en-US" sz="1200" kern="1200" dirty="0">
                <a:solidFill>
                  <a:schemeClr val="tx1"/>
                </a:solidFill>
                <a:effectLst/>
                <a:latin typeface="+mn-lt"/>
                <a:ea typeface="+mn-ea"/>
                <a:cs typeface="+mn-cs"/>
              </a:rPr>
              <a:t>(Δ</a:t>
            </a:r>
            <a:r>
              <a:rPr lang="en-US" sz="1200" i="1" kern="1200" dirty="0">
                <a:solidFill>
                  <a:schemeClr val="tx1"/>
                </a:solidFill>
                <a:effectLst/>
                <a:latin typeface="+mn-lt"/>
                <a:ea typeface="+mn-ea"/>
                <a:cs typeface="+mn-cs"/>
              </a:rPr>
              <a:t>t</a:t>
            </a:r>
            <a:r>
              <a:rPr lang="en-US" sz="1200" kern="1200" baseline="-25000" dirty="0">
                <a:solidFill>
                  <a:schemeClr val="tx1"/>
                </a:solidFill>
                <a:effectLst/>
                <a:latin typeface="+mn-lt"/>
                <a:ea typeface="+mn-ea"/>
                <a:cs typeface="+mn-cs"/>
              </a:rPr>
              <a:t>p</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 Δ</a:t>
            </a:r>
            <a:r>
              <a:rPr lang="en-US" sz="1200" i="1" kern="1200" dirty="0">
                <a:solidFill>
                  <a:schemeClr val="tx1"/>
                </a:solidFill>
                <a:effectLst/>
                <a:latin typeface="+mn-lt"/>
                <a:ea typeface="+mn-ea"/>
                <a:cs typeface="+mn-cs"/>
              </a:rPr>
              <a:t>t</a:t>
            </a:r>
            <a:r>
              <a:rPr lang="en-US" sz="1200" kern="1200" baseline="-25000" dirty="0">
                <a:solidFill>
                  <a:schemeClr val="tx1"/>
                </a:solidFill>
                <a:effectLst/>
                <a:latin typeface="+mn-lt"/>
                <a:ea typeface="+mn-ea"/>
                <a:cs typeface="+mn-cs"/>
              </a:rPr>
              <a:t>e</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a:t>
            </a:r>
            <a:r>
              <a:rPr lang="en-US" sz="1200" kern="1200" baseline="30000" dirty="0">
                <a:solidFill>
                  <a:schemeClr val="tx1"/>
                </a:solidFill>
                <a:effectLst/>
                <a:latin typeface="+mn-lt"/>
                <a:ea typeface="+mn-ea"/>
                <a:cs typeface="+mn-cs"/>
              </a:rPr>
              <a:t>1/2</a:t>
            </a:r>
            <a:r>
              <a:rPr lang="en-US" dirty="0"/>
              <a:t>); and one of them </a:t>
            </a:r>
            <a:r>
              <a:rPr lang="en-US" b="1" dirty="0"/>
              <a:t>makes the planned event more imminent</a:t>
            </a:r>
            <a:r>
              <a:rPr lang="en-US" dirty="0"/>
              <a:t> (</a:t>
            </a:r>
            <a:r>
              <a:rPr lang="en-US" sz="1200" kern="1200" dirty="0" err="1">
                <a:solidFill>
                  <a:schemeClr val="tx1"/>
                </a:solidFill>
                <a:effectLst/>
                <a:latin typeface="+mn-lt"/>
                <a:ea typeface="+mn-ea"/>
                <a:cs typeface="+mn-cs"/>
              </a:rPr>
              <a:t>Δ</a:t>
            </a:r>
            <a:r>
              <a:rPr lang="en-US" sz="1200" i="1" kern="1200" dirty="0" err="1">
                <a:solidFill>
                  <a:schemeClr val="tx1"/>
                </a:solidFill>
                <a:effectLst/>
                <a:latin typeface="+mn-lt"/>
                <a:ea typeface="+mn-ea"/>
                <a:cs typeface="+mn-cs"/>
              </a:rPr>
              <a:t>t</a:t>
            </a:r>
            <a:r>
              <a:rPr lang="en-US" sz="1200" kern="1200" baseline="-25000" dirty="0" err="1">
                <a:solidFill>
                  <a:schemeClr val="tx1"/>
                </a:solidFill>
                <a:effectLst/>
                <a:latin typeface="+mn-lt"/>
                <a:ea typeface="+mn-ea"/>
                <a:cs typeface="+mn-cs"/>
              </a:rPr>
              <a:t>p</a:t>
            </a:r>
            <a:r>
              <a:rPr lang="en-US" sz="1200" kern="1200" dirty="0">
                <a:solidFill>
                  <a:schemeClr val="tx1"/>
                </a:solidFill>
                <a:effectLst/>
                <a:latin typeface="+mn-lt"/>
                <a:ea typeface="+mn-ea"/>
                <a:cs typeface="+mn-cs"/>
              </a:rPr>
              <a:t> - (2∙Δ</a:t>
            </a:r>
            <a:r>
              <a:rPr lang="en-US" sz="1200" i="1" kern="1200" dirty="0">
                <a:solidFill>
                  <a:schemeClr val="tx1"/>
                </a:solidFill>
                <a:effectLst/>
                <a:latin typeface="+mn-lt"/>
                <a:ea typeface="+mn-ea"/>
                <a:cs typeface="+mn-cs"/>
              </a:rPr>
              <a:t>t</a:t>
            </a:r>
            <a:r>
              <a:rPr lang="en-US" sz="1200" kern="1200" baseline="-250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∙Δ</a:t>
            </a:r>
            <a:r>
              <a:rPr lang="en-US" sz="1200" i="1" kern="1200" dirty="0">
                <a:solidFill>
                  <a:schemeClr val="tx1"/>
                </a:solidFill>
                <a:effectLst/>
                <a:latin typeface="+mn-lt"/>
                <a:ea typeface="+mn-ea"/>
                <a:cs typeface="+mn-cs"/>
              </a:rPr>
              <a:t>t</a:t>
            </a:r>
            <a:r>
              <a:rPr lang="en-US" sz="1200" kern="1200" baseline="-250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 Δ</a:t>
            </a:r>
            <a:r>
              <a:rPr lang="en-US" sz="1200" i="1" kern="1200" dirty="0">
                <a:solidFill>
                  <a:schemeClr val="tx1"/>
                </a:solidFill>
                <a:effectLst/>
                <a:latin typeface="+mn-lt"/>
                <a:ea typeface="+mn-ea"/>
                <a:cs typeface="+mn-cs"/>
              </a:rPr>
              <a:t>t</a:t>
            </a:r>
            <a:r>
              <a:rPr lang="en-US" sz="1200" kern="1200" baseline="-25000" dirty="0">
                <a:solidFill>
                  <a:schemeClr val="tx1"/>
                </a:solidFill>
                <a:effectLst/>
                <a:latin typeface="+mn-lt"/>
                <a:ea typeface="+mn-ea"/>
                <a:cs typeface="+mn-cs"/>
              </a:rPr>
              <a:t>e</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a:t>
            </a:r>
            <a:r>
              <a:rPr lang="en-US" sz="1200" kern="1200" baseline="30000" dirty="0">
                <a:solidFill>
                  <a:schemeClr val="tx1"/>
                </a:solidFill>
                <a:effectLst/>
                <a:latin typeface="+mn-lt"/>
                <a:ea typeface="+mn-ea"/>
                <a:cs typeface="+mn-cs"/>
              </a:rPr>
              <a:t>1/2</a:t>
            </a:r>
            <a:r>
              <a:rPr lang="en-US" dirty="0"/>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2653C4F-CB13-4EFA-9E2A-3BDC2A3FEFD3}" type="slidenum">
              <a:rPr lang="en-US" smtClean="0"/>
              <a:t>148</a:t>
            </a:fld>
            <a:endParaRPr lang="en-US"/>
          </a:p>
        </p:txBody>
      </p:sp>
    </p:spTree>
    <p:extLst>
      <p:ext uri="{BB962C8B-B14F-4D97-AF65-F5344CB8AC3E}">
        <p14:creationId xmlns:p14="http://schemas.microsoft.com/office/powerpoint/2010/main" val="36513131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is working, the planned event is rescheduled for the same time.  If the worker is taking a break and there is no change in the number of other workers taking a break, the planned event is rescheduled for the same time.  If the worker is taking a break and a co-worker begins their break, then the first worker extends their break by delaying the planned event.  If the worker is taking a break and a co-worker ends their break, then the first worker shortens their break by hastening the occurrence of the next planned event.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basic idea is that a worker will extend their break to socialize if another worker arrives on break, and shorten their break if another worker leaves.</a:t>
            </a:r>
          </a:p>
          <a:p>
            <a:endParaRPr lang="en-US" dirty="0"/>
          </a:p>
        </p:txBody>
      </p:sp>
      <p:sp>
        <p:nvSpPr>
          <p:cNvPr id="4" name="Slide Number Placeholder 3"/>
          <p:cNvSpPr>
            <a:spLocks noGrp="1"/>
          </p:cNvSpPr>
          <p:nvPr>
            <p:ph type="sldNum" sz="quarter" idx="5"/>
          </p:nvPr>
        </p:nvSpPr>
        <p:spPr/>
        <p:txBody>
          <a:bodyPr/>
          <a:lstStyle/>
          <a:p>
            <a:fld id="{42653C4F-CB13-4EFA-9E2A-3BDC2A3FEFD3}" type="slidenum">
              <a:rPr lang="en-US" smtClean="0"/>
              <a:t>149</a:t>
            </a:fld>
            <a:endParaRPr lang="en-US"/>
          </a:p>
        </p:txBody>
      </p:sp>
    </p:spTree>
    <p:extLst>
      <p:ext uri="{BB962C8B-B14F-4D97-AF65-F5344CB8AC3E}">
        <p14:creationId xmlns:p14="http://schemas.microsoft.com/office/powerpoint/2010/main" val="4083663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Parallel DEVS</a:t>
            </a:r>
            <a:r>
              <a:rPr lang="en-US" dirty="0"/>
              <a:t> was put forward in the ‘90s to handle events in a more concurrent fashion.</a:t>
            </a:r>
          </a:p>
        </p:txBody>
      </p:sp>
      <p:sp>
        <p:nvSpPr>
          <p:cNvPr id="4" name="Slide Number Placeholder 3"/>
          <p:cNvSpPr>
            <a:spLocks noGrp="1"/>
          </p:cNvSpPr>
          <p:nvPr>
            <p:ph type="sldNum" sz="quarter" idx="5"/>
          </p:nvPr>
        </p:nvSpPr>
        <p:spPr/>
        <p:txBody>
          <a:bodyPr/>
          <a:lstStyle/>
          <a:p>
            <a:fld id="{42653C4F-CB13-4EFA-9E2A-3BDC2A3FEFD3}" type="slidenum">
              <a:rPr lang="en-US" smtClean="0"/>
              <a:t>15</a:t>
            </a:fld>
            <a:endParaRPr lang="en-US"/>
          </a:p>
        </p:txBody>
      </p:sp>
    </p:spTree>
    <p:extLst>
      <p:ext uri="{BB962C8B-B14F-4D97-AF65-F5344CB8AC3E}">
        <p14:creationId xmlns:p14="http://schemas.microsoft.com/office/powerpoint/2010/main" val="235316308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Heading upward to the top of the specification, …</a:t>
            </a:r>
          </a:p>
        </p:txBody>
      </p:sp>
      <p:sp>
        <p:nvSpPr>
          <p:cNvPr id="4" name="Slide Number Placeholder 3"/>
          <p:cNvSpPr>
            <a:spLocks noGrp="1"/>
          </p:cNvSpPr>
          <p:nvPr>
            <p:ph type="sldNum" sz="quarter" idx="5"/>
          </p:nvPr>
        </p:nvSpPr>
        <p:spPr/>
        <p:txBody>
          <a:bodyPr/>
          <a:lstStyle/>
          <a:p>
            <a:fld id="{42653C4F-CB13-4EFA-9E2A-3BDC2A3FEFD3}" type="slidenum">
              <a:rPr lang="en-US" smtClean="0"/>
              <a:t>150</a:t>
            </a:fld>
            <a:endParaRPr lang="en-US"/>
          </a:p>
        </p:txBody>
      </p:sp>
    </p:spTree>
    <p:extLst>
      <p:ext uri="{BB962C8B-B14F-4D97-AF65-F5344CB8AC3E}">
        <p14:creationId xmlns:p14="http://schemas.microsoft.com/office/powerpoint/2010/main" val="301122155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port definitions, …</a:t>
            </a:r>
          </a:p>
        </p:txBody>
      </p:sp>
      <p:sp>
        <p:nvSpPr>
          <p:cNvPr id="4" name="Slide Number Placeholder 3"/>
          <p:cNvSpPr>
            <a:spLocks noGrp="1"/>
          </p:cNvSpPr>
          <p:nvPr>
            <p:ph type="sldNum" sz="quarter" idx="5"/>
          </p:nvPr>
        </p:nvSpPr>
        <p:spPr/>
        <p:txBody>
          <a:bodyPr/>
          <a:lstStyle/>
          <a:p>
            <a:fld id="{42653C4F-CB13-4EFA-9E2A-3BDC2A3FEFD3}" type="slidenum">
              <a:rPr lang="en-US" smtClean="0"/>
              <a:t>151</a:t>
            </a:fld>
            <a:endParaRPr lang="en-US"/>
          </a:p>
        </p:txBody>
      </p:sp>
    </p:spTree>
    <p:extLst>
      <p:ext uri="{BB962C8B-B14F-4D97-AF65-F5344CB8AC3E}">
        <p14:creationId xmlns:p14="http://schemas.microsoft.com/office/powerpoint/2010/main" val="317378412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the C++ code that declares the node and its ports in </a:t>
            </a:r>
            <a:r>
              <a:rPr lang="en-US" dirty="0" err="1"/>
              <a:t>SyDEVS</a:t>
            </a:r>
            <a:r>
              <a:rPr lang="en-US" dirty="0"/>
              <a:t>.  </a:t>
            </a:r>
          </a:p>
        </p:txBody>
      </p:sp>
      <p:sp>
        <p:nvSpPr>
          <p:cNvPr id="4" name="Slide Number Placeholder 3"/>
          <p:cNvSpPr>
            <a:spLocks noGrp="1"/>
          </p:cNvSpPr>
          <p:nvPr>
            <p:ph type="sldNum" sz="quarter" idx="5"/>
          </p:nvPr>
        </p:nvSpPr>
        <p:spPr/>
        <p:txBody>
          <a:bodyPr/>
          <a:lstStyle/>
          <a:p>
            <a:fld id="{42653C4F-CB13-4EFA-9E2A-3BDC2A3FEFD3}" type="slidenum">
              <a:rPr lang="en-US" smtClean="0"/>
              <a:t>152</a:t>
            </a:fld>
            <a:endParaRPr lang="en-US"/>
          </a:p>
        </p:txBody>
      </p:sp>
    </p:spTree>
    <p:extLst>
      <p:ext uri="{BB962C8B-B14F-4D97-AF65-F5344CB8AC3E}">
        <p14:creationId xmlns:p14="http://schemas.microsoft.com/office/powerpoint/2010/main" val="267908322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Returning to the specification, …</a:t>
            </a:r>
          </a:p>
        </p:txBody>
      </p:sp>
      <p:sp>
        <p:nvSpPr>
          <p:cNvPr id="4" name="Slide Number Placeholder 3"/>
          <p:cNvSpPr>
            <a:spLocks noGrp="1"/>
          </p:cNvSpPr>
          <p:nvPr>
            <p:ph type="sldNum" sz="quarter" idx="5"/>
          </p:nvPr>
        </p:nvSpPr>
        <p:spPr/>
        <p:txBody>
          <a:bodyPr/>
          <a:lstStyle/>
          <a:p>
            <a:fld id="{42653C4F-CB13-4EFA-9E2A-3BDC2A3FEFD3}" type="slidenum">
              <a:rPr lang="en-US" smtClean="0"/>
              <a:t>153</a:t>
            </a:fld>
            <a:endParaRPr lang="en-US"/>
          </a:p>
        </p:txBody>
      </p:sp>
    </p:spTree>
    <p:extLst>
      <p:ext uri="{BB962C8B-B14F-4D97-AF65-F5344CB8AC3E}">
        <p14:creationId xmlns:p14="http://schemas.microsoft.com/office/powerpoint/2010/main" val="308519599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initialization function, …</a:t>
            </a:r>
          </a:p>
        </p:txBody>
      </p:sp>
      <p:sp>
        <p:nvSpPr>
          <p:cNvPr id="4" name="Slide Number Placeholder 3"/>
          <p:cNvSpPr>
            <a:spLocks noGrp="1"/>
          </p:cNvSpPr>
          <p:nvPr>
            <p:ph type="sldNum" sz="quarter" idx="5"/>
          </p:nvPr>
        </p:nvSpPr>
        <p:spPr/>
        <p:txBody>
          <a:bodyPr/>
          <a:lstStyle/>
          <a:p>
            <a:fld id="{42653C4F-CB13-4EFA-9E2A-3BDC2A3FEFD3}" type="slidenum">
              <a:rPr lang="en-US" smtClean="0"/>
              <a:t>154</a:t>
            </a:fld>
            <a:endParaRPr lang="en-US"/>
          </a:p>
        </p:txBody>
      </p:sp>
    </p:spTree>
    <p:extLst>
      <p:ext uri="{BB962C8B-B14F-4D97-AF65-F5344CB8AC3E}">
        <p14:creationId xmlns:p14="http://schemas.microsoft.com/office/powerpoint/2010/main" val="6964821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the implementation.</a:t>
            </a:r>
          </a:p>
        </p:txBody>
      </p:sp>
      <p:sp>
        <p:nvSpPr>
          <p:cNvPr id="4" name="Slide Number Placeholder 3"/>
          <p:cNvSpPr>
            <a:spLocks noGrp="1"/>
          </p:cNvSpPr>
          <p:nvPr>
            <p:ph type="sldNum" sz="quarter" idx="5"/>
          </p:nvPr>
        </p:nvSpPr>
        <p:spPr/>
        <p:txBody>
          <a:bodyPr/>
          <a:lstStyle/>
          <a:p>
            <a:fld id="{42653C4F-CB13-4EFA-9E2A-3BDC2A3FEFD3}" type="slidenum">
              <a:rPr lang="en-US" smtClean="0"/>
              <a:t>155</a:t>
            </a:fld>
            <a:endParaRPr lang="en-US"/>
          </a:p>
        </p:txBody>
      </p:sp>
    </p:spTree>
    <p:extLst>
      <p:ext uri="{BB962C8B-B14F-4D97-AF65-F5344CB8AC3E}">
        <p14:creationId xmlns:p14="http://schemas.microsoft.com/office/powerpoint/2010/main" val="41452343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Returning to the specification, …</a:t>
            </a:r>
          </a:p>
        </p:txBody>
      </p:sp>
      <p:sp>
        <p:nvSpPr>
          <p:cNvPr id="4" name="Slide Number Placeholder 3"/>
          <p:cNvSpPr>
            <a:spLocks noGrp="1"/>
          </p:cNvSpPr>
          <p:nvPr>
            <p:ph type="sldNum" sz="quarter" idx="5"/>
          </p:nvPr>
        </p:nvSpPr>
        <p:spPr/>
        <p:txBody>
          <a:bodyPr/>
          <a:lstStyle/>
          <a:p>
            <a:fld id="{42653C4F-CB13-4EFA-9E2A-3BDC2A3FEFD3}" type="slidenum">
              <a:rPr lang="en-US" smtClean="0"/>
              <a:t>156</a:t>
            </a:fld>
            <a:endParaRPr lang="en-US"/>
          </a:p>
        </p:txBody>
      </p:sp>
    </p:spTree>
    <p:extLst>
      <p:ext uri="{BB962C8B-B14F-4D97-AF65-F5344CB8AC3E}">
        <p14:creationId xmlns:p14="http://schemas.microsoft.com/office/powerpoint/2010/main" val="231120422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unplanned event function, …</a:t>
            </a:r>
          </a:p>
        </p:txBody>
      </p:sp>
      <p:sp>
        <p:nvSpPr>
          <p:cNvPr id="4" name="Slide Number Placeholder 3"/>
          <p:cNvSpPr>
            <a:spLocks noGrp="1"/>
          </p:cNvSpPr>
          <p:nvPr>
            <p:ph type="sldNum" sz="quarter" idx="5"/>
          </p:nvPr>
        </p:nvSpPr>
        <p:spPr/>
        <p:txBody>
          <a:bodyPr/>
          <a:lstStyle/>
          <a:p>
            <a:fld id="{42653C4F-CB13-4EFA-9E2A-3BDC2A3FEFD3}" type="slidenum">
              <a:rPr lang="en-US" smtClean="0"/>
              <a:t>157</a:t>
            </a:fld>
            <a:endParaRPr lang="en-US"/>
          </a:p>
        </p:txBody>
      </p:sp>
    </p:spTree>
    <p:extLst>
      <p:ext uri="{BB962C8B-B14F-4D97-AF65-F5344CB8AC3E}">
        <p14:creationId xmlns:p14="http://schemas.microsoft.com/office/powerpoint/2010/main" val="201633296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the implementation.</a:t>
            </a:r>
          </a:p>
        </p:txBody>
      </p:sp>
      <p:sp>
        <p:nvSpPr>
          <p:cNvPr id="4" name="Slide Number Placeholder 3"/>
          <p:cNvSpPr>
            <a:spLocks noGrp="1"/>
          </p:cNvSpPr>
          <p:nvPr>
            <p:ph type="sldNum" sz="quarter" idx="5"/>
          </p:nvPr>
        </p:nvSpPr>
        <p:spPr/>
        <p:txBody>
          <a:bodyPr/>
          <a:lstStyle/>
          <a:p>
            <a:fld id="{42653C4F-CB13-4EFA-9E2A-3BDC2A3FEFD3}" type="slidenum">
              <a:rPr lang="en-US" smtClean="0"/>
              <a:t>158</a:t>
            </a:fld>
            <a:endParaRPr lang="en-US"/>
          </a:p>
        </p:txBody>
      </p:sp>
    </p:spTree>
    <p:extLst>
      <p:ext uri="{BB962C8B-B14F-4D97-AF65-F5344CB8AC3E}">
        <p14:creationId xmlns:p14="http://schemas.microsoft.com/office/powerpoint/2010/main" val="20437839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Returning to the specification, …</a:t>
            </a:r>
          </a:p>
        </p:txBody>
      </p:sp>
      <p:sp>
        <p:nvSpPr>
          <p:cNvPr id="4" name="Slide Number Placeholder 3"/>
          <p:cNvSpPr>
            <a:spLocks noGrp="1"/>
          </p:cNvSpPr>
          <p:nvPr>
            <p:ph type="sldNum" sz="quarter" idx="5"/>
          </p:nvPr>
        </p:nvSpPr>
        <p:spPr/>
        <p:txBody>
          <a:bodyPr/>
          <a:lstStyle/>
          <a:p>
            <a:fld id="{42653C4F-CB13-4EFA-9E2A-3BDC2A3FEFD3}" type="slidenum">
              <a:rPr lang="en-US" smtClean="0"/>
              <a:t>159</a:t>
            </a:fld>
            <a:endParaRPr lang="en-US"/>
          </a:p>
        </p:txBody>
      </p:sp>
    </p:spTree>
    <p:extLst>
      <p:ext uri="{BB962C8B-B14F-4D97-AF65-F5344CB8AC3E}">
        <p14:creationId xmlns:p14="http://schemas.microsoft.com/office/powerpoint/2010/main" val="4155869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other variants of DEVS were invented because something was deemed missing from either Classic or Parallel DEVS.</a:t>
            </a:r>
          </a:p>
        </p:txBody>
      </p:sp>
      <p:sp>
        <p:nvSpPr>
          <p:cNvPr id="4" name="Slide Number Placeholder 3"/>
          <p:cNvSpPr>
            <a:spLocks noGrp="1"/>
          </p:cNvSpPr>
          <p:nvPr>
            <p:ph type="sldNum" sz="quarter" idx="5"/>
          </p:nvPr>
        </p:nvSpPr>
        <p:spPr/>
        <p:txBody>
          <a:bodyPr/>
          <a:lstStyle/>
          <a:p>
            <a:fld id="{42653C4F-CB13-4EFA-9E2A-3BDC2A3FEFD3}" type="slidenum">
              <a:rPr lang="en-US" smtClean="0"/>
              <a:t>16</a:t>
            </a:fld>
            <a:endParaRPr lang="en-US"/>
          </a:p>
        </p:txBody>
      </p:sp>
    </p:spTree>
    <p:extLst>
      <p:ext uri="{BB962C8B-B14F-4D97-AF65-F5344CB8AC3E}">
        <p14:creationId xmlns:p14="http://schemas.microsoft.com/office/powerpoint/2010/main" val="228418501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planned event function, …</a:t>
            </a:r>
          </a:p>
        </p:txBody>
      </p:sp>
      <p:sp>
        <p:nvSpPr>
          <p:cNvPr id="4" name="Slide Number Placeholder 3"/>
          <p:cNvSpPr>
            <a:spLocks noGrp="1"/>
          </p:cNvSpPr>
          <p:nvPr>
            <p:ph type="sldNum" sz="quarter" idx="5"/>
          </p:nvPr>
        </p:nvSpPr>
        <p:spPr/>
        <p:txBody>
          <a:bodyPr/>
          <a:lstStyle/>
          <a:p>
            <a:fld id="{42653C4F-CB13-4EFA-9E2A-3BDC2A3FEFD3}" type="slidenum">
              <a:rPr lang="en-US" smtClean="0"/>
              <a:t>160</a:t>
            </a:fld>
            <a:endParaRPr lang="en-US"/>
          </a:p>
        </p:txBody>
      </p:sp>
    </p:spTree>
    <p:extLst>
      <p:ext uri="{BB962C8B-B14F-4D97-AF65-F5344CB8AC3E}">
        <p14:creationId xmlns:p14="http://schemas.microsoft.com/office/powerpoint/2010/main" val="222222965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the implementation.  Notice the </a:t>
            </a:r>
            <a:r>
              <a:rPr lang="en-US" b="1" dirty="0"/>
              <a:t>send</a:t>
            </a:r>
            <a:r>
              <a:rPr lang="en-US" dirty="0"/>
              <a:t> instruction that outputs the task.</a:t>
            </a:r>
          </a:p>
        </p:txBody>
      </p:sp>
      <p:sp>
        <p:nvSpPr>
          <p:cNvPr id="4" name="Slide Number Placeholder 3"/>
          <p:cNvSpPr>
            <a:spLocks noGrp="1"/>
          </p:cNvSpPr>
          <p:nvPr>
            <p:ph type="sldNum" sz="quarter" idx="5"/>
          </p:nvPr>
        </p:nvSpPr>
        <p:spPr/>
        <p:txBody>
          <a:bodyPr/>
          <a:lstStyle/>
          <a:p>
            <a:fld id="{42653C4F-CB13-4EFA-9E2A-3BDC2A3FEFD3}" type="slidenum">
              <a:rPr lang="en-US" smtClean="0"/>
              <a:t>161</a:t>
            </a:fld>
            <a:endParaRPr lang="en-US"/>
          </a:p>
        </p:txBody>
      </p:sp>
    </p:spTree>
    <p:extLst>
      <p:ext uri="{BB962C8B-B14F-4D97-AF65-F5344CB8AC3E}">
        <p14:creationId xmlns:p14="http://schemas.microsoft.com/office/powerpoint/2010/main" val="29248161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Returning to the specification, the send instruction corresponds to the task message output port and value at the top right.</a:t>
            </a:r>
          </a:p>
        </p:txBody>
      </p:sp>
      <p:sp>
        <p:nvSpPr>
          <p:cNvPr id="4" name="Slide Number Placeholder 3"/>
          <p:cNvSpPr>
            <a:spLocks noGrp="1"/>
          </p:cNvSpPr>
          <p:nvPr>
            <p:ph type="sldNum" sz="quarter" idx="5"/>
          </p:nvPr>
        </p:nvSpPr>
        <p:spPr/>
        <p:txBody>
          <a:bodyPr/>
          <a:lstStyle/>
          <a:p>
            <a:fld id="{42653C4F-CB13-4EFA-9E2A-3BDC2A3FEFD3}" type="slidenum">
              <a:rPr lang="en-US" smtClean="0"/>
              <a:t>162</a:t>
            </a:fld>
            <a:endParaRPr lang="en-US"/>
          </a:p>
        </p:txBody>
      </p:sp>
    </p:spTree>
    <p:extLst>
      <p:ext uri="{BB962C8B-B14F-4D97-AF65-F5344CB8AC3E}">
        <p14:creationId xmlns:p14="http://schemas.microsoft.com/office/powerpoint/2010/main" val="110496321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timeline was produced by 12 interacting instances of the worker example model. The workers enter the system at 5-minute intervals starting in the "work" state. The colored bars indicate when each worker is taking a break.  Although the breaks are initially staggered, a challenge is to anticipate the type of behavior that will emerge over the next several hours, which have been concealed.</a:t>
            </a:r>
          </a:p>
        </p:txBody>
      </p:sp>
      <p:sp>
        <p:nvSpPr>
          <p:cNvPr id="4" name="Slide Number Placeholder 3"/>
          <p:cNvSpPr>
            <a:spLocks noGrp="1"/>
          </p:cNvSpPr>
          <p:nvPr>
            <p:ph type="sldNum" sz="quarter" idx="5"/>
          </p:nvPr>
        </p:nvSpPr>
        <p:spPr/>
        <p:txBody>
          <a:bodyPr/>
          <a:lstStyle/>
          <a:p>
            <a:fld id="{42653C4F-CB13-4EFA-9E2A-3BDC2A3FEFD3}" type="slidenum">
              <a:rPr lang="en-US" smtClean="0"/>
              <a:t>163</a:t>
            </a:fld>
            <a:endParaRPr lang="en-US"/>
          </a:p>
        </p:txBody>
      </p:sp>
    </p:spTree>
    <p:extLst>
      <p:ext uri="{BB962C8B-B14F-4D97-AF65-F5344CB8AC3E}">
        <p14:creationId xmlns:p14="http://schemas.microsoft.com/office/powerpoint/2010/main" val="274810401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behavior that emerges is that break start and end times begin to synchronize.  In this case, two distinct groups of workers form, each with its own common break schedule.</a:t>
            </a:r>
          </a:p>
        </p:txBody>
      </p:sp>
      <p:sp>
        <p:nvSpPr>
          <p:cNvPr id="4" name="Slide Number Placeholder 3"/>
          <p:cNvSpPr>
            <a:spLocks noGrp="1"/>
          </p:cNvSpPr>
          <p:nvPr>
            <p:ph type="sldNum" sz="quarter" idx="5"/>
          </p:nvPr>
        </p:nvSpPr>
        <p:spPr/>
        <p:txBody>
          <a:bodyPr/>
          <a:lstStyle/>
          <a:p>
            <a:fld id="{42653C4F-CB13-4EFA-9E2A-3BDC2A3FEFD3}" type="slidenum">
              <a:rPr lang="en-US" smtClean="0"/>
              <a:t>164</a:t>
            </a:fld>
            <a:endParaRPr lang="en-US"/>
          </a:p>
        </p:txBody>
      </p:sp>
    </p:spTree>
    <p:extLst>
      <p:ext uri="{BB962C8B-B14F-4D97-AF65-F5344CB8AC3E}">
        <p14:creationId xmlns:p14="http://schemas.microsoft.com/office/powerpoint/2010/main" val="388393361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an atomic node for an individual worker agent has been defined, …</a:t>
            </a:r>
          </a:p>
          <a:p>
            <a:endParaRPr lang="en-US" dirty="0"/>
          </a:p>
        </p:txBody>
      </p:sp>
      <p:sp>
        <p:nvSpPr>
          <p:cNvPr id="4" name="Slide Number Placeholder 3"/>
          <p:cNvSpPr>
            <a:spLocks noGrp="1"/>
          </p:cNvSpPr>
          <p:nvPr>
            <p:ph type="sldNum" sz="quarter" idx="5"/>
          </p:nvPr>
        </p:nvSpPr>
        <p:spPr/>
        <p:txBody>
          <a:bodyPr/>
          <a:lstStyle/>
          <a:p>
            <a:fld id="{42653C4F-CB13-4EFA-9E2A-3BDC2A3FEFD3}" type="slidenum">
              <a:rPr lang="en-US" smtClean="0"/>
              <a:t>165</a:t>
            </a:fld>
            <a:endParaRPr lang="en-US"/>
          </a:p>
        </p:txBody>
      </p:sp>
    </p:spTree>
    <p:extLst>
      <p:ext uri="{BB962C8B-B14F-4D97-AF65-F5344CB8AC3E}">
        <p14:creationId xmlns:p14="http://schemas.microsoft.com/office/powerpoint/2010/main" val="302916295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define a collection node that supports interaction among these agents.</a:t>
            </a:r>
          </a:p>
        </p:txBody>
      </p:sp>
      <p:sp>
        <p:nvSpPr>
          <p:cNvPr id="4" name="Slide Number Placeholder 3"/>
          <p:cNvSpPr>
            <a:spLocks noGrp="1"/>
          </p:cNvSpPr>
          <p:nvPr>
            <p:ph type="sldNum" sz="quarter" idx="5"/>
          </p:nvPr>
        </p:nvSpPr>
        <p:spPr/>
        <p:txBody>
          <a:bodyPr/>
          <a:lstStyle/>
          <a:p>
            <a:fld id="{42653C4F-CB13-4EFA-9E2A-3BDC2A3FEFD3}" type="slidenum">
              <a:rPr lang="en-US" smtClean="0"/>
              <a:t>166</a:t>
            </a:fld>
            <a:endParaRPr lang="en-US"/>
          </a:p>
        </p:txBody>
      </p:sp>
    </p:spTree>
    <p:extLst>
      <p:ext uri="{BB962C8B-B14F-4D97-AF65-F5344CB8AC3E}">
        <p14:creationId xmlns:p14="http://schemas.microsoft.com/office/powerpoint/2010/main" val="244633038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worker definition and simulation results, as seen previously.</a:t>
            </a:r>
          </a:p>
        </p:txBody>
      </p:sp>
      <p:sp>
        <p:nvSpPr>
          <p:cNvPr id="4" name="Slide Number Placeholder 3"/>
          <p:cNvSpPr>
            <a:spLocks noGrp="1"/>
          </p:cNvSpPr>
          <p:nvPr>
            <p:ph type="sldNum" sz="quarter" idx="5"/>
          </p:nvPr>
        </p:nvSpPr>
        <p:spPr/>
        <p:txBody>
          <a:bodyPr/>
          <a:lstStyle/>
          <a:p>
            <a:fld id="{42653C4F-CB13-4EFA-9E2A-3BDC2A3FEFD3}" type="slidenum">
              <a:rPr lang="en-US" smtClean="0"/>
              <a:t>167</a:t>
            </a:fld>
            <a:endParaRPr lang="en-US"/>
          </a:p>
        </p:txBody>
      </p:sp>
    </p:spTree>
    <p:extLst>
      <p:ext uri="{BB962C8B-B14F-4D97-AF65-F5344CB8AC3E}">
        <p14:creationId xmlns:p14="http://schemas.microsoft.com/office/powerpoint/2010/main" val="182751235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specification of the collection node “</a:t>
            </a:r>
            <a:r>
              <a:rPr lang="en-US" b="1" dirty="0"/>
              <a:t>workplace</a:t>
            </a:r>
            <a:r>
              <a:rPr lang="en-US" dirty="0"/>
              <a:t>”, which creates and coordinates multiple worker agents.</a:t>
            </a:r>
          </a:p>
        </p:txBody>
      </p:sp>
      <p:sp>
        <p:nvSpPr>
          <p:cNvPr id="4" name="Slide Number Placeholder 3"/>
          <p:cNvSpPr>
            <a:spLocks noGrp="1"/>
          </p:cNvSpPr>
          <p:nvPr>
            <p:ph type="sldNum" sz="quarter" idx="5"/>
          </p:nvPr>
        </p:nvSpPr>
        <p:spPr/>
        <p:txBody>
          <a:bodyPr/>
          <a:lstStyle/>
          <a:p>
            <a:fld id="{42653C4F-CB13-4EFA-9E2A-3BDC2A3FEFD3}" type="slidenum">
              <a:rPr lang="en-US" smtClean="0"/>
              <a:t>168</a:t>
            </a:fld>
            <a:endParaRPr lang="en-US"/>
          </a:p>
        </p:txBody>
      </p:sp>
    </p:spTree>
    <p:extLst>
      <p:ext uri="{BB962C8B-B14F-4D97-AF65-F5344CB8AC3E}">
        <p14:creationId xmlns:p14="http://schemas.microsoft.com/office/powerpoint/2010/main" val="98719875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parameters of the collection node are the same as for the worker atomic node, though that is not always the case.  There are also message ports for the arrival of workers and the change of a worker from one task to another.  It is also necessary to specify that </a:t>
            </a:r>
            <a:r>
              <a:rPr lang="el-GR" dirty="0"/>
              <a:t>Ψ</a:t>
            </a:r>
            <a:r>
              <a:rPr lang="en-US" baseline="-25000" dirty="0"/>
              <a:t>worker</a:t>
            </a:r>
            <a:r>
              <a:rPr lang="en-US" dirty="0"/>
              <a:t> is the definition we wish to apply to all the agents,.</a:t>
            </a:r>
          </a:p>
        </p:txBody>
      </p:sp>
      <p:sp>
        <p:nvSpPr>
          <p:cNvPr id="4" name="Slide Number Placeholder 3"/>
          <p:cNvSpPr>
            <a:spLocks noGrp="1"/>
          </p:cNvSpPr>
          <p:nvPr>
            <p:ph type="sldNum" sz="quarter" idx="5"/>
          </p:nvPr>
        </p:nvSpPr>
        <p:spPr/>
        <p:txBody>
          <a:bodyPr/>
          <a:lstStyle/>
          <a:p>
            <a:fld id="{42653C4F-CB13-4EFA-9E2A-3BDC2A3FEFD3}" type="slidenum">
              <a:rPr lang="en-US" smtClean="0"/>
              <a:t>169</a:t>
            </a:fld>
            <a:endParaRPr lang="en-US"/>
          </a:p>
        </p:txBody>
      </p:sp>
    </p:spTree>
    <p:extLst>
      <p:ext uri="{BB962C8B-B14F-4D97-AF65-F5344CB8AC3E}">
        <p14:creationId xmlns:p14="http://schemas.microsoft.com/office/powerpoint/2010/main" val="3383365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b="1" dirty="0"/>
              <a:t>Symmetric DEVS</a:t>
            </a:r>
            <a:r>
              <a:rPr lang="en-US" dirty="0"/>
              <a:t>, what was deemed missing was…</a:t>
            </a:r>
          </a:p>
        </p:txBody>
      </p:sp>
      <p:sp>
        <p:nvSpPr>
          <p:cNvPr id="4" name="Slide Number Placeholder 3"/>
          <p:cNvSpPr>
            <a:spLocks noGrp="1"/>
          </p:cNvSpPr>
          <p:nvPr>
            <p:ph type="sldNum" sz="quarter" idx="5"/>
          </p:nvPr>
        </p:nvSpPr>
        <p:spPr/>
        <p:txBody>
          <a:bodyPr/>
          <a:lstStyle/>
          <a:p>
            <a:fld id="{42653C4F-CB13-4EFA-9E2A-3BDC2A3FEFD3}" type="slidenum">
              <a:rPr lang="en-US" smtClean="0"/>
              <a:t>17</a:t>
            </a:fld>
            <a:endParaRPr lang="en-US"/>
          </a:p>
        </p:txBody>
      </p:sp>
    </p:spTree>
    <p:extLst>
      <p:ext uri="{BB962C8B-B14F-4D97-AF65-F5344CB8AC3E}">
        <p14:creationId xmlns:p14="http://schemas.microsoft.com/office/powerpoint/2010/main" val="341344632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 declaration of the class and its ports.</a:t>
            </a:r>
          </a:p>
        </p:txBody>
      </p:sp>
      <p:sp>
        <p:nvSpPr>
          <p:cNvPr id="4" name="Slide Number Placeholder 3"/>
          <p:cNvSpPr>
            <a:spLocks noGrp="1"/>
          </p:cNvSpPr>
          <p:nvPr>
            <p:ph type="sldNum" sz="quarter" idx="5"/>
          </p:nvPr>
        </p:nvSpPr>
        <p:spPr/>
        <p:txBody>
          <a:bodyPr/>
          <a:lstStyle/>
          <a:p>
            <a:fld id="{42653C4F-CB13-4EFA-9E2A-3BDC2A3FEFD3}" type="slidenum">
              <a:rPr lang="en-US" smtClean="0"/>
              <a:t>170</a:t>
            </a:fld>
            <a:endParaRPr lang="en-US"/>
          </a:p>
        </p:txBody>
      </p:sp>
    </p:spTree>
    <p:extLst>
      <p:ext uri="{BB962C8B-B14F-4D97-AF65-F5344CB8AC3E}">
        <p14:creationId xmlns:p14="http://schemas.microsoft.com/office/powerpoint/2010/main" val="387932049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Returning to the specification, …</a:t>
            </a:r>
          </a:p>
        </p:txBody>
      </p:sp>
      <p:sp>
        <p:nvSpPr>
          <p:cNvPr id="4" name="Slide Number Placeholder 3"/>
          <p:cNvSpPr>
            <a:spLocks noGrp="1"/>
          </p:cNvSpPr>
          <p:nvPr>
            <p:ph type="sldNum" sz="quarter" idx="5"/>
          </p:nvPr>
        </p:nvSpPr>
        <p:spPr/>
        <p:txBody>
          <a:bodyPr/>
          <a:lstStyle/>
          <a:p>
            <a:fld id="{42653C4F-CB13-4EFA-9E2A-3BDC2A3FEFD3}" type="slidenum">
              <a:rPr lang="en-US" smtClean="0"/>
              <a:t>171</a:t>
            </a:fld>
            <a:endParaRPr lang="en-US"/>
          </a:p>
        </p:txBody>
      </p:sp>
    </p:spTree>
    <p:extLst>
      <p:ext uri="{BB962C8B-B14F-4D97-AF65-F5344CB8AC3E}">
        <p14:creationId xmlns:p14="http://schemas.microsoft.com/office/powerpoint/2010/main" val="74131354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initialization function assigns 3 state variables, one for each parameter and a third variable tracking the IDs of workers taking a break.</a:t>
            </a:r>
          </a:p>
        </p:txBody>
      </p:sp>
      <p:sp>
        <p:nvSpPr>
          <p:cNvPr id="4" name="Slide Number Placeholder 3"/>
          <p:cNvSpPr>
            <a:spLocks noGrp="1"/>
          </p:cNvSpPr>
          <p:nvPr>
            <p:ph type="sldNum" sz="quarter" idx="5"/>
          </p:nvPr>
        </p:nvSpPr>
        <p:spPr/>
        <p:txBody>
          <a:bodyPr/>
          <a:lstStyle/>
          <a:p>
            <a:fld id="{42653C4F-CB13-4EFA-9E2A-3BDC2A3FEFD3}" type="slidenum">
              <a:rPr lang="en-US" smtClean="0"/>
              <a:t>172</a:t>
            </a:fld>
            <a:endParaRPr lang="en-US"/>
          </a:p>
        </p:txBody>
      </p:sp>
    </p:spTree>
    <p:extLst>
      <p:ext uri="{BB962C8B-B14F-4D97-AF65-F5344CB8AC3E}">
        <p14:creationId xmlns:p14="http://schemas.microsoft.com/office/powerpoint/2010/main" val="91590094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implementation.</a:t>
            </a:r>
          </a:p>
        </p:txBody>
      </p:sp>
      <p:sp>
        <p:nvSpPr>
          <p:cNvPr id="4" name="Slide Number Placeholder 3"/>
          <p:cNvSpPr>
            <a:spLocks noGrp="1"/>
          </p:cNvSpPr>
          <p:nvPr>
            <p:ph type="sldNum" sz="quarter" idx="5"/>
          </p:nvPr>
        </p:nvSpPr>
        <p:spPr/>
        <p:txBody>
          <a:bodyPr/>
          <a:lstStyle/>
          <a:p>
            <a:fld id="{42653C4F-CB13-4EFA-9E2A-3BDC2A3FEFD3}" type="slidenum">
              <a:rPr lang="en-US" smtClean="0"/>
              <a:t>173</a:t>
            </a:fld>
            <a:endParaRPr lang="en-US"/>
          </a:p>
        </p:txBody>
      </p:sp>
    </p:spTree>
    <p:extLst>
      <p:ext uri="{BB962C8B-B14F-4D97-AF65-F5344CB8AC3E}">
        <p14:creationId xmlns:p14="http://schemas.microsoft.com/office/powerpoint/2010/main" val="311262559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Returning to the specification, …</a:t>
            </a:r>
          </a:p>
        </p:txBody>
      </p:sp>
      <p:sp>
        <p:nvSpPr>
          <p:cNvPr id="4" name="Slide Number Placeholder 3"/>
          <p:cNvSpPr>
            <a:spLocks noGrp="1"/>
          </p:cNvSpPr>
          <p:nvPr>
            <p:ph type="sldNum" sz="quarter" idx="5"/>
          </p:nvPr>
        </p:nvSpPr>
        <p:spPr/>
        <p:txBody>
          <a:bodyPr/>
          <a:lstStyle/>
          <a:p>
            <a:fld id="{42653C4F-CB13-4EFA-9E2A-3BDC2A3FEFD3}" type="slidenum">
              <a:rPr lang="en-US" smtClean="0"/>
              <a:t>174</a:t>
            </a:fld>
            <a:endParaRPr lang="en-US"/>
          </a:p>
        </p:txBody>
      </p:sp>
    </p:spTree>
    <p:extLst>
      <p:ext uri="{BB962C8B-B14F-4D97-AF65-F5344CB8AC3E}">
        <p14:creationId xmlns:p14="http://schemas.microsoft.com/office/powerpoint/2010/main" val="28609005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unplanned event function creates a new worker agent in response to an arrival message carrying the agent ID </a:t>
            </a:r>
            <a:r>
              <a:rPr lang="en-US" i="1" dirty="0"/>
              <a:t>aid</a:t>
            </a:r>
            <a:r>
              <a:rPr lang="en-US" dirty="0"/>
              <a:t>.</a:t>
            </a:r>
          </a:p>
        </p:txBody>
      </p:sp>
      <p:sp>
        <p:nvSpPr>
          <p:cNvPr id="4" name="Slide Number Placeholder 3"/>
          <p:cNvSpPr>
            <a:spLocks noGrp="1"/>
          </p:cNvSpPr>
          <p:nvPr>
            <p:ph type="sldNum" sz="quarter" idx="5"/>
          </p:nvPr>
        </p:nvSpPr>
        <p:spPr/>
        <p:txBody>
          <a:bodyPr/>
          <a:lstStyle/>
          <a:p>
            <a:fld id="{42653C4F-CB13-4EFA-9E2A-3BDC2A3FEFD3}" type="slidenum">
              <a:rPr lang="en-US" smtClean="0"/>
              <a:t>175</a:t>
            </a:fld>
            <a:endParaRPr lang="en-US"/>
          </a:p>
        </p:txBody>
      </p:sp>
    </p:spTree>
    <p:extLst>
      <p:ext uri="{BB962C8B-B14F-4D97-AF65-F5344CB8AC3E}">
        <p14:creationId xmlns:p14="http://schemas.microsoft.com/office/powerpoint/2010/main" val="244208871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implementation.</a:t>
            </a:r>
          </a:p>
        </p:txBody>
      </p:sp>
      <p:sp>
        <p:nvSpPr>
          <p:cNvPr id="4" name="Slide Number Placeholder 3"/>
          <p:cNvSpPr>
            <a:spLocks noGrp="1"/>
          </p:cNvSpPr>
          <p:nvPr>
            <p:ph type="sldNum" sz="quarter" idx="5"/>
          </p:nvPr>
        </p:nvSpPr>
        <p:spPr/>
        <p:txBody>
          <a:bodyPr/>
          <a:lstStyle/>
          <a:p>
            <a:fld id="{42653C4F-CB13-4EFA-9E2A-3BDC2A3FEFD3}" type="slidenum">
              <a:rPr lang="en-US" smtClean="0"/>
              <a:t>176</a:t>
            </a:fld>
            <a:endParaRPr lang="en-US"/>
          </a:p>
        </p:txBody>
      </p:sp>
    </p:spTree>
    <p:extLst>
      <p:ext uri="{BB962C8B-B14F-4D97-AF65-F5344CB8AC3E}">
        <p14:creationId xmlns:p14="http://schemas.microsoft.com/office/powerpoint/2010/main" val="426806607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Returning to the specification, …</a:t>
            </a:r>
          </a:p>
        </p:txBody>
      </p:sp>
      <p:sp>
        <p:nvSpPr>
          <p:cNvPr id="4" name="Slide Number Placeholder 3"/>
          <p:cNvSpPr>
            <a:spLocks noGrp="1"/>
          </p:cNvSpPr>
          <p:nvPr>
            <p:ph type="sldNum" sz="quarter" idx="5"/>
          </p:nvPr>
        </p:nvSpPr>
        <p:spPr/>
        <p:txBody>
          <a:bodyPr/>
          <a:lstStyle/>
          <a:p>
            <a:fld id="{42653C4F-CB13-4EFA-9E2A-3BDC2A3FEFD3}" type="slidenum">
              <a:rPr lang="en-US" smtClean="0"/>
              <a:t>177</a:t>
            </a:fld>
            <a:endParaRPr lang="en-US"/>
          </a:p>
        </p:txBody>
      </p:sp>
    </p:spTree>
    <p:extLst>
      <p:ext uri="{BB962C8B-B14F-4D97-AF65-F5344CB8AC3E}">
        <p14:creationId xmlns:p14="http://schemas.microsoft.com/office/powerpoint/2010/main" val="32785457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 planned event function is triggered whenever an agent changes from working to taking a break or vice versa.  It updates the set of IDs of workers taking a break.  It also sends messages to the workers taking a break to notify them of the change.  Finally, it sends a message out of the collection node indicating the change.</a:t>
            </a:r>
          </a:p>
        </p:txBody>
      </p:sp>
      <p:sp>
        <p:nvSpPr>
          <p:cNvPr id="4" name="Slide Number Placeholder 3"/>
          <p:cNvSpPr>
            <a:spLocks noGrp="1"/>
          </p:cNvSpPr>
          <p:nvPr>
            <p:ph type="sldNum" sz="quarter" idx="5"/>
          </p:nvPr>
        </p:nvSpPr>
        <p:spPr/>
        <p:txBody>
          <a:bodyPr/>
          <a:lstStyle/>
          <a:p>
            <a:fld id="{42653C4F-CB13-4EFA-9E2A-3BDC2A3FEFD3}" type="slidenum">
              <a:rPr lang="en-US" smtClean="0"/>
              <a:t>178</a:t>
            </a:fld>
            <a:endParaRPr lang="en-US"/>
          </a:p>
        </p:txBody>
      </p:sp>
    </p:spTree>
    <p:extLst>
      <p:ext uri="{BB962C8B-B14F-4D97-AF65-F5344CB8AC3E}">
        <p14:creationId xmlns:p14="http://schemas.microsoft.com/office/powerpoint/2010/main" val="123308365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implementation.  Observe the insertion or erasure of an agent ID from the set, the affecting of (i.e. sending messages to) other agents, and the send instruction.  These same effects…</a:t>
            </a:r>
          </a:p>
        </p:txBody>
      </p:sp>
      <p:sp>
        <p:nvSpPr>
          <p:cNvPr id="4" name="Slide Number Placeholder 3"/>
          <p:cNvSpPr>
            <a:spLocks noGrp="1"/>
          </p:cNvSpPr>
          <p:nvPr>
            <p:ph type="sldNum" sz="quarter" idx="5"/>
          </p:nvPr>
        </p:nvSpPr>
        <p:spPr/>
        <p:txBody>
          <a:bodyPr/>
          <a:lstStyle/>
          <a:p>
            <a:fld id="{42653C4F-CB13-4EFA-9E2A-3BDC2A3FEFD3}" type="slidenum">
              <a:rPr lang="en-US" smtClean="0"/>
              <a:t>179</a:t>
            </a:fld>
            <a:endParaRPr lang="en-US"/>
          </a:p>
        </p:txBody>
      </p:sp>
    </p:spTree>
    <p:extLst>
      <p:ext uri="{BB962C8B-B14F-4D97-AF65-F5344CB8AC3E}">
        <p14:creationId xmlns:p14="http://schemas.microsoft.com/office/powerpoint/2010/main" val="2111920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1" dirty="0"/>
              <a:t>approachability</a:t>
            </a:r>
            <a:r>
              <a:rPr lang="en-US" dirty="0"/>
              <a:t> and </a:t>
            </a:r>
            <a:r>
              <a:rPr lang="en-US" b="1" dirty="0"/>
              <a:t>agent-based modeling</a:t>
            </a:r>
            <a:r>
              <a:rPr lang="en-US" dirty="0"/>
              <a:t>.  We’ll discuss approvability later.  For now, we’ll focus on agents.</a:t>
            </a:r>
          </a:p>
        </p:txBody>
      </p:sp>
      <p:sp>
        <p:nvSpPr>
          <p:cNvPr id="4" name="Slide Number Placeholder 3"/>
          <p:cNvSpPr>
            <a:spLocks noGrp="1"/>
          </p:cNvSpPr>
          <p:nvPr>
            <p:ph type="sldNum" sz="quarter" idx="5"/>
          </p:nvPr>
        </p:nvSpPr>
        <p:spPr/>
        <p:txBody>
          <a:bodyPr/>
          <a:lstStyle/>
          <a:p>
            <a:fld id="{42653C4F-CB13-4EFA-9E2A-3BDC2A3FEFD3}" type="slidenum">
              <a:rPr lang="en-US" smtClean="0"/>
              <a:t>18</a:t>
            </a:fld>
            <a:endParaRPr lang="en-US"/>
          </a:p>
        </p:txBody>
      </p:sp>
    </p:spTree>
    <p:extLst>
      <p:ext uri="{BB962C8B-B14F-4D97-AF65-F5344CB8AC3E}">
        <p14:creationId xmlns:p14="http://schemas.microsoft.com/office/powerpoint/2010/main" val="332780266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also be found in the specification.</a:t>
            </a:r>
          </a:p>
        </p:txBody>
      </p:sp>
      <p:sp>
        <p:nvSpPr>
          <p:cNvPr id="4" name="Slide Number Placeholder 3"/>
          <p:cNvSpPr>
            <a:spLocks noGrp="1"/>
          </p:cNvSpPr>
          <p:nvPr>
            <p:ph type="sldNum" sz="quarter" idx="5"/>
          </p:nvPr>
        </p:nvSpPr>
        <p:spPr/>
        <p:txBody>
          <a:bodyPr/>
          <a:lstStyle/>
          <a:p>
            <a:fld id="{42653C4F-CB13-4EFA-9E2A-3BDC2A3FEFD3}" type="slidenum">
              <a:rPr lang="en-US" smtClean="0"/>
              <a:t>180</a:t>
            </a:fld>
            <a:endParaRPr lang="en-US"/>
          </a:p>
        </p:txBody>
      </p:sp>
    </p:spTree>
    <p:extLst>
      <p:ext uri="{BB962C8B-B14F-4D97-AF65-F5344CB8AC3E}">
        <p14:creationId xmlns:p14="http://schemas.microsoft.com/office/powerpoint/2010/main" val="34954087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wraps up the example.</a:t>
            </a:r>
          </a:p>
        </p:txBody>
      </p:sp>
      <p:sp>
        <p:nvSpPr>
          <p:cNvPr id="4" name="Slide Number Placeholder 3"/>
          <p:cNvSpPr>
            <a:spLocks noGrp="1"/>
          </p:cNvSpPr>
          <p:nvPr>
            <p:ph type="sldNum" sz="quarter" idx="5"/>
          </p:nvPr>
        </p:nvSpPr>
        <p:spPr/>
        <p:txBody>
          <a:bodyPr/>
          <a:lstStyle/>
          <a:p>
            <a:fld id="{42653C4F-CB13-4EFA-9E2A-3BDC2A3FEFD3}" type="slidenum">
              <a:rPr lang="en-US" smtClean="0"/>
              <a:t>181</a:t>
            </a:fld>
            <a:endParaRPr lang="en-US"/>
          </a:p>
        </p:txBody>
      </p:sp>
    </p:spTree>
    <p:extLst>
      <p:ext uri="{BB962C8B-B14F-4D97-AF65-F5344CB8AC3E}">
        <p14:creationId xmlns:p14="http://schemas.microsoft.com/office/powerpoint/2010/main" val="220393413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conclude with a vision for the future of DEVS.</a:t>
            </a:r>
          </a:p>
        </p:txBody>
      </p:sp>
      <p:sp>
        <p:nvSpPr>
          <p:cNvPr id="4" name="Slide Number Placeholder 3"/>
          <p:cNvSpPr>
            <a:spLocks noGrp="1"/>
          </p:cNvSpPr>
          <p:nvPr>
            <p:ph type="sldNum" sz="quarter" idx="5"/>
          </p:nvPr>
        </p:nvSpPr>
        <p:spPr/>
        <p:txBody>
          <a:bodyPr/>
          <a:lstStyle/>
          <a:p>
            <a:fld id="{42653C4F-CB13-4EFA-9E2A-3BDC2A3FEFD3}" type="slidenum">
              <a:rPr lang="en-US" smtClean="0"/>
              <a:t>182</a:t>
            </a:fld>
            <a:endParaRPr lang="en-US"/>
          </a:p>
        </p:txBody>
      </p:sp>
    </p:spTree>
    <p:extLst>
      <p:ext uri="{BB962C8B-B14F-4D97-AF65-F5344CB8AC3E}">
        <p14:creationId xmlns:p14="http://schemas.microsoft.com/office/powerpoint/2010/main" val="37966766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interest is in providing </a:t>
            </a:r>
            <a:r>
              <a:rPr lang="en-US" b="1" dirty="0"/>
              <a:t>scalable</a:t>
            </a:r>
            <a:r>
              <a:rPr lang="en-US" dirty="0"/>
              <a:t> approaches for modeling and simulation.</a:t>
            </a:r>
          </a:p>
        </p:txBody>
      </p:sp>
      <p:sp>
        <p:nvSpPr>
          <p:cNvPr id="4" name="Slide Number Placeholder 3"/>
          <p:cNvSpPr>
            <a:spLocks noGrp="1"/>
          </p:cNvSpPr>
          <p:nvPr>
            <p:ph type="sldNum" sz="quarter" idx="5"/>
          </p:nvPr>
        </p:nvSpPr>
        <p:spPr/>
        <p:txBody>
          <a:bodyPr/>
          <a:lstStyle/>
          <a:p>
            <a:fld id="{42653C4F-CB13-4EFA-9E2A-3BDC2A3FEFD3}" type="slidenum">
              <a:rPr lang="en-US" smtClean="0"/>
              <a:t>183</a:t>
            </a:fld>
            <a:endParaRPr lang="en-US"/>
          </a:p>
        </p:txBody>
      </p:sp>
    </p:spTree>
    <p:extLst>
      <p:ext uri="{BB962C8B-B14F-4D97-AF65-F5344CB8AC3E}">
        <p14:creationId xmlns:p14="http://schemas.microsoft.com/office/powerpoint/2010/main" val="276915950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hope to see communities of researchers contributing DEVS nodes to shared repositories.</a:t>
            </a:r>
          </a:p>
        </p:txBody>
      </p:sp>
      <p:sp>
        <p:nvSpPr>
          <p:cNvPr id="4" name="Slide Number Placeholder 3"/>
          <p:cNvSpPr>
            <a:spLocks noGrp="1"/>
          </p:cNvSpPr>
          <p:nvPr>
            <p:ph type="sldNum" sz="quarter" idx="5"/>
          </p:nvPr>
        </p:nvSpPr>
        <p:spPr/>
        <p:txBody>
          <a:bodyPr/>
          <a:lstStyle/>
          <a:p>
            <a:fld id="{42653C4F-CB13-4EFA-9E2A-3BDC2A3FEFD3}" type="slidenum">
              <a:rPr lang="en-US" smtClean="0"/>
              <a:t>184</a:t>
            </a:fld>
            <a:endParaRPr lang="en-US"/>
          </a:p>
        </p:txBody>
      </p:sp>
    </p:spTree>
    <p:extLst>
      <p:ext uri="{BB962C8B-B14F-4D97-AF65-F5344CB8AC3E}">
        <p14:creationId xmlns:p14="http://schemas.microsoft.com/office/powerpoint/2010/main" val="341803693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atomic nodes are independent, the repositories can grow, …</a:t>
            </a:r>
          </a:p>
        </p:txBody>
      </p:sp>
      <p:sp>
        <p:nvSpPr>
          <p:cNvPr id="4" name="Slide Number Placeholder 3"/>
          <p:cNvSpPr>
            <a:spLocks noGrp="1"/>
          </p:cNvSpPr>
          <p:nvPr>
            <p:ph type="sldNum" sz="quarter" idx="5"/>
          </p:nvPr>
        </p:nvSpPr>
        <p:spPr/>
        <p:txBody>
          <a:bodyPr/>
          <a:lstStyle/>
          <a:p>
            <a:fld id="{42653C4F-CB13-4EFA-9E2A-3BDC2A3FEFD3}" type="slidenum">
              <a:rPr lang="en-US" smtClean="0"/>
              <a:t>185</a:t>
            </a:fld>
            <a:endParaRPr lang="en-US"/>
          </a:p>
        </p:txBody>
      </p:sp>
    </p:spTree>
    <p:extLst>
      <p:ext uri="{BB962C8B-B14F-4D97-AF65-F5344CB8AC3E}">
        <p14:creationId xmlns:p14="http://schemas.microsoft.com/office/powerpoint/2010/main" val="397772386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grow without creating an accumulation of dependencies that might cause the collective effort to stagnate.  Instead, the independent nodes can be linked together to test different combinations of models that can be continually added, removed, and replaced over time.</a:t>
            </a:r>
          </a:p>
        </p:txBody>
      </p:sp>
      <p:sp>
        <p:nvSpPr>
          <p:cNvPr id="4" name="Slide Number Placeholder 3"/>
          <p:cNvSpPr>
            <a:spLocks noGrp="1"/>
          </p:cNvSpPr>
          <p:nvPr>
            <p:ph type="sldNum" sz="quarter" idx="5"/>
          </p:nvPr>
        </p:nvSpPr>
        <p:spPr/>
        <p:txBody>
          <a:bodyPr/>
          <a:lstStyle/>
          <a:p>
            <a:fld id="{42653C4F-CB13-4EFA-9E2A-3BDC2A3FEFD3}" type="slidenum">
              <a:rPr lang="en-US" smtClean="0"/>
              <a:t>186</a:t>
            </a:fld>
            <a:endParaRPr lang="en-US"/>
          </a:p>
        </p:txBody>
      </p:sp>
    </p:spTree>
    <p:extLst>
      <p:ext uri="{BB962C8B-B14F-4D97-AF65-F5344CB8AC3E}">
        <p14:creationId xmlns:p14="http://schemas.microsoft.com/office/powerpoint/2010/main" val="135876055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shown here is part of a collaboration between </a:t>
            </a:r>
            <a:r>
              <a:rPr lang="en-US" b="1" dirty="0"/>
              <a:t>Rutgers University</a:t>
            </a:r>
            <a:r>
              <a:rPr lang="en-US" dirty="0"/>
              <a:t>, </a:t>
            </a:r>
            <a:r>
              <a:rPr lang="en-US" b="1" dirty="0"/>
              <a:t>York University</a:t>
            </a:r>
            <a:r>
              <a:rPr lang="en-US" dirty="0"/>
              <a:t>, and </a:t>
            </a:r>
            <a:r>
              <a:rPr lang="en-US" b="1" dirty="0"/>
              <a:t>Autodesk Research</a:t>
            </a:r>
            <a:r>
              <a:rPr lang="en-US" dirty="0"/>
              <a:t>.  The purpose is to provide a platform for integrating models of various aspects of human-building interactions, including occupant planning, occupant movement, heat transfer, noise, and eventually other phenomena not yet incorporated.  The collaborators from academia replaced a very basic </a:t>
            </a:r>
            <a:r>
              <a:rPr lang="en-US" b="1" dirty="0"/>
              <a:t>occupant steering</a:t>
            </a:r>
            <a:r>
              <a:rPr lang="en-US" dirty="0"/>
              <a:t> node with alternatives that use crowd simulation algorithms from the </a:t>
            </a:r>
            <a:r>
              <a:rPr lang="en-US" b="1" dirty="0" err="1"/>
              <a:t>SteerSuite</a:t>
            </a:r>
            <a:r>
              <a:rPr lang="en-US" dirty="0"/>
              <a:t> simulation tool.  This effort produced the results featured on the next several slides.</a:t>
            </a:r>
          </a:p>
        </p:txBody>
      </p:sp>
      <p:sp>
        <p:nvSpPr>
          <p:cNvPr id="4" name="Slide Number Placeholder 3"/>
          <p:cNvSpPr>
            <a:spLocks noGrp="1"/>
          </p:cNvSpPr>
          <p:nvPr>
            <p:ph type="sldNum" sz="quarter" idx="5"/>
          </p:nvPr>
        </p:nvSpPr>
        <p:spPr/>
        <p:txBody>
          <a:bodyPr/>
          <a:lstStyle/>
          <a:p>
            <a:fld id="{42653C4F-CB13-4EFA-9E2A-3BDC2A3FEFD3}" type="slidenum">
              <a:rPr lang="en-US" smtClean="0"/>
              <a:t>187</a:t>
            </a:fld>
            <a:endParaRPr lang="en-US"/>
          </a:p>
        </p:txBody>
      </p:sp>
    </p:spTree>
    <p:extLst>
      <p:ext uri="{BB962C8B-B14F-4D97-AF65-F5344CB8AC3E}">
        <p14:creationId xmlns:p14="http://schemas.microsoft.com/office/powerpoint/2010/main" val="217754616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simulation results were produced using the human-building interaction model shown previously.  Simulated occupants enter a building, avoiding obstacles and one another through the use of the </a:t>
            </a:r>
            <a:r>
              <a:rPr lang="en-US" dirty="0" err="1"/>
              <a:t>SteerSuite</a:t>
            </a:r>
            <a:r>
              <a:rPr lang="en-US" dirty="0"/>
              <a:t> social forces model.  The simulation also includes temperature, which increases due to the body heat of the occupants.</a:t>
            </a:r>
          </a:p>
        </p:txBody>
      </p:sp>
      <p:sp>
        <p:nvSpPr>
          <p:cNvPr id="4" name="Slide Number Placeholder 3"/>
          <p:cNvSpPr>
            <a:spLocks noGrp="1"/>
          </p:cNvSpPr>
          <p:nvPr>
            <p:ph type="sldNum" sz="quarter" idx="5"/>
          </p:nvPr>
        </p:nvSpPr>
        <p:spPr/>
        <p:txBody>
          <a:bodyPr/>
          <a:lstStyle/>
          <a:p>
            <a:fld id="{42653C4F-CB13-4EFA-9E2A-3BDC2A3FEFD3}" type="slidenum">
              <a:rPr lang="en-US" smtClean="0"/>
              <a:t>188</a:t>
            </a:fld>
            <a:endParaRPr lang="en-US"/>
          </a:p>
        </p:txBody>
      </p:sp>
    </p:spTree>
    <p:extLst>
      <p:ext uri="{BB962C8B-B14F-4D97-AF65-F5344CB8AC3E}">
        <p14:creationId xmlns:p14="http://schemas.microsoft.com/office/powerpoint/2010/main" val="104588916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same simulation a short time later.</a:t>
            </a:r>
          </a:p>
        </p:txBody>
      </p:sp>
      <p:sp>
        <p:nvSpPr>
          <p:cNvPr id="4" name="Slide Number Placeholder 3"/>
          <p:cNvSpPr>
            <a:spLocks noGrp="1"/>
          </p:cNvSpPr>
          <p:nvPr>
            <p:ph type="sldNum" sz="quarter" idx="5"/>
          </p:nvPr>
        </p:nvSpPr>
        <p:spPr/>
        <p:txBody>
          <a:bodyPr/>
          <a:lstStyle/>
          <a:p>
            <a:fld id="{42653C4F-CB13-4EFA-9E2A-3BDC2A3FEFD3}" type="slidenum">
              <a:rPr lang="en-US" smtClean="0"/>
              <a:t>189</a:t>
            </a:fld>
            <a:endParaRPr lang="en-US"/>
          </a:p>
        </p:txBody>
      </p:sp>
    </p:spTree>
    <p:extLst>
      <p:ext uri="{BB962C8B-B14F-4D97-AF65-F5344CB8AC3E}">
        <p14:creationId xmlns:p14="http://schemas.microsoft.com/office/powerpoint/2010/main" val="2626068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What’s the difference between </a:t>
            </a:r>
            <a:r>
              <a:rPr lang="en-US" b="1" dirty="0"/>
              <a:t>multi-agent modeling</a:t>
            </a:r>
            <a:r>
              <a:rPr lang="en-US" dirty="0"/>
              <a:t> and </a:t>
            </a:r>
            <a:r>
              <a:rPr lang="en-US" b="1" dirty="0"/>
              <a:t>agent-based modeling</a:t>
            </a:r>
            <a:r>
              <a:rPr lang="en-US" dirty="0"/>
              <a:t>?</a:t>
            </a:r>
          </a:p>
        </p:txBody>
      </p:sp>
      <p:sp>
        <p:nvSpPr>
          <p:cNvPr id="4" name="Slide Number Placeholder 3"/>
          <p:cNvSpPr>
            <a:spLocks noGrp="1"/>
          </p:cNvSpPr>
          <p:nvPr>
            <p:ph type="sldNum" sz="quarter" idx="5"/>
          </p:nvPr>
        </p:nvSpPr>
        <p:spPr/>
        <p:txBody>
          <a:bodyPr/>
          <a:lstStyle/>
          <a:p>
            <a:fld id="{42653C4F-CB13-4EFA-9E2A-3BDC2A3FEFD3}" type="slidenum">
              <a:rPr lang="en-US" smtClean="0"/>
              <a:t>19</a:t>
            </a:fld>
            <a:endParaRPr lang="en-US"/>
          </a:p>
        </p:txBody>
      </p:sp>
    </p:spTree>
    <p:extLst>
      <p:ext uri="{BB962C8B-B14F-4D97-AF65-F5344CB8AC3E}">
        <p14:creationId xmlns:p14="http://schemas.microsoft.com/office/powerpoint/2010/main" val="205051310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here’s the simulation at a later time.</a:t>
            </a:r>
          </a:p>
          <a:p>
            <a:endParaRPr lang="en-US" dirty="0"/>
          </a:p>
        </p:txBody>
      </p:sp>
      <p:sp>
        <p:nvSpPr>
          <p:cNvPr id="4" name="Slide Number Placeholder 3"/>
          <p:cNvSpPr>
            <a:spLocks noGrp="1"/>
          </p:cNvSpPr>
          <p:nvPr>
            <p:ph type="sldNum" sz="quarter" idx="5"/>
          </p:nvPr>
        </p:nvSpPr>
        <p:spPr/>
        <p:txBody>
          <a:bodyPr/>
          <a:lstStyle/>
          <a:p>
            <a:fld id="{42653C4F-CB13-4EFA-9E2A-3BDC2A3FEFD3}" type="slidenum">
              <a:rPr lang="en-US" smtClean="0"/>
              <a:t>190</a:t>
            </a:fld>
            <a:endParaRPr lang="en-US"/>
          </a:p>
        </p:txBody>
      </p:sp>
    </p:spTree>
    <p:extLst>
      <p:ext uri="{BB962C8B-B14F-4D97-AF65-F5344CB8AC3E}">
        <p14:creationId xmlns:p14="http://schemas.microsoft.com/office/powerpoint/2010/main" val="269891666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here’s an even later snapshot.  Because the model does not (yet) incorporate ventilation, certain heavily utilized spaces overheat.</a:t>
            </a:r>
          </a:p>
        </p:txBody>
      </p:sp>
      <p:sp>
        <p:nvSpPr>
          <p:cNvPr id="4" name="Slide Number Placeholder 3"/>
          <p:cNvSpPr>
            <a:spLocks noGrp="1"/>
          </p:cNvSpPr>
          <p:nvPr>
            <p:ph type="sldNum" sz="quarter" idx="5"/>
          </p:nvPr>
        </p:nvSpPr>
        <p:spPr/>
        <p:txBody>
          <a:bodyPr/>
          <a:lstStyle/>
          <a:p>
            <a:fld id="{42653C4F-CB13-4EFA-9E2A-3BDC2A3FEFD3}" type="slidenum">
              <a:rPr lang="en-US" smtClean="0"/>
              <a:t>191</a:t>
            </a:fld>
            <a:endParaRPr lang="en-US"/>
          </a:p>
        </p:txBody>
      </p:sp>
    </p:spTree>
    <p:extLst>
      <p:ext uri="{BB962C8B-B14F-4D97-AF65-F5344CB8AC3E}">
        <p14:creationId xmlns:p14="http://schemas.microsoft.com/office/powerpoint/2010/main" val="105668651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simulation using the same framework, but the social forces algorithm is replaced with the </a:t>
            </a:r>
            <a:r>
              <a:rPr lang="en-US" dirty="0" err="1"/>
              <a:t>SteerSuite</a:t>
            </a:r>
            <a:r>
              <a:rPr lang="en-US" dirty="0"/>
              <a:t> footsteps model.  The noise produced by the footsteps is now shown instead of temperature.</a:t>
            </a:r>
          </a:p>
        </p:txBody>
      </p:sp>
      <p:sp>
        <p:nvSpPr>
          <p:cNvPr id="4" name="Slide Number Placeholder 3"/>
          <p:cNvSpPr>
            <a:spLocks noGrp="1"/>
          </p:cNvSpPr>
          <p:nvPr>
            <p:ph type="sldNum" sz="quarter" idx="5"/>
          </p:nvPr>
        </p:nvSpPr>
        <p:spPr/>
        <p:txBody>
          <a:bodyPr/>
          <a:lstStyle/>
          <a:p>
            <a:fld id="{42653C4F-CB13-4EFA-9E2A-3BDC2A3FEFD3}" type="slidenum">
              <a:rPr lang="en-US" smtClean="0"/>
              <a:t>192</a:t>
            </a:fld>
            <a:endParaRPr lang="en-US"/>
          </a:p>
        </p:txBody>
      </p:sp>
    </p:spTree>
    <p:extLst>
      <p:ext uri="{BB962C8B-B14F-4D97-AF65-F5344CB8AC3E}">
        <p14:creationId xmlns:p14="http://schemas.microsoft.com/office/powerpoint/2010/main" val="348180579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same simulation a short time later.  It becomes clear which areas in the building are likely to be most affected by noise.  Simulations such as these have the potential to help designers predict the effect of various space layout options on the experiences </a:t>
            </a:r>
            <a:r>
              <a:rPr lang="en-US"/>
              <a:t>of the people </a:t>
            </a:r>
            <a:r>
              <a:rPr lang="en-US" dirty="0"/>
              <a:t>who will use the space, as well as the energy required to maintain comfortable conditions.</a:t>
            </a:r>
          </a:p>
        </p:txBody>
      </p:sp>
      <p:sp>
        <p:nvSpPr>
          <p:cNvPr id="4" name="Slide Number Placeholder 3"/>
          <p:cNvSpPr>
            <a:spLocks noGrp="1"/>
          </p:cNvSpPr>
          <p:nvPr>
            <p:ph type="sldNum" sz="quarter" idx="5"/>
          </p:nvPr>
        </p:nvSpPr>
        <p:spPr/>
        <p:txBody>
          <a:bodyPr/>
          <a:lstStyle/>
          <a:p>
            <a:fld id="{42653C4F-CB13-4EFA-9E2A-3BDC2A3FEFD3}" type="slidenum">
              <a:rPr lang="en-US" smtClean="0"/>
              <a:t>193</a:t>
            </a:fld>
            <a:endParaRPr lang="en-US"/>
          </a:p>
        </p:txBody>
      </p:sp>
    </p:spTree>
    <p:extLst>
      <p:ext uri="{BB962C8B-B14F-4D97-AF65-F5344CB8AC3E}">
        <p14:creationId xmlns:p14="http://schemas.microsoft.com/office/powerpoint/2010/main" val="174548976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techniques demonstrated in this presentation can be put into practice using the </a:t>
            </a:r>
            <a:r>
              <a:rPr lang="en-US" dirty="0" err="1"/>
              <a:t>SyDEVS</a:t>
            </a:r>
            <a:r>
              <a:rPr lang="en-US" dirty="0"/>
              <a:t> open source C++ library.</a:t>
            </a:r>
          </a:p>
        </p:txBody>
      </p:sp>
      <p:sp>
        <p:nvSpPr>
          <p:cNvPr id="4" name="Slide Number Placeholder 3"/>
          <p:cNvSpPr>
            <a:spLocks noGrp="1"/>
          </p:cNvSpPr>
          <p:nvPr>
            <p:ph type="sldNum" sz="quarter" idx="5"/>
          </p:nvPr>
        </p:nvSpPr>
        <p:spPr/>
        <p:txBody>
          <a:bodyPr/>
          <a:lstStyle/>
          <a:p>
            <a:fld id="{42653C4F-CB13-4EFA-9E2A-3BDC2A3FEFD3}" type="slidenum">
              <a:rPr lang="en-US" smtClean="0"/>
              <a:t>194</a:t>
            </a:fld>
            <a:endParaRPr lang="en-US"/>
          </a:p>
        </p:txBody>
      </p:sp>
    </p:spTree>
    <p:extLst>
      <p:ext uri="{BB962C8B-B14F-4D97-AF65-F5344CB8AC3E}">
        <p14:creationId xmlns:p14="http://schemas.microsoft.com/office/powerpoint/2010/main" val="256581163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contact Rhys Goldstein for more information, or search for “</a:t>
            </a:r>
            <a:r>
              <a:rPr lang="en-US" b="0" dirty="0" err="1"/>
              <a:t>SyDEVS</a:t>
            </a:r>
            <a:r>
              <a:rPr lang="en-US" dirty="0"/>
              <a:t>” and visit the website.</a:t>
            </a:r>
          </a:p>
        </p:txBody>
      </p:sp>
      <p:sp>
        <p:nvSpPr>
          <p:cNvPr id="4" name="Slide Number Placeholder 3"/>
          <p:cNvSpPr>
            <a:spLocks noGrp="1"/>
          </p:cNvSpPr>
          <p:nvPr>
            <p:ph type="sldNum" sz="quarter" idx="5"/>
          </p:nvPr>
        </p:nvSpPr>
        <p:spPr/>
        <p:txBody>
          <a:bodyPr/>
          <a:lstStyle/>
          <a:p>
            <a:fld id="{42653C4F-CB13-4EFA-9E2A-3BDC2A3FEFD3}" type="slidenum">
              <a:rPr lang="en-US" smtClean="0"/>
              <a:t>195</a:t>
            </a:fld>
            <a:endParaRPr lang="en-US"/>
          </a:p>
        </p:txBody>
      </p:sp>
    </p:spTree>
    <p:extLst>
      <p:ext uri="{BB962C8B-B14F-4D97-AF65-F5344CB8AC3E}">
        <p14:creationId xmlns:p14="http://schemas.microsoft.com/office/powerpoint/2010/main" val="1250497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should we be interested in </a:t>
            </a:r>
            <a:r>
              <a:rPr lang="en-US" b="1" dirty="0"/>
              <a:t>DEVS</a:t>
            </a:r>
            <a:r>
              <a:rPr lang="en-US" dirty="0"/>
              <a:t>?</a:t>
            </a:r>
          </a:p>
        </p:txBody>
      </p:sp>
      <p:sp>
        <p:nvSpPr>
          <p:cNvPr id="4" name="Slide Number Placeholder 3"/>
          <p:cNvSpPr>
            <a:spLocks noGrp="1"/>
          </p:cNvSpPr>
          <p:nvPr>
            <p:ph type="sldNum" sz="quarter" idx="5"/>
          </p:nvPr>
        </p:nvSpPr>
        <p:spPr/>
        <p:txBody>
          <a:bodyPr/>
          <a:lstStyle/>
          <a:p>
            <a:fld id="{42653C4F-CB13-4EFA-9E2A-3BDC2A3FEFD3}" type="slidenum">
              <a:rPr lang="en-US" smtClean="0"/>
              <a:t>2</a:t>
            </a:fld>
            <a:endParaRPr lang="en-US"/>
          </a:p>
        </p:txBody>
      </p:sp>
    </p:spTree>
    <p:extLst>
      <p:ext uri="{BB962C8B-B14F-4D97-AF65-F5344CB8AC3E}">
        <p14:creationId xmlns:p14="http://schemas.microsoft.com/office/powerpoint/2010/main" val="3175485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 is that multi-agent modeling pertains to </a:t>
            </a:r>
            <a:r>
              <a:rPr lang="en-US" b="1" dirty="0"/>
              <a:t>what</a:t>
            </a:r>
            <a:r>
              <a:rPr lang="en-US" dirty="0"/>
              <a:t> is being modeled --- specifically systems involving multiple agents --- and agent-based modeling (ABM) pertains to </a:t>
            </a:r>
            <a:r>
              <a:rPr lang="en-US" b="1" dirty="0"/>
              <a:t>how</a:t>
            </a:r>
            <a:r>
              <a:rPr lang="en-US" dirty="0"/>
              <a:t> something is modeled.  ABM implies that there is a model of a single agent, and interactions arise from instantiating multiple instances of the agent model and having them interact.  The use of an agent model is how a system is modeled in ABM.</a:t>
            </a:r>
          </a:p>
        </p:txBody>
      </p:sp>
      <p:sp>
        <p:nvSpPr>
          <p:cNvPr id="4" name="Slide Number Placeholder 3"/>
          <p:cNvSpPr>
            <a:spLocks noGrp="1"/>
          </p:cNvSpPr>
          <p:nvPr>
            <p:ph type="sldNum" sz="quarter" idx="5"/>
          </p:nvPr>
        </p:nvSpPr>
        <p:spPr/>
        <p:txBody>
          <a:bodyPr/>
          <a:lstStyle/>
          <a:p>
            <a:fld id="{42653C4F-CB13-4EFA-9E2A-3BDC2A3FEFD3}" type="slidenum">
              <a:rPr lang="en-US" smtClean="0"/>
              <a:t>20</a:t>
            </a:fld>
            <a:endParaRPr lang="en-US"/>
          </a:p>
        </p:txBody>
      </p:sp>
    </p:spTree>
    <p:extLst>
      <p:ext uri="{BB962C8B-B14F-4D97-AF65-F5344CB8AC3E}">
        <p14:creationId xmlns:p14="http://schemas.microsoft.com/office/powerpoint/2010/main" val="2755147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approaches to handling agents in DEVS.</a:t>
            </a:r>
          </a:p>
        </p:txBody>
      </p:sp>
      <p:sp>
        <p:nvSpPr>
          <p:cNvPr id="4" name="Slide Number Placeholder 3"/>
          <p:cNvSpPr>
            <a:spLocks noGrp="1"/>
          </p:cNvSpPr>
          <p:nvPr>
            <p:ph type="sldNum" sz="quarter" idx="5"/>
          </p:nvPr>
        </p:nvSpPr>
        <p:spPr/>
        <p:txBody>
          <a:bodyPr/>
          <a:lstStyle/>
          <a:p>
            <a:fld id="{42653C4F-CB13-4EFA-9E2A-3BDC2A3FEFD3}" type="slidenum">
              <a:rPr lang="en-US" smtClean="0"/>
              <a:t>21</a:t>
            </a:fld>
            <a:endParaRPr lang="en-US"/>
          </a:p>
        </p:txBody>
      </p:sp>
    </p:spTree>
    <p:extLst>
      <p:ext uri="{BB962C8B-B14F-4D97-AF65-F5344CB8AC3E}">
        <p14:creationId xmlns:p14="http://schemas.microsoft.com/office/powerpoint/2010/main" val="1559166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approach is to use an </a:t>
            </a:r>
            <a:r>
              <a:rPr lang="en-US" b="1" dirty="0"/>
              <a:t>atomic node representing multiple agents</a:t>
            </a:r>
            <a:r>
              <a:rPr lang="en-US" dirty="0"/>
              <a:t>.  This is an example of multi-agent modeling but not agent-based modeling, as there is no single-agent model.</a:t>
            </a:r>
          </a:p>
        </p:txBody>
      </p:sp>
      <p:sp>
        <p:nvSpPr>
          <p:cNvPr id="4" name="Slide Number Placeholder 3"/>
          <p:cNvSpPr>
            <a:spLocks noGrp="1"/>
          </p:cNvSpPr>
          <p:nvPr>
            <p:ph type="sldNum" sz="quarter" idx="5"/>
          </p:nvPr>
        </p:nvSpPr>
        <p:spPr/>
        <p:txBody>
          <a:bodyPr/>
          <a:lstStyle/>
          <a:p>
            <a:fld id="{42653C4F-CB13-4EFA-9E2A-3BDC2A3FEFD3}" type="slidenum">
              <a:rPr lang="en-US" smtClean="0"/>
              <a:t>22</a:t>
            </a:fld>
            <a:endParaRPr lang="en-US"/>
          </a:p>
        </p:txBody>
      </p:sp>
    </p:spTree>
    <p:extLst>
      <p:ext uri="{BB962C8B-B14F-4D97-AF65-F5344CB8AC3E}">
        <p14:creationId xmlns:p14="http://schemas.microsoft.com/office/powerpoint/2010/main" val="1945481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Backing up, …</a:t>
            </a:r>
          </a:p>
        </p:txBody>
      </p:sp>
      <p:sp>
        <p:nvSpPr>
          <p:cNvPr id="4" name="Slide Number Placeholder 3"/>
          <p:cNvSpPr>
            <a:spLocks noGrp="1"/>
          </p:cNvSpPr>
          <p:nvPr>
            <p:ph type="sldNum" sz="quarter" idx="5"/>
          </p:nvPr>
        </p:nvSpPr>
        <p:spPr/>
        <p:txBody>
          <a:bodyPr/>
          <a:lstStyle/>
          <a:p>
            <a:fld id="{42653C4F-CB13-4EFA-9E2A-3BDC2A3FEFD3}" type="slidenum">
              <a:rPr lang="en-US" smtClean="0"/>
              <a:t>23</a:t>
            </a:fld>
            <a:endParaRPr lang="en-US"/>
          </a:p>
        </p:txBody>
      </p:sp>
    </p:spTree>
    <p:extLst>
      <p:ext uri="{BB962C8B-B14F-4D97-AF65-F5344CB8AC3E}">
        <p14:creationId xmlns:p14="http://schemas.microsoft.com/office/powerpoint/2010/main" val="446991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approach is to use a </a:t>
            </a:r>
            <a:r>
              <a:rPr lang="en-US" b="1" dirty="0"/>
              <a:t>dynamic structure variant of DEVS</a:t>
            </a:r>
            <a:r>
              <a:rPr lang="en-US" dirty="0"/>
              <a:t>, which allows agent nodes to be added into an existing structure.</a:t>
            </a:r>
          </a:p>
        </p:txBody>
      </p:sp>
      <p:sp>
        <p:nvSpPr>
          <p:cNvPr id="4" name="Slide Number Placeholder 3"/>
          <p:cNvSpPr>
            <a:spLocks noGrp="1"/>
          </p:cNvSpPr>
          <p:nvPr>
            <p:ph type="sldNum" sz="quarter" idx="5"/>
          </p:nvPr>
        </p:nvSpPr>
        <p:spPr/>
        <p:txBody>
          <a:bodyPr/>
          <a:lstStyle/>
          <a:p>
            <a:fld id="{42653C4F-CB13-4EFA-9E2A-3BDC2A3FEFD3}" type="slidenum">
              <a:rPr lang="en-US" smtClean="0"/>
              <a:t>24</a:t>
            </a:fld>
            <a:endParaRPr lang="en-US"/>
          </a:p>
        </p:txBody>
      </p:sp>
    </p:spTree>
    <p:extLst>
      <p:ext uri="{BB962C8B-B14F-4D97-AF65-F5344CB8AC3E}">
        <p14:creationId xmlns:p14="http://schemas.microsoft.com/office/powerpoint/2010/main" val="3479172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drawback of dynamic structure variants of DEVS is that they can be viewed as complicated.</a:t>
            </a:r>
          </a:p>
        </p:txBody>
      </p:sp>
      <p:sp>
        <p:nvSpPr>
          <p:cNvPr id="4" name="Slide Number Placeholder 3"/>
          <p:cNvSpPr>
            <a:spLocks noGrp="1"/>
          </p:cNvSpPr>
          <p:nvPr>
            <p:ph type="sldNum" sz="quarter" idx="5"/>
          </p:nvPr>
        </p:nvSpPr>
        <p:spPr/>
        <p:txBody>
          <a:bodyPr/>
          <a:lstStyle/>
          <a:p>
            <a:fld id="{42653C4F-CB13-4EFA-9E2A-3BDC2A3FEFD3}" type="slidenum">
              <a:rPr lang="en-US" smtClean="0"/>
              <a:t>25</a:t>
            </a:fld>
            <a:endParaRPr lang="en-US"/>
          </a:p>
        </p:txBody>
      </p:sp>
    </p:spTree>
    <p:extLst>
      <p:ext uri="{BB962C8B-B14F-4D97-AF65-F5344CB8AC3E}">
        <p14:creationId xmlns:p14="http://schemas.microsoft.com/office/powerpoint/2010/main" val="3304964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Backing up again, …</a:t>
            </a:r>
          </a:p>
        </p:txBody>
      </p:sp>
      <p:sp>
        <p:nvSpPr>
          <p:cNvPr id="4" name="Slide Number Placeholder 3"/>
          <p:cNvSpPr>
            <a:spLocks noGrp="1"/>
          </p:cNvSpPr>
          <p:nvPr>
            <p:ph type="sldNum" sz="quarter" idx="5"/>
          </p:nvPr>
        </p:nvSpPr>
        <p:spPr/>
        <p:txBody>
          <a:bodyPr/>
          <a:lstStyle/>
          <a:p>
            <a:fld id="{42653C4F-CB13-4EFA-9E2A-3BDC2A3FEFD3}" type="slidenum">
              <a:rPr lang="en-US" smtClean="0"/>
              <a:t>26</a:t>
            </a:fld>
            <a:endParaRPr lang="en-US"/>
          </a:p>
        </p:txBody>
      </p:sp>
    </p:spTree>
    <p:extLst>
      <p:ext uri="{BB962C8B-B14F-4D97-AF65-F5344CB8AC3E}">
        <p14:creationId xmlns:p14="http://schemas.microsoft.com/office/powerpoint/2010/main" val="3134915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third approach is to introduce </a:t>
            </a:r>
            <a:r>
              <a:rPr lang="en-US" b="1" dirty="0"/>
              <a:t>collection nodes</a:t>
            </a:r>
            <a:r>
              <a:rPr lang="en-US" dirty="0"/>
              <a:t>, which are like arrays of other nodes of the same type.  This is the approach used by Symmetric DEVS.</a:t>
            </a:r>
          </a:p>
        </p:txBody>
      </p:sp>
      <p:sp>
        <p:nvSpPr>
          <p:cNvPr id="4" name="Slide Number Placeholder 3"/>
          <p:cNvSpPr>
            <a:spLocks noGrp="1"/>
          </p:cNvSpPr>
          <p:nvPr>
            <p:ph type="sldNum" sz="quarter" idx="5"/>
          </p:nvPr>
        </p:nvSpPr>
        <p:spPr/>
        <p:txBody>
          <a:bodyPr/>
          <a:lstStyle/>
          <a:p>
            <a:fld id="{42653C4F-CB13-4EFA-9E2A-3BDC2A3FEFD3}" type="slidenum">
              <a:rPr lang="en-US" smtClean="0"/>
              <a:t>27</a:t>
            </a:fld>
            <a:endParaRPr lang="en-US"/>
          </a:p>
        </p:txBody>
      </p:sp>
    </p:spTree>
    <p:extLst>
      <p:ext uri="{BB962C8B-B14F-4D97-AF65-F5344CB8AC3E}">
        <p14:creationId xmlns:p14="http://schemas.microsoft.com/office/powerpoint/2010/main" val="1902302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 DEVS involves atomic and coupled models.</a:t>
            </a:r>
          </a:p>
        </p:txBody>
      </p:sp>
      <p:sp>
        <p:nvSpPr>
          <p:cNvPr id="4" name="Slide Number Placeholder 3"/>
          <p:cNvSpPr>
            <a:spLocks noGrp="1"/>
          </p:cNvSpPr>
          <p:nvPr>
            <p:ph type="sldNum" sz="quarter" idx="5"/>
          </p:nvPr>
        </p:nvSpPr>
        <p:spPr/>
        <p:txBody>
          <a:bodyPr/>
          <a:lstStyle/>
          <a:p>
            <a:fld id="{42653C4F-CB13-4EFA-9E2A-3BDC2A3FEFD3}" type="slidenum">
              <a:rPr lang="en-US" smtClean="0"/>
              <a:t>28</a:t>
            </a:fld>
            <a:endParaRPr lang="en-US"/>
          </a:p>
        </p:txBody>
      </p:sp>
    </p:spTree>
    <p:extLst>
      <p:ext uri="{BB962C8B-B14F-4D97-AF65-F5344CB8AC3E}">
        <p14:creationId xmlns:p14="http://schemas.microsoft.com/office/powerpoint/2010/main" val="1448434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third type of model, …</a:t>
            </a:r>
          </a:p>
        </p:txBody>
      </p:sp>
      <p:sp>
        <p:nvSpPr>
          <p:cNvPr id="4" name="Slide Number Placeholder 3"/>
          <p:cNvSpPr>
            <a:spLocks noGrp="1"/>
          </p:cNvSpPr>
          <p:nvPr>
            <p:ph type="sldNum" sz="quarter" idx="5"/>
          </p:nvPr>
        </p:nvSpPr>
        <p:spPr/>
        <p:txBody>
          <a:bodyPr/>
          <a:lstStyle/>
          <a:p>
            <a:fld id="{42653C4F-CB13-4EFA-9E2A-3BDC2A3FEFD3}" type="slidenum">
              <a:rPr lang="en-US" smtClean="0"/>
              <a:t>29</a:t>
            </a:fld>
            <a:endParaRPr lang="en-US"/>
          </a:p>
        </p:txBody>
      </p:sp>
    </p:spTree>
    <p:extLst>
      <p:ext uri="{BB962C8B-B14F-4D97-AF65-F5344CB8AC3E}">
        <p14:creationId xmlns:p14="http://schemas.microsoft.com/office/powerpoint/2010/main" val="2839622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number of words were suggested to fill in the blank, e.g. “</a:t>
            </a:r>
            <a:r>
              <a:rPr lang="en-US" b="1" dirty="0"/>
              <a:t>systematic</a:t>
            </a:r>
            <a:r>
              <a:rPr lang="en-US" dirty="0"/>
              <a:t>”, “</a:t>
            </a:r>
            <a:r>
              <a:rPr lang="en-US" b="1" dirty="0"/>
              <a:t>theory-based</a:t>
            </a:r>
            <a:r>
              <a:rPr lang="en-US" dirty="0"/>
              <a:t>”, “</a:t>
            </a:r>
            <a:r>
              <a:rPr lang="en-US" b="1" dirty="0"/>
              <a:t>formal</a:t>
            </a:r>
            <a:r>
              <a:rPr lang="en-US" dirty="0"/>
              <a:t>”, “</a:t>
            </a:r>
            <a:r>
              <a:rPr lang="en-US" b="1" dirty="0"/>
              <a:t>modular</a:t>
            </a:r>
            <a:r>
              <a:rPr lang="en-US" dirty="0"/>
              <a:t>”, “</a:t>
            </a:r>
            <a:r>
              <a:rPr lang="en-US" b="1" dirty="0"/>
              <a:t>hierarchical</a:t>
            </a:r>
            <a:r>
              <a:rPr lang="en-US" dirty="0"/>
              <a:t>”.</a:t>
            </a:r>
          </a:p>
        </p:txBody>
      </p:sp>
      <p:sp>
        <p:nvSpPr>
          <p:cNvPr id="4" name="Slide Number Placeholder 3"/>
          <p:cNvSpPr>
            <a:spLocks noGrp="1"/>
          </p:cNvSpPr>
          <p:nvPr>
            <p:ph type="sldNum" sz="quarter" idx="5"/>
          </p:nvPr>
        </p:nvSpPr>
        <p:spPr/>
        <p:txBody>
          <a:bodyPr/>
          <a:lstStyle/>
          <a:p>
            <a:fld id="{42653C4F-CB13-4EFA-9E2A-3BDC2A3FEFD3}" type="slidenum">
              <a:rPr lang="en-US" smtClean="0"/>
              <a:t>3</a:t>
            </a:fld>
            <a:endParaRPr lang="en-US"/>
          </a:p>
        </p:txBody>
      </p:sp>
    </p:spTree>
    <p:extLst>
      <p:ext uri="{BB962C8B-B14F-4D97-AF65-F5344CB8AC3E}">
        <p14:creationId xmlns:p14="http://schemas.microsoft.com/office/powerpoint/2010/main" val="3717886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changing the names, …</a:t>
            </a:r>
          </a:p>
        </p:txBody>
      </p:sp>
      <p:sp>
        <p:nvSpPr>
          <p:cNvPr id="4" name="Slide Number Placeholder 3"/>
          <p:cNvSpPr>
            <a:spLocks noGrp="1"/>
          </p:cNvSpPr>
          <p:nvPr>
            <p:ph type="sldNum" sz="quarter" idx="5"/>
          </p:nvPr>
        </p:nvSpPr>
        <p:spPr/>
        <p:txBody>
          <a:bodyPr/>
          <a:lstStyle/>
          <a:p>
            <a:fld id="{42653C4F-CB13-4EFA-9E2A-3BDC2A3FEFD3}" type="slidenum">
              <a:rPr lang="en-US" smtClean="0"/>
              <a:t>30</a:t>
            </a:fld>
            <a:endParaRPr lang="en-US"/>
          </a:p>
        </p:txBody>
      </p:sp>
    </p:spTree>
    <p:extLst>
      <p:ext uri="{BB962C8B-B14F-4D97-AF65-F5344CB8AC3E}">
        <p14:creationId xmlns:p14="http://schemas.microsoft.com/office/powerpoint/2010/main" val="6554578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the atomic, composite, and collection nodes are the three main types of simulation model in Symmetric DEVS.</a:t>
            </a:r>
          </a:p>
        </p:txBody>
      </p:sp>
      <p:sp>
        <p:nvSpPr>
          <p:cNvPr id="4" name="Slide Number Placeholder 3"/>
          <p:cNvSpPr>
            <a:spLocks noGrp="1"/>
          </p:cNvSpPr>
          <p:nvPr>
            <p:ph type="sldNum" sz="quarter" idx="5"/>
          </p:nvPr>
        </p:nvSpPr>
        <p:spPr/>
        <p:txBody>
          <a:bodyPr/>
          <a:lstStyle/>
          <a:p>
            <a:fld id="{42653C4F-CB13-4EFA-9E2A-3BDC2A3FEFD3}" type="slidenum">
              <a:rPr lang="en-US" smtClean="0"/>
              <a:t>31</a:t>
            </a:fld>
            <a:endParaRPr lang="en-US"/>
          </a:p>
        </p:txBody>
      </p:sp>
    </p:spTree>
    <p:extLst>
      <p:ext uri="{BB962C8B-B14F-4D97-AF65-F5344CB8AC3E}">
        <p14:creationId xmlns:p14="http://schemas.microsoft.com/office/powerpoint/2010/main" val="383552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concludes the introduction.</a:t>
            </a:r>
          </a:p>
        </p:txBody>
      </p:sp>
      <p:sp>
        <p:nvSpPr>
          <p:cNvPr id="4" name="Slide Number Placeholder 3"/>
          <p:cNvSpPr>
            <a:spLocks noGrp="1"/>
          </p:cNvSpPr>
          <p:nvPr>
            <p:ph type="sldNum" sz="quarter" idx="5"/>
          </p:nvPr>
        </p:nvSpPr>
        <p:spPr/>
        <p:txBody>
          <a:bodyPr/>
          <a:lstStyle/>
          <a:p>
            <a:fld id="{42653C4F-CB13-4EFA-9E2A-3BDC2A3FEFD3}" type="slidenum">
              <a:rPr lang="en-US" smtClean="0"/>
              <a:t>32</a:t>
            </a:fld>
            <a:endParaRPr lang="en-US"/>
          </a:p>
        </p:txBody>
      </p:sp>
    </p:spTree>
    <p:extLst>
      <p:ext uri="{BB962C8B-B14F-4D97-AF65-F5344CB8AC3E}">
        <p14:creationId xmlns:p14="http://schemas.microsoft.com/office/powerpoint/2010/main" val="2196657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we’ll take a closer look at DEVS.</a:t>
            </a:r>
          </a:p>
        </p:txBody>
      </p:sp>
      <p:sp>
        <p:nvSpPr>
          <p:cNvPr id="4" name="Slide Number Placeholder 3"/>
          <p:cNvSpPr>
            <a:spLocks noGrp="1"/>
          </p:cNvSpPr>
          <p:nvPr>
            <p:ph type="sldNum" sz="quarter" idx="5"/>
          </p:nvPr>
        </p:nvSpPr>
        <p:spPr/>
        <p:txBody>
          <a:bodyPr/>
          <a:lstStyle/>
          <a:p>
            <a:fld id="{42653C4F-CB13-4EFA-9E2A-3BDC2A3FEFD3}" type="slidenum">
              <a:rPr lang="en-US" smtClean="0"/>
              <a:t>33</a:t>
            </a:fld>
            <a:endParaRPr lang="en-US"/>
          </a:p>
        </p:txBody>
      </p:sp>
    </p:spTree>
    <p:extLst>
      <p:ext uri="{BB962C8B-B14F-4D97-AF65-F5344CB8AC3E}">
        <p14:creationId xmlns:p14="http://schemas.microsoft.com/office/powerpoint/2010/main" val="3472839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DEVS is typically introduced by presenting this tuple and defining each element in order.  Here we take a different approach.</a:t>
            </a:r>
          </a:p>
        </p:txBody>
      </p:sp>
      <p:sp>
        <p:nvSpPr>
          <p:cNvPr id="4" name="Slide Number Placeholder 3"/>
          <p:cNvSpPr>
            <a:spLocks noGrp="1"/>
          </p:cNvSpPr>
          <p:nvPr>
            <p:ph type="sldNum" sz="quarter" idx="5"/>
          </p:nvPr>
        </p:nvSpPr>
        <p:spPr/>
        <p:txBody>
          <a:bodyPr/>
          <a:lstStyle/>
          <a:p>
            <a:fld id="{42653C4F-CB13-4EFA-9E2A-3BDC2A3FEFD3}" type="slidenum">
              <a:rPr lang="en-US" smtClean="0"/>
              <a:t>34</a:t>
            </a:fld>
            <a:endParaRPr lang="en-US"/>
          </a:p>
        </p:txBody>
      </p:sp>
    </p:spTree>
    <p:extLst>
      <p:ext uri="{BB962C8B-B14F-4D97-AF65-F5344CB8AC3E}">
        <p14:creationId xmlns:p14="http://schemas.microsoft.com/office/powerpoint/2010/main" val="3772695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introduce DEVS from the ground up.</a:t>
            </a:r>
          </a:p>
        </p:txBody>
      </p:sp>
      <p:sp>
        <p:nvSpPr>
          <p:cNvPr id="4" name="Slide Number Placeholder 3"/>
          <p:cNvSpPr>
            <a:spLocks noGrp="1"/>
          </p:cNvSpPr>
          <p:nvPr>
            <p:ph type="sldNum" sz="quarter" idx="5"/>
          </p:nvPr>
        </p:nvSpPr>
        <p:spPr/>
        <p:txBody>
          <a:bodyPr/>
          <a:lstStyle/>
          <a:p>
            <a:fld id="{42653C4F-CB13-4EFA-9E2A-3BDC2A3FEFD3}" type="slidenum">
              <a:rPr lang="en-US" smtClean="0"/>
              <a:t>35</a:t>
            </a:fld>
            <a:endParaRPr lang="en-US"/>
          </a:p>
        </p:txBody>
      </p:sp>
    </p:spTree>
    <p:extLst>
      <p:ext uri="{BB962C8B-B14F-4D97-AF65-F5344CB8AC3E}">
        <p14:creationId xmlns:p14="http://schemas.microsoft.com/office/powerpoint/2010/main" val="20284146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t>
            </a:r>
            <a:r>
              <a:rPr lang="en-US" b="1" dirty="0"/>
              <a:t>simulated time</a:t>
            </a:r>
            <a:r>
              <a:rPr lang="en-US" dirty="0"/>
              <a:t>.  Simulated time is a representation of </a:t>
            </a:r>
            <a:r>
              <a:rPr lang="en-US" b="1" dirty="0"/>
              <a:t>physical time</a:t>
            </a:r>
            <a:r>
              <a:rPr lang="en-US" dirty="0"/>
              <a:t>.  Physical time is what most people think of as time --- time in the real world.</a:t>
            </a:r>
          </a:p>
        </p:txBody>
      </p:sp>
      <p:sp>
        <p:nvSpPr>
          <p:cNvPr id="4" name="Slide Number Placeholder 3"/>
          <p:cNvSpPr>
            <a:spLocks noGrp="1"/>
          </p:cNvSpPr>
          <p:nvPr>
            <p:ph type="sldNum" sz="quarter" idx="5"/>
          </p:nvPr>
        </p:nvSpPr>
        <p:spPr/>
        <p:txBody>
          <a:bodyPr/>
          <a:lstStyle/>
          <a:p>
            <a:fld id="{42653C4F-CB13-4EFA-9E2A-3BDC2A3FEFD3}" type="slidenum">
              <a:rPr lang="en-US" smtClean="0"/>
              <a:t>36</a:t>
            </a:fld>
            <a:endParaRPr lang="en-US"/>
          </a:p>
        </p:txBody>
      </p:sp>
    </p:spTree>
    <p:extLst>
      <p:ext uri="{BB962C8B-B14F-4D97-AF65-F5344CB8AC3E}">
        <p14:creationId xmlns:p14="http://schemas.microsoft.com/office/powerpoint/2010/main" val="1208958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add </a:t>
            </a:r>
            <a:r>
              <a:rPr lang="en-US" b="1" dirty="0"/>
              <a:t>state</a:t>
            </a:r>
            <a:r>
              <a:rPr lang="en-US" dirty="0"/>
              <a:t>, which may consist of many variables of different types.  Here state is shown as a one dimensional value for simplicity.</a:t>
            </a:r>
          </a:p>
        </p:txBody>
      </p:sp>
      <p:sp>
        <p:nvSpPr>
          <p:cNvPr id="4" name="Slide Number Placeholder 3"/>
          <p:cNvSpPr>
            <a:spLocks noGrp="1"/>
          </p:cNvSpPr>
          <p:nvPr>
            <p:ph type="sldNum" sz="quarter" idx="5"/>
          </p:nvPr>
        </p:nvSpPr>
        <p:spPr/>
        <p:txBody>
          <a:bodyPr/>
          <a:lstStyle/>
          <a:p>
            <a:fld id="{42653C4F-CB13-4EFA-9E2A-3BDC2A3FEFD3}" type="slidenum">
              <a:rPr lang="en-US" smtClean="0"/>
              <a:t>37</a:t>
            </a:fld>
            <a:endParaRPr lang="en-US"/>
          </a:p>
        </p:txBody>
      </p:sp>
    </p:spTree>
    <p:extLst>
      <p:ext uri="{BB962C8B-B14F-4D97-AF65-F5344CB8AC3E}">
        <p14:creationId xmlns:p14="http://schemas.microsoft.com/office/powerpoint/2010/main" val="3683740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Systems are often characterized by </a:t>
            </a:r>
            <a:r>
              <a:rPr lang="en-US" b="1" dirty="0"/>
              <a:t>continuous</a:t>
            </a:r>
            <a:r>
              <a:rPr lang="en-US" dirty="0"/>
              <a:t> change over time.</a:t>
            </a:r>
          </a:p>
        </p:txBody>
      </p:sp>
      <p:sp>
        <p:nvSpPr>
          <p:cNvPr id="4" name="Slide Number Placeholder 3"/>
          <p:cNvSpPr>
            <a:spLocks noGrp="1"/>
          </p:cNvSpPr>
          <p:nvPr>
            <p:ph type="sldNum" sz="quarter" idx="5"/>
          </p:nvPr>
        </p:nvSpPr>
        <p:spPr/>
        <p:txBody>
          <a:bodyPr/>
          <a:lstStyle/>
          <a:p>
            <a:fld id="{42653C4F-CB13-4EFA-9E2A-3BDC2A3FEFD3}" type="slidenum">
              <a:rPr lang="en-US" smtClean="0"/>
              <a:t>38</a:t>
            </a:fld>
            <a:endParaRPr lang="en-US"/>
          </a:p>
        </p:txBody>
      </p:sp>
    </p:spTree>
    <p:extLst>
      <p:ext uri="{BB962C8B-B14F-4D97-AF65-F5344CB8AC3E}">
        <p14:creationId xmlns:p14="http://schemas.microsoft.com/office/powerpoint/2010/main" val="31168296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many systems are characterized by short periods of rapid change separated by long periods of relative constancy.</a:t>
            </a:r>
          </a:p>
        </p:txBody>
      </p:sp>
      <p:sp>
        <p:nvSpPr>
          <p:cNvPr id="4" name="Slide Number Placeholder 3"/>
          <p:cNvSpPr>
            <a:spLocks noGrp="1"/>
          </p:cNvSpPr>
          <p:nvPr>
            <p:ph type="sldNum" sz="quarter" idx="5"/>
          </p:nvPr>
        </p:nvSpPr>
        <p:spPr/>
        <p:txBody>
          <a:bodyPr/>
          <a:lstStyle/>
          <a:p>
            <a:fld id="{42653C4F-CB13-4EFA-9E2A-3BDC2A3FEFD3}" type="slidenum">
              <a:rPr lang="en-US" smtClean="0"/>
              <a:t>39</a:t>
            </a:fld>
            <a:endParaRPr lang="en-US"/>
          </a:p>
        </p:txBody>
      </p:sp>
    </p:spTree>
    <p:extLst>
      <p:ext uri="{BB962C8B-B14F-4D97-AF65-F5344CB8AC3E}">
        <p14:creationId xmlns:p14="http://schemas.microsoft.com/office/powerpoint/2010/main" val="3831169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DEVS offers a </a:t>
            </a:r>
            <a:r>
              <a:rPr lang="en-US" b="1" dirty="0"/>
              <a:t>scalable</a:t>
            </a:r>
            <a:r>
              <a:rPr lang="en-US" dirty="0"/>
              <a:t> approach to modeling and simulation, meaning that modelers can continue to add, remove, or replace parts of a modeling project without getting overwhelmed by its complexity.</a:t>
            </a:r>
          </a:p>
        </p:txBody>
      </p:sp>
      <p:sp>
        <p:nvSpPr>
          <p:cNvPr id="4" name="Slide Number Placeholder 3"/>
          <p:cNvSpPr>
            <a:spLocks noGrp="1"/>
          </p:cNvSpPr>
          <p:nvPr>
            <p:ph type="sldNum" sz="quarter" idx="5"/>
          </p:nvPr>
        </p:nvSpPr>
        <p:spPr/>
        <p:txBody>
          <a:bodyPr/>
          <a:lstStyle/>
          <a:p>
            <a:fld id="{42653C4F-CB13-4EFA-9E2A-3BDC2A3FEFD3}" type="slidenum">
              <a:rPr lang="en-US" smtClean="0"/>
              <a:t>4</a:t>
            </a:fld>
            <a:endParaRPr lang="en-US"/>
          </a:p>
        </p:txBody>
      </p:sp>
    </p:spTree>
    <p:extLst>
      <p:ext uri="{BB962C8B-B14F-4D97-AF65-F5344CB8AC3E}">
        <p14:creationId xmlns:p14="http://schemas.microsoft.com/office/powerpoint/2010/main" val="35112993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some cases, the periods of change are almost imperceptibly brief in comparison with the periods between transitions.</a:t>
            </a:r>
          </a:p>
        </p:txBody>
      </p:sp>
      <p:sp>
        <p:nvSpPr>
          <p:cNvPr id="4" name="Slide Number Placeholder 3"/>
          <p:cNvSpPr>
            <a:spLocks noGrp="1"/>
          </p:cNvSpPr>
          <p:nvPr>
            <p:ph type="sldNum" sz="quarter" idx="5"/>
          </p:nvPr>
        </p:nvSpPr>
        <p:spPr/>
        <p:txBody>
          <a:bodyPr/>
          <a:lstStyle/>
          <a:p>
            <a:fld id="{42653C4F-CB13-4EFA-9E2A-3BDC2A3FEFD3}" type="slidenum">
              <a:rPr lang="en-US" smtClean="0"/>
              <a:t>40</a:t>
            </a:fld>
            <a:endParaRPr lang="en-US"/>
          </a:p>
        </p:txBody>
      </p:sp>
    </p:spTree>
    <p:extLst>
      <p:ext uri="{BB962C8B-B14F-4D97-AF65-F5344CB8AC3E}">
        <p14:creationId xmlns:p14="http://schemas.microsoft.com/office/powerpoint/2010/main" val="425488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systems are often regarded as </a:t>
            </a:r>
            <a:r>
              <a:rPr lang="en-US" b="1" dirty="0"/>
              <a:t>discrete</a:t>
            </a:r>
            <a:r>
              <a:rPr lang="en-US" dirty="0"/>
              <a:t>, meaning that the state changes at a finite number of points within any finite period of time.</a:t>
            </a:r>
          </a:p>
        </p:txBody>
      </p:sp>
      <p:sp>
        <p:nvSpPr>
          <p:cNvPr id="4" name="Slide Number Placeholder 3"/>
          <p:cNvSpPr>
            <a:spLocks noGrp="1"/>
          </p:cNvSpPr>
          <p:nvPr>
            <p:ph type="sldNum" sz="quarter" idx="5"/>
          </p:nvPr>
        </p:nvSpPr>
        <p:spPr/>
        <p:txBody>
          <a:bodyPr/>
          <a:lstStyle/>
          <a:p>
            <a:fld id="{42653C4F-CB13-4EFA-9E2A-3BDC2A3FEFD3}" type="slidenum">
              <a:rPr lang="en-US" smtClean="0"/>
              <a:t>41</a:t>
            </a:fld>
            <a:endParaRPr lang="en-US"/>
          </a:p>
        </p:txBody>
      </p:sp>
    </p:spTree>
    <p:extLst>
      <p:ext uri="{BB962C8B-B14F-4D97-AF65-F5344CB8AC3E}">
        <p14:creationId xmlns:p14="http://schemas.microsoft.com/office/powerpoint/2010/main" val="29581133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Replacing simulated time with </a:t>
            </a:r>
            <a:r>
              <a:rPr lang="en-US" b="1" dirty="0"/>
              <a:t>virtual time</a:t>
            </a:r>
            <a:r>
              <a:rPr lang="en-US" dirty="0"/>
              <a:t> eliminates proportionality with physical time and sets up a basic state machine representation of a system.</a:t>
            </a:r>
          </a:p>
        </p:txBody>
      </p:sp>
      <p:sp>
        <p:nvSpPr>
          <p:cNvPr id="4" name="Slide Number Placeholder 3"/>
          <p:cNvSpPr>
            <a:spLocks noGrp="1"/>
          </p:cNvSpPr>
          <p:nvPr>
            <p:ph type="sldNum" sz="quarter" idx="5"/>
          </p:nvPr>
        </p:nvSpPr>
        <p:spPr/>
        <p:txBody>
          <a:bodyPr/>
          <a:lstStyle/>
          <a:p>
            <a:fld id="{42653C4F-CB13-4EFA-9E2A-3BDC2A3FEFD3}" type="slidenum">
              <a:rPr lang="en-US" smtClean="0"/>
              <a:t>42</a:t>
            </a:fld>
            <a:endParaRPr lang="en-US"/>
          </a:p>
        </p:txBody>
      </p:sp>
    </p:spTree>
    <p:extLst>
      <p:ext uri="{BB962C8B-B14F-4D97-AF65-F5344CB8AC3E}">
        <p14:creationId xmlns:p14="http://schemas.microsoft.com/office/powerpoint/2010/main" val="21265500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eliminate the state axis…</a:t>
            </a:r>
          </a:p>
        </p:txBody>
      </p:sp>
      <p:sp>
        <p:nvSpPr>
          <p:cNvPr id="4" name="Slide Number Placeholder 3"/>
          <p:cNvSpPr>
            <a:spLocks noGrp="1"/>
          </p:cNvSpPr>
          <p:nvPr>
            <p:ph type="sldNum" sz="quarter" idx="5"/>
          </p:nvPr>
        </p:nvSpPr>
        <p:spPr/>
        <p:txBody>
          <a:bodyPr/>
          <a:lstStyle/>
          <a:p>
            <a:fld id="{42653C4F-CB13-4EFA-9E2A-3BDC2A3FEFD3}" type="slidenum">
              <a:rPr lang="en-US" smtClean="0"/>
              <a:t>43</a:t>
            </a:fld>
            <a:endParaRPr lang="en-US"/>
          </a:p>
        </p:txBody>
      </p:sp>
    </p:spTree>
    <p:extLst>
      <p:ext uri="{BB962C8B-B14F-4D97-AF65-F5344CB8AC3E}">
        <p14:creationId xmlns:p14="http://schemas.microsoft.com/office/powerpoint/2010/main" val="21297596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instead represent state as a succession of values.</a:t>
            </a:r>
          </a:p>
        </p:txBody>
      </p:sp>
      <p:sp>
        <p:nvSpPr>
          <p:cNvPr id="4" name="Slide Number Placeholder 3"/>
          <p:cNvSpPr>
            <a:spLocks noGrp="1"/>
          </p:cNvSpPr>
          <p:nvPr>
            <p:ph type="sldNum" sz="quarter" idx="5"/>
          </p:nvPr>
        </p:nvSpPr>
        <p:spPr/>
        <p:txBody>
          <a:bodyPr/>
          <a:lstStyle/>
          <a:p>
            <a:fld id="{42653C4F-CB13-4EFA-9E2A-3BDC2A3FEFD3}" type="slidenum">
              <a:rPr lang="en-US" smtClean="0"/>
              <a:t>44</a:t>
            </a:fld>
            <a:endParaRPr lang="en-US"/>
          </a:p>
        </p:txBody>
      </p:sp>
    </p:spTree>
    <p:extLst>
      <p:ext uri="{BB962C8B-B14F-4D97-AF65-F5344CB8AC3E}">
        <p14:creationId xmlns:p14="http://schemas.microsoft.com/office/powerpoint/2010/main" val="10455374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assume there are </a:t>
            </a:r>
            <a:r>
              <a:rPr lang="en-US" b="1" dirty="0"/>
              <a:t>inputs</a:t>
            </a:r>
            <a:r>
              <a:rPr lang="en-US" dirty="0"/>
              <a:t> that trigger transitions from one state to another.</a:t>
            </a:r>
          </a:p>
        </p:txBody>
      </p:sp>
      <p:sp>
        <p:nvSpPr>
          <p:cNvPr id="4" name="Slide Number Placeholder 3"/>
          <p:cNvSpPr>
            <a:spLocks noGrp="1"/>
          </p:cNvSpPr>
          <p:nvPr>
            <p:ph type="sldNum" sz="quarter" idx="5"/>
          </p:nvPr>
        </p:nvSpPr>
        <p:spPr/>
        <p:txBody>
          <a:bodyPr/>
          <a:lstStyle/>
          <a:p>
            <a:fld id="{42653C4F-CB13-4EFA-9E2A-3BDC2A3FEFD3}" type="slidenum">
              <a:rPr lang="en-US" smtClean="0"/>
              <a:t>45</a:t>
            </a:fld>
            <a:endParaRPr lang="en-US"/>
          </a:p>
        </p:txBody>
      </p:sp>
    </p:spTree>
    <p:extLst>
      <p:ext uri="{BB962C8B-B14F-4D97-AF65-F5344CB8AC3E}">
        <p14:creationId xmlns:p14="http://schemas.microsoft.com/office/powerpoint/2010/main" val="26018815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wish, we may also assume there are </a:t>
            </a:r>
            <a:r>
              <a:rPr lang="en-US" b="1" dirty="0"/>
              <a:t>outputs</a:t>
            </a:r>
            <a:r>
              <a:rPr lang="en-US" dirty="0"/>
              <a:t> associated with each transition.</a:t>
            </a:r>
          </a:p>
        </p:txBody>
      </p:sp>
      <p:sp>
        <p:nvSpPr>
          <p:cNvPr id="4" name="Slide Number Placeholder 3"/>
          <p:cNvSpPr>
            <a:spLocks noGrp="1"/>
          </p:cNvSpPr>
          <p:nvPr>
            <p:ph type="sldNum" sz="quarter" idx="5"/>
          </p:nvPr>
        </p:nvSpPr>
        <p:spPr/>
        <p:txBody>
          <a:bodyPr/>
          <a:lstStyle/>
          <a:p>
            <a:fld id="{42653C4F-CB13-4EFA-9E2A-3BDC2A3FEFD3}" type="slidenum">
              <a:rPr lang="en-US" smtClean="0"/>
              <a:t>46</a:t>
            </a:fld>
            <a:endParaRPr lang="en-US"/>
          </a:p>
        </p:txBody>
      </p:sp>
    </p:spTree>
    <p:extLst>
      <p:ext uri="{BB962C8B-B14F-4D97-AF65-F5344CB8AC3E}">
        <p14:creationId xmlns:p14="http://schemas.microsoft.com/office/powerpoint/2010/main" val="13963485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to a type of </a:t>
            </a:r>
            <a:r>
              <a:rPr lang="en-US" b="1" dirty="0"/>
              <a:t>state machine</a:t>
            </a:r>
            <a:r>
              <a:rPr lang="en-US" dirty="0"/>
              <a:t> where a function </a:t>
            </a:r>
            <a:r>
              <a:rPr lang="en-US" i="1" dirty="0"/>
              <a:t>f</a:t>
            </a:r>
            <a:r>
              <a:rPr lang="en-US" dirty="0"/>
              <a:t> determines how one state </a:t>
            </a:r>
            <a:r>
              <a:rPr lang="en-US" i="1" dirty="0"/>
              <a:t>s</a:t>
            </a:r>
            <a:r>
              <a:rPr lang="en-US" dirty="0"/>
              <a:t> is transformed into another </a:t>
            </a:r>
            <a:r>
              <a:rPr lang="en-US" i="1" dirty="0"/>
              <a:t>s’</a:t>
            </a:r>
            <a:r>
              <a:rPr lang="en-US" dirty="0"/>
              <a:t>, taking in an input </a:t>
            </a:r>
            <a:r>
              <a:rPr lang="en-US" i="1" dirty="0"/>
              <a:t>x</a:t>
            </a:r>
            <a:r>
              <a:rPr lang="en-US" dirty="0"/>
              <a:t> and possibly producing an output </a:t>
            </a:r>
            <a:r>
              <a:rPr lang="en-US" i="1" dirty="0"/>
              <a:t>y</a:t>
            </a:r>
            <a:r>
              <a:rPr lang="en-US" dirty="0"/>
              <a:t>.</a:t>
            </a:r>
          </a:p>
        </p:txBody>
      </p:sp>
      <p:sp>
        <p:nvSpPr>
          <p:cNvPr id="4" name="Slide Number Placeholder 3"/>
          <p:cNvSpPr>
            <a:spLocks noGrp="1"/>
          </p:cNvSpPr>
          <p:nvPr>
            <p:ph type="sldNum" sz="quarter" idx="5"/>
          </p:nvPr>
        </p:nvSpPr>
        <p:spPr/>
        <p:txBody>
          <a:bodyPr/>
          <a:lstStyle/>
          <a:p>
            <a:fld id="{42653C4F-CB13-4EFA-9E2A-3BDC2A3FEFD3}" type="slidenum">
              <a:rPr lang="en-US" smtClean="0"/>
              <a:t>47</a:t>
            </a:fld>
            <a:endParaRPr lang="en-US"/>
          </a:p>
        </p:txBody>
      </p:sp>
    </p:spTree>
    <p:extLst>
      <p:ext uri="{BB962C8B-B14F-4D97-AF65-F5344CB8AC3E}">
        <p14:creationId xmlns:p14="http://schemas.microsoft.com/office/powerpoint/2010/main" val="34691009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Backing up, instead of switching to virtual time, it is possible to incorporate simulated time into the transitions of a state machine.  </a:t>
            </a:r>
          </a:p>
        </p:txBody>
      </p:sp>
      <p:sp>
        <p:nvSpPr>
          <p:cNvPr id="4" name="Slide Number Placeholder 3"/>
          <p:cNvSpPr>
            <a:spLocks noGrp="1"/>
          </p:cNvSpPr>
          <p:nvPr>
            <p:ph type="sldNum" sz="quarter" idx="5"/>
          </p:nvPr>
        </p:nvSpPr>
        <p:spPr/>
        <p:txBody>
          <a:bodyPr/>
          <a:lstStyle/>
          <a:p>
            <a:fld id="{42653C4F-CB13-4EFA-9E2A-3BDC2A3FEFD3}" type="slidenum">
              <a:rPr lang="en-US" smtClean="0"/>
              <a:t>48</a:t>
            </a:fld>
            <a:endParaRPr lang="en-US"/>
          </a:p>
        </p:txBody>
      </p:sp>
    </p:spTree>
    <p:extLst>
      <p:ext uri="{BB962C8B-B14F-4D97-AF65-F5344CB8AC3E}">
        <p14:creationId xmlns:p14="http://schemas.microsoft.com/office/powerpoint/2010/main" val="12274652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done by introducing the </a:t>
            </a:r>
            <a:r>
              <a:rPr lang="en-US" b="1" dirty="0"/>
              <a:t>elapsed duration</a:t>
            </a:r>
            <a:r>
              <a:rPr lang="en-US" dirty="0"/>
              <a:t>, the amount of time elapsed since the previous transition.</a:t>
            </a:r>
          </a:p>
        </p:txBody>
      </p:sp>
      <p:sp>
        <p:nvSpPr>
          <p:cNvPr id="4" name="Slide Number Placeholder 3"/>
          <p:cNvSpPr>
            <a:spLocks noGrp="1"/>
          </p:cNvSpPr>
          <p:nvPr>
            <p:ph type="sldNum" sz="quarter" idx="5"/>
          </p:nvPr>
        </p:nvSpPr>
        <p:spPr/>
        <p:txBody>
          <a:bodyPr/>
          <a:lstStyle/>
          <a:p>
            <a:fld id="{42653C4F-CB13-4EFA-9E2A-3BDC2A3FEFD3}" type="slidenum">
              <a:rPr lang="en-US" smtClean="0"/>
              <a:t>49</a:t>
            </a:fld>
            <a:endParaRPr lang="en-US"/>
          </a:p>
        </p:txBody>
      </p:sp>
    </p:spTree>
    <p:extLst>
      <p:ext uri="{BB962C8B-B14F-4D97-AF65-F5344CB8AC3E}">
        <p14:creationId xmlns:p14="http://schemas.microsoft.com/office/powerpoint/2010/main" val="3042373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scalability.  A building is modeled as a network of simpler models including a thermodynamics model, an acoustics model, and models of other factors that affect how people experience the built environment.</a:t>
            </a:r>
          </a:p>
        </p:txBody>
      </p:sp>
      <p:sp>
        <p:nvSpPr>
          <p:cNvPr id="4" name="Slide Number Placeholder 3"/>
          <p:cNvSpPr>
            <a:spLocks noGrp="1"/>
          </p:cNvSpPr>
          <p:nvPr>
            <p:ph type="sldNum" sz="quarter" idx="5"/>
          </p:nvPr>
        </p:nvSpPr>
        <p:spPr/>
        <p:txBody>
          <a:bodyPr/>
          <a:lstStyle/>
          <a:p>
            <a:fld id="{42653C4F-CB13-4EFA-9E2A-3BDC2A3FEFD3}" type="slidenum">
              <a:rPr lang="en-US" smtClean="0"/>
              <a:t>5</a:t>
            </a:fld>
            <a:endParaRPr lang="en-US"/>
          </a:p>
        </p:txBody>
      </p:sp>
    </p:spTree>
    <p:extLst>
      <p:ext uri="{BB962C8B-B14F-4D97-AF65-F5344CB8AC3E}">
        <p14:creationId xmlns:p14="http://schemas.microsoft.com/office/powerpoint/2010/main" val="22692650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state and the elapsed duration together are referred to as the “</a:t>
            </a:r>
            <a:r>
              <a:rPr lang="en-US" b="1" dirty="0"/>
              <a:t>total state</a:t>
            </a:r>
            <a:r>
              <a:rPr lang="en-US" dirty="0"/>
              <a:t>”.  In essence, it is now the total state that undergoes transitions.</a:t>
            </a:r>
          </a:p>
          <a:p>
            <a:endParaRPr lang="en-US" dirty="0"/>
          </a:p>
        </p:txBody>
      </p:sp>
      <p:sp>
        <p:nvSpPr>
          <p:cNvPr id="4" name="Slide Number Placeholder 3"/>
          <p:cNvSpPr>
            <a:spLocks noGrp="1"/>
          </p:cNvSpPr>
          <p:nvPr>
            <p:ph type="sldNum" sz="quarter" idx="5"/>
          </p:nvPr>
        </p:nvSpPr>
        <p:spPr/>
        <p:txBody>
          <a:bodyPr/>
          <a:lstStyle/>
          <a:p>
            <a:fld id="{42653C4F-CB13-4EFA-9E2A-3BDC2A3FEFD3}" type="slidenum">
              <a:rPr lang="en-US" smtClean="0"/>
              <a:t>50</a:t>
            </a:fld>
            <a:endParaRPr lang="en-US"/>
          </a:p>
        </p:txBody>
      </p:sp>
    </p:spTree>
    <p:extLst>
      <p:ext uri="{BB962C8B-B14F-4D97-AF65-F5344CB8AC3E}">
        <p14:creationId xmlns:p14="http://schemas.microsoft.com/office/powerpoint/2010/main" val="3103700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state being replaced by the total state, there are now two types of transitions.</a:t>
            </a:r>
          </a:p>
        </p:txBody>
      </p:sp>
      <p:sp>
        <p:nvSpPr>
          <p:cNvPr id="4" name="Slide Number Placeholder 3"/>
          <p:cNvSpPr>
            <a:spLocks noGrp="1"/>
          </p:cNvSpPr>
          <p:nvPr>
            <p:ph type="sldNum" sz="quarter" idx="5"/>
          </p:nvPr>
        </p:nvSpPr>
        <p:spPr/>
        <p:txBody>
          <a:bodyPr/>
          <a:lstStyle/>
          <a:p>
            <a:fld id="{42653C4F-CB13-4EFA-9E2A-3BDC2A3FEFD3}" type="slidenum">
              <a:rPr lang="en-US" smtClean="0"/>
              <a:t>51</a:t>
            </a:fld>
            <a:endParaRPr lang="en-US"/>
          </a:p>
        </p:txBody>
      </p:sp>
    </p:spTree>
    <p:extLst>
      <p:ext uri="{BB962C8B-B14F-4D97-AF65-F5344CB8AC3E}">
        <p14:creationId xmlns:p14="http://schemas.microsoft.com/office/powerpoint/2010/main" val="17391381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type of transition is still triggered by inputs.</a:t>
            </a:r>
          </a:p>
        </p:txBody>
      </p:sp>
      <p:sp>
        <p:nvSpPr>
          <p:cNvPr id="4" name="Slide Number Placeholder 3"/>
          <p:cNvSpPr>
            <a:spLocks noGrp="1"/>
          </p:cNvSpPr>
          <p:nvPr>
            <p:ph type="sldNum" sz="quarter" idx="5"/>
          </p:nvPr>
        </p:nvSpPr>
        <p:spPr/>
        <p:txBody>
          <a:bodyPr/>
          <a:lstStyle/>
          <a:p>
            <a:fld id="{42653C4F-CB13-4EFA-9E2A-3BDC2A3FEFD3}" type="slidenum">
              <a:rPr lang="en-US" smtClean="0"/>
              <a:t>52</a:t>
            </a:fld>
            <a:endParaRPr lang="en-US"/>
          </a:p>
        </p:txBody>
      </p:sp>
    </p:spTree>
    <p:extLst>
      <p:ext uri="{BB962C8B-B14F-4D97-AF65-F5344CB8AC3E}">
        <p14:creationId xmlns:p14="http://schemas.microsoft.com/office/powerpoint/2010/main" val="2679847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t>
            </a:r>
            <a:r>
              <a:rPr lang="en-US" b="1" dirty="0"/>
              <a:t>externally triggered state transitions</a:t>
            </a:r>
            <a:r>
              <a:rPr lang="en-US" dirty="0"/>
              <a:t> are governed by the function </a:t>
            </a:r>
            <a:r>
              <a:rPr lang="el-GR" i="1" dirty="0"/>
              <a:t>δ</a:t>
            </a:r>
            <a:r>
              <a:rPr lang="en-US" i="0" baseline="-25000" dirty="0" err="1"/>
              <a:t>ext</a:t>
            </a:r>
            <a:r>
              <a:rPr lang="en-US" dirty="0"/>
              <a:t>, which…</a:t>
            </a:r>
          </a:p>
        </p:txBody>
      </p:sp>
      <p:sp>
        <p:nvSpPr>
          <p:cNvPr id="4" name="Slide Number Placeholder 3"/>
          <p:cNvSpPr>
            <a:spLocks noGrp="1"/>
          </p:cNvSpPr>
          <p:nvPr>
            <p:ph type="sldNum" sz="quarter" idx="5"/>
          </p:nvPr>
        </p:nvSpPr>
        <p:spPr/>
        <p:txBody>
          <a:bodyPr/>
          <a:lstStyle/>
          <a:p>
            <a:fld id="{42653C4F-CB13-4EFA-9E2A-3BDC2A3FEFD3}" type="slidenum">
              <a:rPr lang="en-US" smtClean="0"/>
              <a:t>53</a:t>
            </a:fld>
            <a:endParaRPr lang="en-US"/>
          </a:p>
        </p:txBody>
      </p:sp>
    </p:spTree>
    <p:extLst>
      <p:ext uri="{BB962C8B-B14F-4D97-AF65-F5344CB8AC3E}">
        <p14:creationId xmlns:p14="http://schemas.microsoft.com/office/powerpoint/2010/main" val="5088064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…takes the current total state and produces the new total state, given the input value </a:t>
            </a:r>
            <a:r>
              <a:rPr lang="en-US" i="1" dirty="0"/>
              <a:t>x</a:t>
            </a:r>
            <a:r>
              <a:rPr lang="en-US" dirty="0"/>
              <a:t> as additional function argument.</a:t>
            </a:r>
          </a:p>
        </p:txBody>
      </p:sp>
      <p:sp>
        <p:nvSpPr>
          <p:cNvPr id="4" name="Slide Number Placeholder 3"/>
          <p:cNvSpPr>
            <a:spLocks noGrp="1"/>
          </p:cNvSpPr>
          <p:nvPr>
            <p:ph type="sldNum" sz="quarter" idx="5"/>
          </p:nvPr>
        </p:nvSpPr>
        <p:spPr/>
        <p:txBody>
          <a:bodyPr/>
          <a:lstStyle/>
          <a:p>
            <a:fld id="{42653C4F-CB13-4EFA-9E2A-3BDC2A3FEFD3}" type="slidenum">
              <a:rPr lang="en-US" smtClean="0"/>
              <a:t>54</a:t>
            </a:fld>
            <a:endParaRPr lang="en-US"/>
          </a:p>
        </p:txBody>
      </p:sp>
    </p:spTree>
    <p:extLst>
      <p:ext uri="{BB962C8B-B14F-4D97-AF65-F5344CB8AC3E}">
        <p14:creationId xmlns:p14="http://schemas.microsoft.com/office/powerpoint/2010/main" val="39434802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new elapsed duration can be dropped because it is always zero.  In essence, however, it is still a transition of the total state.</a:t>
            </a:r>
          </a:p>
          <a:p>
            <a:endParaRPr lang="en-US" dirty="0"/>
          </a:p>
        </p:txBody>
      </p:sp>
      <p:sp>
        <p:nvSpPr>
          <p:cNvPr id="4" name="Slide Number Placeholder 3"/>
          <p:cNvSpPr>
            <a:spLocks noGrp="1"/>
          </p:cNvSpPr>
          <p:nvPr>
            <p:ph type="sldNum" sz="quarter" idx="5"/>
          </p:nvPr>
        </p:nvSpPr>
        <p:spPr/>
        <p:txBody>
          <a:bodyPr/>
          <a:lstStyle/>
          <a:p>
            <a:fld id="{42653C4F-CB13-4EFA-9E2A-3BDC2A3FEFD3}" type="slidenum">
              <a:rPr lang="en-US" smtClean="0"/>
              <a:t>55</a:t>
            </a:fld>
            <a:endParaRPr lang="en-US"/>
          </a:p>
        </p:txBody>
      </p:sp>
    </p:spTree>
    <p:extLst>
      <p:ext uri="{BB962C8B-B14F-4D97-AF65-F5344CB8AC3E}">
        <p14:creationId xmlns:p14="http://schemas.microsoft.com/office/powerpoint/2010/main" val="28416432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type of transition is triggered by a placing a limit on the total state, which is continuously changing due to the linear increase of the elapsed duration component.</a:t>
            </a:r>
          </a:p>
        </p:txBody>
      </p:sp>
      <p:sp>
        <p:nvSpPr>
          <p:cNvPr id="4" name="Slide Number Placeholder 3"/>
          <p:cNvSpPr>
            <a:spLocks noGrp="1"/>
          </p:cNvSpPr>
          <p:nvPr>
            <p:ph type="sldNum" sz="quarter" idx="5"/>
          </p:nvPr>
        </p:nvSpPr>
        <p:spPr/>
        <p:txBody>
          <a:bodyPr/>
          <a:lstStyle/>
          <a:p>
            <a:fld id="{42653C4F-CB13-4EFA-9E2A-3BDC2A3FEFD3}" type="slidenum">
              <a:rPr lang="en-US" smtClean="0"/>
              <a:t>56</a:t>
            </a:fld>
            <a:endParaRPr lang="en-US"/>
          </a:p>
        </p:txBody>
      </p:sp>
    </p:spTree>
    <p:extLst>
      <p:ext uri="{BB962C8B-B14F-4D97-AF65-F5344CB8AC3E}">
        <p14:creationId xmlns:p14="http://schemas.microsoft.com/office/powerpoint/2010/main" val="731530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Placing a limit on the total state means placing a limit on the elapsed duration, since the state remains constant between transitions.</a:t>
            </a:r>
          </a:p>
        </p:txBody>
      </p:sp>
      <p:sp>
        <p:nvSpPr>
          <p:cNvPr id="4" name="Slide Number Placeholder 3"/>
          <p:cNvSpPr>
            <a:spLocks noGrp="1"/>
          </p:cNvSpPr>
          <p:nvPr>
            <p:ph type="sldNum" sz="quarter" idx="5"/>
          </p:nvPr>
        </p:nvSpPr>
        <p:spPr/>
        <p:txBody>
          <a:bodyPr/>
          <a:lstStyle/>
          <a:p>
            <a:fld id="{42653C4F-CB13-4EFA-9E2A-3BDC2A3FEFD3}" type="slidenum">
              <a:rPr lang="en-US" smtClean="0"/>
              <a:t>57</a:t>
            </a:fld>
            <a:endParaRPr lang="en-US"/>
          </a:p>
        </p:txBody>
      </p:sp>
    </p:spTree>
    <p:extLst>
      <p:ext uri="{BB962C8B-B14F-4D97-AF65-F5344CB8AC3E}">
        <p14:creationId xmlns:p14="http://schemas.microsoft.com/office/powerpoint/2010/main" val="17735657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limit is expressed as the result of the </a:t>
            </a:r>
            <a:r>
              <a:rPr lang="en-US" b="1" dirty="0"/>
              <a:t>time advance</a:t>
            </a:r>
            <a:r>
              <a:rPr lang="en-US" dirty="0"/>
              <a:t> function </a:t>
            </a:r>
            <a:r>
              <a:rPr lang="en-US" i="1" dirty="0"/>
              <a:t>ta</a:t>
            </a:r>
            <a:r>
              <a:rPr lang="en-US" dirty="0"/>
              <a:t> applied to the state.</a:t>
            </a:r>
          </a:p>
        </p:txBody>
      </p:sp>
      <p:sp>
        <p:nvSpPr>
          <p:cNvPr id="4" name="Slide Number Placeholder 3"/>
          <p:cNvSpPr>
            <a:spLocks noGrp="1"/>
          </p:cNvSpPr>
          <p:nvPr>
            <p:ph type="sldNum" sz="quarter" idx="5"/>
          </p:nvPr>
        </p:nvSpPr>
        <p:spPr/>
        <p:txBody>
          <a:bodyPr/>
          <a:lstStyle/>
          <a:p>
            <a:fld id="{42653C4F-CB13-4EFA-9E2A-3BDC2A3FEFD3}" type="slidenum">
              <a:rPr lang="en-US" smtClean="0"/>
              <a:t>58</a:t>
            </a:fld>
            <a:endParaRPr lang="en-US"/>
          </a:p>
        </p:txBody>
      </p:sp>
    </p:spTree>
    <p:extLst>
      <p:ext uri="{BB962C8B-B14F-4D97-AF65-F5344CB8AC3E}">
        <p14:creationId xmlns:p14="http://schemas.microsoft.com/office/powerpoint/2010/main" val="22306024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the duration </a:t>
            </a:r>
            <a:r>
              <a:rPr lang="en-US" i="1" dirty="0"/>
              <a:t>ta</a:t>
            </a:r>
            <a:r>
              <a:rPr lang="en-US" dirty="0"/>
              <a:t>(</a:t>
            </a:r>
            <a:r>
              <a:rPr lang="en-US" i="1" dirty="0"/>
              <a:t>s</a:t>
            </a:r>
            <a:r>
              <a:rPr lang="en-US" dirty="0"/>
              <a:t>) elapses, </a:t>
            </a:r>
            <a:r>
              <a:rPr lang="en-US" b="1" dirty="0"/>
              <a:t>internally triggered state transitions</a:t>
            </a:r>
            <a:r>
              <a:rPr lang="en-US" dirty="0"/>
              <a:t> are governed by the function </a:t>
            </a:r>
            <a:r>
              <a:rPr lang="el-GR" i="1" dirty="0"/>
              <a:t>δ</a:t>
            </a:r>
            <a:r>
              <a:rPr lang="en-US" i="0" baseline="-25000" dirty="0"/>
              <a:t>int</a:t>
            </a:r>
            <a:r>
              <a:rPr lang="en-US" dirty="0"/>
              <a:t>.</a:t>
            </a:r>
          </a:p>
        </p:txBody>
      </p:sp>
      <p:sp>
        <p:nvSpPr>
          <p:cNvPr id="4" name="Slide Number Placeholder 3"/>
          <p:cNvSpPr>
            <a:spLocks noGrp="1"/>
          </p:cNvSpPr>
          <p:nvPr>
            <p:ph type="sldNum" sz="quarter" idx="5"/>
          </p:nvPr>
        </p:nvSpPr>
        <p:spPr/>
        <p:txBody>
          <a:bodyPr/>
          <a:lstStyle/>
          <a:p>
            <a:fld id="{42653C4F-CB13-4EFA-9E2A-3BDC2A3FEFD3}" type="slidenum">
              <a:rPr lang="en-US" smtClean="0"/>
              <a:t>59</a:t>
            </a:fld>
            <a:endParaRPr lang="en-US"/>
          </a:p>
        </p:txBody>
      </p:sp>
    </p:spTree>
    <p:extLst>
      <p:ext uri="{BB962C8B-B14F-4D97-AF65-F5344CB8AC3E}">
        <p14:creationId xmlns:p14="http://schemas.microsoft.com/office/powerpoint/2010/main" val="974169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Scalability requires not only a modular (e.g. object-oriented) approach to modeling and simulation, but also an approach that </a:t>
            </a:r>
            <a:r>
              <a:rPr lang="en-US" b="1" dirty="0"/>
              <a:t>minimizes dependencies between modules</a:t>
            </a:r>
            <a:r>
              <a:rPr lang="en-US" dirty="0"/>
              <a:t>.  In conventional ad-hoc approaches, these dependencies accumulate.  Dependencies make it increasingly difficult to cope with the complexity of the project, and may eventually cause development to stagnate.</a:t>
            </a:r>
          </a:p>
        </p:txBody>
      </p:sp>
      <p:sp>
        <p:nvSpPr>
          <p:cNvPr id="4" name="Slide Number Placeholder 3"/>
          <p:cNvSpPr>
            <a:spLocks noGrp="1"/>
          </p:cNvSpPr>
          <p:nvPr>
            <p:ph type="sldNum" sz="quarter" idx="5"/>
          </p:nvPr>
        </p:nvSpPr>
        <p:spPr/>
        <p:txBody>
          <a:bodyPr/>
          <a:lstStyle/>
          <a:p>
            <a:fld id="{42653C4F-CB13-4EFA-9E2A-3BDC2A3FEFD3}" type="slidenum">
              <a:rPr lang="en-US" smtClean="0"/>
              <a:t>6</a:t>
            </a:fld>
            <a:endParaRPr lang="en-US"/>
          </a:p>
        </p:txBody>
      </p:sp>
    </p:spTree>
    <p:extLst>
      <p:ext uri="{BB962C8B-B14F-4D97-AF65-F5344CB8AC3E}">
        <p14:creationId xmlns:p14="http://schemas.microsoft.com/office/powerpoint/2010/main" val="41392551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essence, </a:t>
            </a:r>
            <a:r>
              <a:rPr lang="el-GR" i="1" dirty="0"/>
              <a:t>δ</a:t>
            </a:r>
            <a:r>
              <a:rPr lang="en-US" i="0" baseline="-25000" dirty="0"/>
              <a:t>int</a:t>
            </a:r>
            <a:r>
              <a:rPr lang="en-US" dirty="0"/>
              <a:t> represents a transition of the total state.</a:t>
            </a:r>
          </a:p>
        </p:txBody>
      </p:sp>
      <p:sp>
        <p:nvSpPr>
          <p:cNvPr id="4" name="Slide Number Placeholder 3"/>
          <p:cNvSpPr>
            <a:spLocks noGrp="1"/>
          </p:cNvSpPr>
          <p:nvPr>
            <p:ph type="sldNum" sz="quarter" idx="5"/>
          </p:nvPr>
        </p:nvSpPr>
        <p:spPr/>
        <p:txBody>
          <a:bodyPr/>
          <a:lstStyle/>
          <a:p>
            <a:fld id="{42653C4F-CB13-4EFA-9E2A-3BDC2A3FEFD3}" type="slidenum">
              <a:rPr lang="en-US" smtClean="0"/>
              <a:t>60</a:t>
            </a:fld>
            <a:endParaRPr lang="en-US"/>
          </a:p>
        </p:txBody>
      </p:sp>
    </p:spTree>
    <p:extLst>
      <p:ext uri="{BB962C8B-B14F-4D97-AF65-F5344CB8AC3E}">
        <p14:creationId xmlns:p14="http://schemas.microsoft.com/office/powerpoint/2010/main" val="14367615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new elapsed duration is omitted because it is always zero, …</a:t>
            </a:r>
          </a:p>
        </p:txBody>
      </p:sp>
      <p:sp>
        <p:nvSpPr>
          <p:cNvPr id="4" name="Slide Number Placeholder 3"/>
          <p:cNvSpPr>
            <a:spLocks noGrp="1"/>
          </p:cNvSpPr>
          <p:nvPr>
            <p:ph type="sldNum" sz="quarter" idx="5"/>
          </p:nvPr>
        </p:nvSpPr>
        <p:spPr/>
        <p:txBody>
          <a:bodyPr/>
          <a:lstStyle/>
          <a:p>
            <a:fld id="{42653C4F-CB13-4EFA-9E2A-3BDC2A3FEFD3}" type="slidenum">
              <a:rPr lang="en-US" smtClean="0"/>
              <a:t>61</a:t>
            </a:fld>
            <a:endParaRPr lang="en-US"/>
          </a:p>
        </p:txBody>
      </p:sp>
    </p:spTree>
    <p:extLst>
      <p:ext uri="{BB962C8B-B14F-4D97-AF65-F5344CB8AC3E}">
        <p14:creationId xmlns:p14="http://schemas.microsoft.com/office/powerpoint/2010/main" val="912644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old elapsed duration is omitted because it can be obtained by applying the known function </a:t>
            </a:r>
            <a:r>
              <a:rPr lang="en-US" i="1" dirty="0"/>
              <a:t>ta</a:t>
            </a:r>
            <a:r>
              <a:rPr lang="en-US" dirty="0"/>
              <a:t> to the known state </a:t>
            </a:r>
            <a:r>
              <a:rPr lang="en-US" i="1" dirty="0"/>
              <a:t>s</a:t>
            </a:r>
            <a:r>
              <a:rPr lang="en-US" dirty="0"/>
              <a:t>.</a:t>
            </a:r>
          </a:p>
          <a:p>
            <a:endParaRPr lang="en-US" dirty="0"/>
          </a:p>
        </p:txBody>
      </p:sp>
      <p:sp>
        <p:nvSpPr>
          <p:cNvPr id="4" name="Slide Number Placeholder 3"/>
          <p:cNvSpPr>
            <a:spLocks noGrp="1"/>
          </p:cNvSpPr>
          <p:nvPr>
            <p:ph type="sldNum" sz="quarter" idx="5"/>
          </p:nvPr>
        </p:nvSpPr>
        <p:spPr/>
        <p:txBody>
          <a:bodyPr/>
          <a:lstStyle/>
          <a:p>
            <a:fld id="{42653C4F-CB13-4EFA-9E2A-3BDC2A3FEFD3}" type="slidenum">
              <a:rPr lang="en-US" smtClean="0"/>
              <a:t>62</a:t>
            </a:fld>
            <a:endParaRPr lang="en-US"/>
          </a:p>
        </p:txBody>
      </p:sp>
    </p:spTree>
    <p:extLst>
      <p:ext uri="{BB962C8B-B14F-4D97-AF65-F5344CB8AC3E}">
        <p14:creationId xmlns:p14="http://schemas.microsoft.com/office/powerpoint/2010/main" val="33825931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Internally triggered state transitions may be associated with an output…</a:t>
            </a:r>
          </a:p>
        </p:txBody>
      </p:sp>
      <p:sp>
        <p:nvSpPr>
          <p:cNvPr id="4" name="Slide Number Placeholder 3"/>
          <p:cNvSpPr>
            <a:spLocks noGrp="1"/>
          </p:cNvSpPr>
          <p:nvPr>
            <p:ph type="sldNum" sz="quarter" idx="5"/>
          </p:nvPr>
        </p:nvSpPr>
        <p:spPr/>
        <p:txBody>
          <a:bodyPr/>
          <a:lstStyle/>
          <a:p>
            <a:fld id="{42653C4F-CB13-4EFA-9E2A-3BDC2A3FEFD3}" type="slidenum">
              <a:rPr lang="en-US" smtClean="0"/>
              <a:t>63</a:t>
            </a:fld>
            <a:endParaRPr lang="en-US"/>
          </a:p>
        </p:txBody>
      </p:sp>
    </p:spTree>
    <p:extLst>
      <p:ext uri="{BB962C8B-B14F-4D97-AF65-F5344CB8AC3E}">
        <p14:creationId xmlns:p14="http://schemas.microsoft.com/office/powerpoint/2010/main" val="1052972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in essence is produced by applying the </a:t>
            </a:r>
            <a:r>
              <a:rPr lang="en-US" b="1" dirty="0"/>
              <a:t>output</a:t>
            </a:r>
            <a:r>
              <a:rPr lang="en-US" dirty="0"/>
              <a:t> function </a:t>
            </a:r>
            <a:r>
              <a:rPr lang="el-GR" i="1" dirty="0"/>
              <a:t>λ</a:t>
            </a:r>
            <a:r>
              <a:rPr lang="en-US" dirty="0"/>
              <a:t> to the total state.  The elapsed duration is omitted, however, because it is known to be “ta(s)”.</a:t>
            </a:r>
          </a:p>
        </p:txBody>
      </p:sp>
      <p:sp>
        <p:nvSpPr>
          <p:cNvPr id="4" name="Slide Number Placeholder 3"/>
          <p:cNvSpPr>
            <a:spLocks noGrp="1"/>
          </p:cNvSpPr>
          <p:nvPr>
            <p:ph type="sldNum" sz="quarter" idx="5"/>
          </p:nvPr>
        </p:nvSpPr>
        <p:spPr/>
        <p:txBody>
          <a:bodyPr/>
          <a:lstStyle/>
          <a:p>
            <a:fld id="{42653C4F-CB13-4EFA-9E2A-3BDC2A3FEFD3}" type="slidenum">
              <a:rPr lang="en-US" smtClean="0"/>
              <a:t>64</a:t>
            </a:fld>
            <a:endParaRPr lang="en-US"/>
          </a:p>
        </p:txBody>
      </p:sp>
    </p:spTree>
    <p:extLst>
      <p:ext uri="{BB962C8B-B14F-4D97-AF65-F5344CB8AC3E}">
        <p14:creationId xmlns:p14="http://schemas.microsoft.com/office/powerpoint/2010/main" val="26571036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three functions associated with internally triggered state transitions, …</a:t>
            </a:r>
          </a:p>
        </p:txBody>
      </p:sp>
      <p:sp>
        <p:nvSpPr>
          <p:cNvPr id="4" name="Slide Number Placeholder 3"/>
          <p:cNvSpPr>
            <a:spLocks noGrp="1"/>
          </p:cNvSpPr>
          <p:nvPr>
            <p:ph type="sldNum" sz="quarter" idx="5"/>
          </p:nvPr>
        </p:nvSpPr>
        <p:spPr/>
        <p:txBody>
          <a:bodyPr/>
          <a:lstStyle/>
          <a:p>
            <a:fld id="{42653C4F-CB13-4EFA-9E2A-3BDC2A3FEFD3}" type="slidenum">
              <a:rPr lang="en-US" smtClean="0"/>
              <a:t>65</a:t>
            </a:fld>
            <a:endParaRPr lang="en-US"/>
          </a:p>
        </p:txBody>
      </p:sp>
    </p:spTree>
    <p:extLst>
      <p:ext uri="{BB962C8B-B14F-4D97-AF65-F5344CB8AC3E}">
        <p14:creationId xmlns:p14="http://schemas.microsoft.com/office/powerpoint/2010/main" val="32358793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one associated with externally triggered state transitions. </a:t>
            </a:r>
          </a:p>
        </p:txBody>
      </p:sp>
      <p:sp>
        <p:nvSpPr>
          <p:cNvPr id="4" name="Slide Number Placeholder 3"/>
          <p:cNvSpPr>
            <a:spLocks noGrp="1"/>
          </p:cNvSpPr>
          <p:nvPr>
            <p:ph type="sldNum" sz="quarter" idx="5"/>
          </p:nvPr>
        </p:nvSpPr>
        <p:spPr/>
        <p:txBody>
          <a:bodyPr/>
          <a:lstStyle/>
          <a:p>
            <a:fld id="{42653C4F-CB13-4EFA-9E2A-3BDC2A3FEFD3}" type="slidenum">
              <a:rPr lang="en-US" smtClean="0"/>
              <a:t>66</a:t>
            </a:fld>
            <a:endParaRPr lang="en-US"/>
          </a:p>
        </p:txBody>
      </p:sp>
    </p:spTree>
    <p:extLst>
      <p:ext uri="{BB962C8B-B14F-4D97-AF65-F5344CB8AC3E}">
        <p14:creationId xmlns:p14="http://schemas.microsoft.com/office/powerpoint/2010/main" val="22615963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these are in essence transitions of the total state, even though the omission of certain elapsed duration values makes this interpretation a little less obvious.</a:t>
            </a:r>
          </a:p>
        </p:txBody>
      </p:sp>
      <p:sp>
        <p:nvSpPr>
          <p:cNvPr id="4" name="Slide Number Placeholder 3"/>
          <p:cNvSpPr>
            <a:spLocks noGrp="1"/>
          </p:cNvSpPr>
          <p:nvPr>
            <p:ph type="sldNum" sz="quarter" idx="5"/>
          </p:nvPr>
        </p:nvSpPr>
        <p:spPr/>
        <p:txBody>
          <a:bodyPr/>
          <a:lstStyle/>
          <a:p>
            <a:fld id="{42653C4F-CB13-4EFA-9E2A-3BDC2A3FEFD3}" type="slidenum">
              <a:rPr lang="en-US" smtClean="0"/>
              <a:t>67</a:t>
            </a:fld>
            <a:endParaRPr lang="en-US"/>
          </a:p>
        </p:txBody>
      </p:sp>
    </p:spTree>
    <p:extLst>
      <p:ext uri="{BB962C8B-B14F-4D97-AF65-F5344CB8AC3E}">
        <p14:creationId xmlns:p14="http://schemas.microsoft.com/office/powerpoint/2010/main" val="15808103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Abbreviating the transition names, …</a:t>
            </a:r>
          </a:p>
        </p:txBody>
      </p:sp>
      <p:sp>
        <p:nvSpPr>
          <p:cNvPr id="4" name="Slide Number Placeholder 3"/>
          <p:cNvSpPr>
            <a:spLocks noGrp="1"/>
          </p:cNvSpPr>
          <p:nvPr>
            <p:ph type="sldNum" sz="quarter" idx="5"/>
          </p:nvPr>
        </p:nvSpPr>
        <p:spPr/>
        <p:txBody>
          <a:bodyPr/>
          <a:lstStyle/>
          <a:p>
            <a:fld id="{42653C4F-CB13-4EFA-9E2A-3BDC2A3FEFD3}" type="slidenum">
              <a:rPr lang="en-US" smtClean="0"/>
              <a:t>68</a:t>
            </a:fld>
            <a:endParaRPr lang="en-US"/>
          </a:p>
        </p:txBody>
      </p:sp>
    </p:spTree>
    <p:extLst>
      <p:ext uri="{BB962C8B-B14F-4D97-AF65-F5344CB8AC3E}">
        <p14:creationId xmlns:p14="http://schemas.microsoft.com/office/powerpoint/2010/main" val="29931387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adding the…</a:t>
            </a:r>
          </a:p>
        </p:txBody>
      </p:sp>
      <p:sp>
        <p:nvSpPr>
          <p:cNvPr id="4" name="Slide Number Placeholder 3"/>
          <p:cNvSpPr>
            <a:spLocks noGrp="1"/>
          </p:cNvSpPr>
          <p:nvPr>
            <p:ph type="sldNum" sz="quarter" idx="5"/>
          </p:nvPr>
        </p:nvSpPr>
        <p:spPr/>
        <p:txBody>
          <a:bodyPr/>
          <a:lstStyle/>
          <a:p>
            <a:fld id="{42653C4F-CB13-4EFA-9E2A-3BDC2A3FEFD3}" type="slidenum">
              <a:rPr lang="en-US" smtClean="0"/>
              <a:t>69</a:t>
            </a:fld>
            <a:endParaRPr lang="en-US"/>
          </a:p>
        </p:txBody>
      </p:sp>
    </p:spTree>
    <p:extLst>
      <p:ext uri="{BB962C8B-B14F-4D97-AF65-F5344CB8AC3E}">
        <p14:creationId xmlns:p14="http://schemas.microsoft.com/office/powerpoint/2010/main" val="2134966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DEVS, the low-level, indivisible atomic models, or </a:t>
            </a:r>
            <a:r>
              <a:rPr lang="en-US" b="1" dirty="0"/>
              <a:t>atomic nodes</a:t>
            </a:r>
            <a:r>
              <a:rPr lang="en-US" dirty="0"/>
              <a:t>, have no explicit dependencies on one another.  </a:t>
            </a:r>
          </a:p>
        </p:txBody>
      </p:sp>
      <p:sp>
        <p:nvSpPr>
          <p:cNvPr id="4" name="Slide Number Placeholder 3"/>
          <p:cNvSpPr>
            <a:spLocks noGrp="1"/>
          </p:cNvSpPr>
          <p:nvPr>
            <p:ph type="sldNum" sz="quarter" idx="5"/>
          </p:nvPr>
        </p:nvSpPr>
        <p:spPr/>
        <p:txBody>
          <a:bodyPr/>
          <a:lstStyle/>
          <a:p>
            <a:fld id="{42653C4F-CB13-4EFA-9E2A-3BDC2A3FEFD3}" type="slidenum">
              <a:rPr lang="en-US" smtClean="0"/>
              <a:t>7</a:t>
            </a:fld>
            <a:endParaRPr lang="en-US"/>
          </a:p>
        </p:txBody>
      </p:sp>
    </p:spTree>
    <p:extLst>
      <p:ext uri="{BB962C8B-B14F-4D97-AF65-F5344CB8AC3E}">
        <p14:creationId xmlns:p14="http://schemas.microsoft.com/office/powerpoint/2010/main" val="24785305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1" dirty="0"/>
              <a:t>set of possible inputs</a:t>
            </a:r>
            <a:r>
              <a:rPr lang="en-US" dirty="0"/>
              <a:t>, …</a:t>
            </a:r>
          </a:p>
        </p:txBody>
      </p:sp>
      <p:sp>
        <p:nvSpPr>
          <p:cNvPr id="4" name="Slide Number Placeholder 3"/>
          <p:cNvSpPr>
            <a:spLocks noGrp="1"/>
          </p:cNvSpPr>
          <p:nvPr>
            <p:ph type="sldNum" sz="quarter" idx="5"/>
          </p:nvPr>
        </p:nvSpPr>
        <p:spPr/>
        <p:txBody>
          <a:bodyPr/>
          <a:lstStyle/>
          <a:p>
            <a:fld id="{42653C4F-CB13-4EFA-9E2A-3BDC2A3FEFD3}" type="slidenum">
              <a:rPr lang="en-US" smtClean="0"/>
              <a:t>70</a:t>
            </a:fld>
            <a:endParaRPr lang="en-US"/>
          </a:p>
        </p:txBody>
      </p:sp>
    </p:spTree>
    <p:extLst>
      <p:ext uri="{BB962C8B-B14F-4D97-AF65-F5344CB8AC3E}">
        <p14:creationId xmlns:p14="http://schemas.microsoft.com/office/powerpoint/2010/main" val="28359495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1" dirty="0"/>
              <a:t>set of possible outputs</a:t>
            </a:r>
            <a:r>
              <a:rPr lang="en-US" dirty="0"/>
              <a:t>, …</a:t>
            </a:r>
          </a:p>
        </p:txBody>
      </p:sp>
      <p:sp>
        <p:nvSpPr>
          <p:cNvPr id="4" name="Slide Number Placeholder 3"/>
          <p:cNvSpPr>
            <a:spLocks noGrp="1"/>
          </p:cNvSpPr>
          <p:nvPr>
            <p:ph type="sldNum" sz="quarter" idx="5"/>
          </p:nvPr>
        </p:nvSpPr>
        <p:spPr/>
        <p:txBody>
          <a:bodyPr/>
          <a:lstStyle/>
          <a:p>
            <a:fld id="{42653C4F-CB13-4EFA-9E2A-3BDC2A3FEFD3}" type="slidenum">
              <a:rPr lang="en-US" smtClean="0"/>
              <a:t>71</a:t>
            </a:fld>
            <a:endParaRPr lang="en-US"/>
          </a:p>
        </p:txBody>
      </p:sp>
    </p:spTree>
    <p:extLst>
      <p:ext uri="{BB962C8B-B14F-4D97-AF65-F5344CB8AC3E}">
        <p14:creationId xmlns:p14="http://schemas.microsoft.com/office/powerpoint/2010/main" val="5421488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a:r>
            <a:r>
              <a:rPr lang="en-US" b="1" dirty="0"/>
              <a:t>set of possible states</a:t>
            </a:r>
            <a:r>
              <a:rPr lang="en-US" dirty="0"/>
              <a:t>…</a:t>
            </a:r>
          </a:p>
        </p:txBody>
      </p:sp>
      <p:sp>
        <p:nvSpPr>
          <p:cNvPr id="4" name="Slide Number Placeholder 3"/>
          <p:cNvSpPr>
            <a:spLocks noGrp="1"/>
          </p:cNvSpPr>
          <p:nvPr>
            <p:ph type="sldNum" sz="quarter" idx="5"/>
          </p:nvPr>
        </p:nvSpPr>
        <p:spPr/>
        <p:txBody>
          <a:bodyPr/>
          <a:lstStyle/>
          <a:p>
            <a:fld id="{42653C4F-CB13-4EFA-9E2A-3BDC2A3FEFD3}" type="slidenum">
              <a:rPr lang="en-US" smtClean="0"/>
              <a:t>72</a:t>
            </a:fld>
            <a:endParaRPr lang="en-US"/>
          </a:p>
        </p:txBody>
      </p:sp>
    </p:spTree>
    <p:extLst>
      <p:ext uri="{BB962C8B-B14F-4D97-AF65-F5344CB8AC3E}">
        <p14:creationId xmlns:p14="http://schemas.microsoft.com/office/powerpoint/2010/main" val="28308459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 up with the definition of a DEVS model.  As a state machine that incorporates time, DEVS is foundational to modeling and simulation.  Unfortunately, it is not as well known as it could be.  This is partly because the names and notations are likely to be perceived as unfamiliar and somewhat unapproachable to people outside the systems engineering domain.  </a:t>
            </a:r>
          </a:p>
        </p:txBody>
      </p:sp>
      <p:sp>
        <p:nvSpPr>
          <p:cNvPr id="4" name="Slide Number Placeholder 3"/>
          <p:cNvSpPr>
            <a:spLocks noGrp="1"/>
          </p:cNvSpPr>
          <p:nvPr>
            <p:ph type="sldNum" sz="quarter" idx="5"/>
          </p:nvPr>
        </p:nvSpPr>
        <p:spPr/>
        <p:txBody>
          <a:bodyPr/>
          <a:lstStyle/>
          <a:p>
            <a:fld id="{42653C4F-CB13-4EFA-9E2A-3BDC2A3FEFD3}" type="slidenum">
              <a:rPr lang="en-US" smtClean="0"/>
              <a:t>73</a:t>
            </a:fld>
            <a:endParaRPr lang="en-US"/>
          </a:p>
        </p:txBody>
      </p:sp>
    </p:spTree>
    <p:extLst>
      <p:ext uri="{BB962C8B-B14F-4D97-AF65-F5344CB8AC3E}">
        <p14:creationId xmlns:p14="http://schemas.microsoft.com/office/powerpoint/2010/main" val="35656764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a:t>
            </a:r>
          </a:p>
        </p:txBody>
      </p:sp>
      <p:sp>
        <p:nvSpPr>
          <p:cNvPr id="4" name="Slide Number Placeholder 3"/>
          <p:cNvSpPr>
            <a:spLocks noGrp="1"/>
          </p:cNvSpPr>
          <p:nvPr>
            <p:ph type="sldNum" sz="quarter" idx="5"/>
          </p:nvPr>
        </p:nvSpPr>
        <p:spPr/>
        <p:txBody>
          <a:bodyPr/>
          <a:lstStyle/>
          <a:p>
            <a:fld id="{42653C4F-CB13-4EFA-9E2A-3BDC2A3FEFD3}" type="slidenum">
              <a:rPr lang="en-US" smtClean="0"/>
              <a:t>74</a:t>
            </a:fld>
            <a:endParaRPr lang="en-US"/>
          </a:p>
        </p:txBody>
      </p:sp>
    </p:spTree>
    <p:extLst>
      <p:ext uri="{BB962C8B-B14F-4D97-AF65-F5344CB8AC3E}">
        <p14:creationId xmlns:p14="http://schemas.microsoft.com/office/powerpoint/2010/main" val="29314045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not immediately obvious which of these expressions represent time values.</a:t>
            </a:r>
          </a:p>
          <a:p>
            <a:endParaRPr lang="en-US" dirty="0"/>
          </a:p>
        </p:txBody>
      </p:sp>
      <p:sp>
        <p:nvSpPr>
          <p:cNvPr id="4" name="Slide Number Placeholder 3"/>
          <p:cNvSpPr>
            <a:spLocks noGrp="1"/>
          </p:cNvSpPr>
          <p:nvPr>
            <p:ph type="sldNum" sz="quarter" idx="5"/>
          </p:nvPr>
        </p:nvSpPr>
        <p:spPr/>
        <p:txBody>
          <a:bodyPr/>
          <a:lstStyle/>
          <a:p>
            <a:fld id="{42653C4F-CB13-4EFA-9E2A-3BDC2A3FEFD3}" type="slidenum">
              <a:rPr lang="en-US" smtClean="0"/>
              <a:t>75</a:t>
            </a:fld>
            <a:endParaRPr lang="en-US"/>
          </a:p>
        </p:txBody>
      </p:sp>
    </p:spTree>
    <p:extLst>
      <p:ext uri="{BB962C8B-B14F-4D97-AF65-F5344CB8AC3E}">
        <p14:creationId xmlns:p14="http://schemas.microsoft.com/office/powerpoint/2010/main" val="31632170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symbols do not clearly suggest time.</a:t>
            </a:r>
          </a:p>
        </p:txBody>
      </p:sp>
      <p:sp>
        <p:nvSpPr>
          <p:cNvPr id="4" name="Slide Number Placeholder 3"/>
          <p:cNvSpPr>
            <a:spLocks noGrp="1"/>
          </p:cNvSpPr>
          <p:nvPr>
            <p:ph type="sldNum" sz="quarter" idx="5"/>
          </p:nvPr>
        </p:nvSpPr>
        <p:spPr/>
        <p:txBody>
          <a:bodyPr/>
          <a:lstStyle/>
          <a:p>
            <a:fld id="{42653C4F-CB13-4EFA-9E2A-3BDC2A3FEFD3}" type="slidenum">
              <a:rPr lang="en-US" smtClean="0"/>
              <a:t>76</a:t>
            </a:fld>
            <a:endParaRPr lang="en-US"/>
          </a:p>
        </p:txBody>
      </p:sp>
    </p:spTree>
    <p:extLst>
      <p:ext uri="{BB962C8B-B14F-4D97-AF65-F5344CB8AC3E}">
        <p14:creationId xmlns:p14="http://schemas.microsoft.com/office/powerpoint/2010/main" val="12465621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not immediately obvious which expressions are functions.</a:t>
            </a:r>
          </a:p>
          <a:p>
            <a:endParaRPr lang="en-US" dirty="0"/>
          </a:p>
        </p:txBody>
      </p:sp>
      <p:sp>
        <p:nvSpPr>
          <p:cNvPr id="4" name="Slide Number Placeholder 3"/>
          <p:cNvSpPr>
            <a:spLocks noGrp="1"/>
          </p:cNvSpPr>
          <p:nvPr>
            <p:ph type="sldNum" sz="quarter" idx="5"/>
          </p:nvPr>
        </p:nvSpPr>
        <p:spPr/>
        <p:txBody>
          <a:bodyPr/>
          <a:lstStyle/>
          <a:p>
            <a:fld id="{42653C4F-CB13-4EFA-9E2A-3BDC2A3FEFD3}" type="slidenum">
              <a:rPr lang="en-US" smtClean="0"/>
              <a:t>77</a:t>
            </a:fld>
            <a:endParaRPr lang="en-US"/>
          </a:p>
        </p:txBody>
      </p:sp>
    </p:spTree>
    <p:extLst>
      <p:ext uri="{BB962C8B-B14F-4D97-AF65-F5344CB8AC3E}">
        <p14:creationId xmlns:p14="http://schemas.microsoft.com/office/powerpoint/2010/main" val="20865179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fact that these symbols are functions is not clearly indicated.</a:t>
            </a:r>
          </a:p>
        </p:txBody>
      </p:sp>
      <p:sp>
        <p:nvSpPr>
          <p:cNvPr id="4" name="Slide Number Placeholder 3"/>
          <p:cNvSpPr>
            <a:spLocks noGrp="1"/>
          </p:cNvSpPr>
          <p:nvPr>
            <p:ph type="sldNum" sz="quarter" idx="5"/>
          </p:nvPr>
        </p:nvSpPr>
        <p:spPr/>
        <p:txBody>
          <a:bodyPr/>
          <a:lstStyle/>
          <a:p>
            <a:fld id="{42653C4F-CB13-4EFA-9E2A-3BDC2A3FEFD3}" type="slidenum">
              <a:rPr lang="en-US" smtClean="0"/>
              <a:t>78</a:t>
            </a:fld>
            <a:endParaRPr lang="en-US"/>
          </a:p>
        </p:txBody>
      </p:sp>
    </p:spTree>
    <p:extLst>
      <p:ext uri="{BB962C8B-B14F-4D97-AF65-F5344CB8AC3E}">
        <p14:creationId xmlns:p14="http://schemas.microsoft.com/office/powerpoint/2010/main" val="3402109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function that </a:t>
            </a:r>
            <a:r>
              <a:rPr lang="en-US" b="1" dirty="0"/>
              <a:t>internalizes</a:t>
            </a:r>
            <a:r>
              <a:rPr lang="en-US" dirty="0"/>
              <a:t> input information is actually the </a:t>
            </a:r>
            <a:r>
              <a:rPr lang="en-US" b="1" dirty="0"/>
              <a:t>external</a:t>
            </a:r>
            <a:r>
              <a:rPr lang="en-US" dirty="0"/>
              <a:t> transition function, and the function that coincides with outputs to </a:t>
            </a:r>
            <a:r>
              <a:rPr lang="en-US" b="1" dirty="0"/>
              <a:t>external</a:t>
            </a:r>
            <a:r>
              <a:rPr lang="en-US" dirty="0"/>
              <a:t> components is the </a:t>
            </a:r>
            <a:r>
              <a:rPr lang="en-US" b="1" dirty="0"/>
              <a:t>internal</a:t>
            </a:r>
            <a:r>
              <a:rPr lang="en-US" dirty="0"/>
              <a:t> transition function.</a:t>
            </a:r>
          </a:p>
        </p:txBody>
      </p:sp>
      <p:sp>
        <p:nvSpPr>
          <p:cNvPr id="4" name="Slide Number Placeholder 3"/>
          <p:cNvSpPr>
            <a:spLocks noGrp="1"/>
          </p:cNvSpPr>
          <p:nvPr>
            <p:ph type="sldNum" sz="quarter" idx="5"/>
          </p:nvPr>
        </p:nvSpPr>
        <p:spPr/>
        <p:txBody>
          <a:bodyPr/>
          <a:lstStyle/>
          <a:p>
            <a:fld id="{42653C4F-CB13-4EFA-9E2A-3BDC2A3FEFD3}" type="slidenum">
              <a:rPr lang="en-US" smtClean="0"/>
              <a:t>79</a:t>
            </a:fld>
            <a:endParaRPr lang="en-US"/>
          </a:p>
        </p:txBody>
      </p:sp>
    </p:spTree>
    <p:extLst>
      <p:ext uri="{BB962C8B-B14F-4D97-AF65-F5344CB8AC3E}">
        <p14:creationId xmlns:p14="http://schemas.microsoft.com/office/powerpoint/2010/main" val="2303094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allows additional nodes to be contributed to a common repository without causing an accumulation of dependencies.</a:t>
            </a:r>
          </a:p>
        </p:txBody>
      </p:sp>
      <p:sp>
        <p:nvSpPr>
          <p:cNvPr id="4" name="Slide Number Placeholder 3"/>
          <p:cNvSpPr>
            <a:spLocks noGrp="1"/>
          </p:cNvSpPr>
          <p:nvPr>
            <p:ph type="sldNum" sz="quarter" idx="5"/>
          </p:nvPr>
        </p:nvSpPr>
        <p:spPr/>
        <p:txBody>
          <a:bodyPr/>
          <a:lstStyle/>
          <a:p>
            <a:fld id="{42653C4F-CB13-4EFA-9E2A-3BDC2A3FEFD3}" type="slidenum">
              <a:rPr lang="en-US" smtClean="0"/>
              <a:t>8</a:t>
            </a:fld>
            <a:endParaRPr lang="en-US"/>
          </a:p>
        </p:txBody>
      </p:sp>
    </p:spTree>
    <p:extLst>
      <p:ext uri="{BB962C8B-B14F-4D97-AF65-F5344CB8AC3E}">
        <p14:creationId xmlns:p14="http://schemas.microsoft.com/office/powerpoint/2010/main" val="29851341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possible source of confusion can be addressed by un-abbreviating the function names, but then the names become verbose.  To make DEVS more approachable, we propose alternative names and notations while retaining the essence of DEVS as a form of state machine that incorporates time. </a:t>
            </a:r>
          </a:p>
        </p:txBody>
      </p:sp>
      <p:sp>
        <p:nvSpPr>
          <p:cNvPr id="4" name="Slide Number Placeholder 3"/>
          <p:cNvSpPr>
            <a:spLocks noGrp="1"/>
          </p:cNvSpPr>
          <p:nvPr>
            <p:ph type="sldNum" sz="quarter" idx="5"/>
          </p:nvPr>
        </p:nvSpPr>
        <p:spPr/>
        <p:txBody>
          <a:bodyPr/>
          <a:lstStyle/>
          <a:p>
            <a:fld id="{42653C4F-CB13-4EFA-9E2A-3BDC2A3FEFD3}" type="slidenum">
              <a:rPr lang="en-US" smtClean="0"/>
              <a:t>80</a:t>
            </a:fld>
            <a:endParaRPr lang="en-US"/>
          </a:p>
        </p:txBody>
      </p:sp>
    </p:spTree>
    <p:extLst>
      <p:ext uri="{BB962C8B-B14F-4D97-AF65-F5344CB8AC3E}">
        <p14:creationId xmlns:p14="http://schemas.microsoft.com/office/powerpoint/2010/main" val="6716271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internal and external transition functions become the “</a:t>
            </a:r>
            <a:r>
              <a:rPr lang="en-US" b="1" dirty="0"/>
              <a:t>planned</a:t>
            </a:r>
            <a:r>
              <a:rPr lang="en-US" dirty="0"/>
              <a:t>” and “</a:t>
            </a:r>
            <a:r>
              <a:rPr lang="en-US" b="1" dirty="0"/>
              <a:t>unplanned</a:t>
            </a:r>
            <a:r>
              <a:rPr lang="en-US" dirty="0"/>
              <a:t>” event functions, both denoted </a:t>
            </a:r>
            <a:r>
              <a:rPr lang="en-US" i="1" dirty="0"/>
              <a:t>f</a:t>
            </a:r>
            <a:r>
              <a:rPr lang="en-US" dirty="0"/>
              <a:t> with subscripts.</a:t>
            </a:r>
          </a:p>
        </p:txBody>
      </p:sp>
      <p:sp>
        <p:nvSpPr>
          <p:cNvPr id="4" name="Slide Number Placeholder 3"/>
          <p:cNvSpPr>
            <a:spLocks noGrp="1"/>
          </p:cNvSpPr>
          <p:nvPr>
            <p:ph type="sldNum" sz="quarter" idx="5"/>
          </p:nvPr>
        </p:nvSpPr>
        <p:spPr/>
        <p:txBody>
          <a:bodyPr/>
          <a:lstStyle/>
          <a:p>
            <a:fld id="{42653C4F-CB13-4EFA-9E2A-3BDC2A3FEFD3}" type="slidenum">
              <a:rPr lang="en-US" smtClean="0"/>
              <a:t>81</a:t>
            </a:fld>
            <a:endParaRPr lang="en-US"/>
          </a:p>
        </p:txBody>
      </p:sp>
    </p:spTree>
    <p:extLst>
      <p:ext uri="{BB962C8B-B14F-4D97-AF65-F5344CB8AC3E}">
        <p14:creationId xmlns:p14="http://schemas.microsoft.com/office/powerpoint/2010/main" val="35916053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names of the key time values…</a:t>
            </a:r>
          </a:p>
        </p:txBody>
      </p:sp>
      <p:sp>
        <p:nvSpPr>
          <p:cNvPr id="4" name="Slide Number Placeholder 3"/>
          <p:cNvSpPr>
            <a:spLocks noGrp="1"/>
          </p:cNvSpPr>
          <p:nvPr>
            <p:ph type="sldNum" sz="quarter" idx="5"/>
          </p:nvPr>
        </p:nvSpPr>
        <p:spPr/>
        <p:txBody>
          <a:bodyPr/>
          <a:lstStyle/>
          <a:p>
            <a:fld id="{42653C4F-CB13-4EFA-9E2A-3BDC2A3FEFD3}" type="slidenum">
              <a:rPr lang="en-US" smtClean="0"/>
              <a:t>82</a:t>
            </a:fld>
            <a:endParaRPr lang="en-US"/>
          </a:p>
        </p:txBody>
      </p:sp>
    </p:spTree>
    <p:extLst>
      <p:ext uri="{BB962C8B-B14F-4D97-AF65-F5344CB8AC3E}">
        <p14:creationId xmlns:p14="http://schemas.microsoft.com/office/powerpoint/2010/main" val="13060970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…become the “</a:t>
            </a:r>
            <a:r>
              <a:rPr lang="en-US" b="1" dirty="0"/>
              <a:t>elapsed duration</a:t>
            </a:r>
            <a:r>
              <a:rPr lang="en-US" dirty="0"/>
              <a:t>” and the “</a:t>
            </a:r>
            <a:r>
              <a:rPr lang="en-US" b="1" dirty="0"/>
              <a:t>planned duration</a:t>
            </a:r>
            <a:r>
              <a:rPr lang="en-US" dirty="0"/>
              <a:t>”, both denoted </a:t>
            </a:r>
            <a:r>
              <a:rPr lang="el-GR" dirty="0"/>
              <a:t>Δ</a:t>
            </a:r>
            <a:r>
              <a:rPr lang="en-US" i="1" dirty="0"/>
              <a:t>t</a:t>
            </a:r>
            <a:r>
              <a:rPr lang="en-US" dirty="0"/>
              <a:t> with subscripts.</a:t>
            </a:r>
          </a:p>
        </p:txBody>
      </p:sp>
      <p:sp>
        <p:nvSpPr>
          <p:cNvPr id="4" name="Slide Number Placeholder 3"/>
          <p:cNvSpPr>
            <a:spLocks noGrp="1"/>
          </p:cNvSpPr>
          <p:nvPr>
            <p:ph type="sldNum" sz="quarter" idx="5"/>
          </p:nvPr>
        </p:nvSpPr>
        <p:spPr/>
        <p:txBody>
          <a:bodyPr/>
          <a:lstStyle/>
          <a:p>
            <a:fld id="{42653C4F-CB13-4EFA-9E2A-3BDC2A3FEFD3}" type="slidenum">
              <a:rPr lang="en-US" smtClean="0"/>
              <a:t>83</a:t>
            </a:fld>
            <a:endParaRPr lang="en-US"/>
          </a:p>
        </p:txBody>
      </p:sp>
    </p:spTree>
    <p:extLst>
      <p:ext uri="{BB962C8B-B14F-4D97-AF65-F5344CB8AC3E}">
        <p14:creationId xmlns:p14="http://schemas.microsoft.com/office/powerpoint/2010/main" val="17448005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Noted that the “planned duration” is the duration until the next “planned” event, a relationship hinted at by the word “planned” and the subscript p.</a:t>
            </a:r>
          </a:p>
        </p:txBody>
      </p:sp>
      <p:sp>
        <p:nvSpPr>
          <p:cNvPr id="4" name="Slide Number Placeholder 3"/>
          <p:cNvSpPr>
            <a:spLocks noGrp="1"/>
          </p:cNvSpPr>
          <p:nvPr>
            <p:ph type="sldNum" sz="quarter" idx="5"/>
          </p:nvPr>
        </p:nvSpPr>
        <p:spPr/>
        <p:txBody>
          <a:bodyPr/>
          <a:lstStyle/>
          <a:p>
            <a:fld id="{42653C4F-CB13-4EFA-9E2A-3BDC2A3FEFD3}" type="slidenum">
              <a:rPr lang="en-US" smtClean="0"/>
              <a:t>84</a:t>
            </a:fld>
            <a:endParaRPr lang="en-US"/>
          </a:p>
        </p:txBody>
      </p:sp>
    </p:spTree>
    <p:extLst>
      <p:ext uri="{BB962C8B-B14F-4D97-AF65-F5344CB8AC3E}">
        <p14:creationId xmlns:p14="http://schemas.microsoft.com/office/powerpoint/2010/main" val="34267253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state…</a:t>
            </a:r>
          </a:p>
        </p:txBody>
      </p:sp>
      <p:sp>
        <p:nvSpPr>
          <p:cNvPr id="4" name="Slide Number Placeholder 3"/>
          <p:cNvSpPr>
            <a:spLocks noGrp="1"/>
          </p:cNvSpPr>
          <p:nvPr>
            <p:ph type="sldNum" sz="quarter" idx="5"/>
          </p:nvPr>
        </p:nvSpPr>
        <p:spPr/>
        <p:txBody>
          <a:bodyPr/>
          <a:lstStyle/>
          <a:p>
            <a:fld id="{42653C4F-CB13-4EFA-9E2A-3BDC2A3FEFD3}" type="slidenum">
              <a:rPr lang="en-US" smtClean="0"/>
              <a:t>85</a:t>
            </a:fld>
            <a:endParaRPr lang="en-US"/>
          </a:p>
        </p:txBody>
      </p:sp>
    </p:spTree>
    <p:extLst>
      <p:ext uri="{BB962C8B-B14F-4D97-AF65-F5344CB8AC3E}">
        <p14:creationId xmlns:p14="http://schemas.microsoft.com/office/powerpoint/2010/main" val="1090238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…becomes [s, </a:t>
            </a:r>
            <a:r>
              <a:rPr lang="el-GR" sz="1200" dirty="0">
                <a:latin typeface="Cambria" panose="02040503050406030204" pitchFamily="18" charset="0"/>
                <a:cs typeface="Times New Roman" panose="02020603050405020304" pitchFamily="18" charset="0"/>
              </a:rPr>
              <a:t>Δ</a:t>
            </a:r>
            <a:r>
              <a:rPr lang="en-US" sz="1200" i="1" dirty="0" err="1">
                <a:latin typeface="Cambria" panose="02040503050406030204" pitchFamily="18" charset="0"/>
                <a:cs typeface="Times New Roman" panose="02020603050405020304" pitchFamily="18" charset="0"/>
              </a:rPr>
              <a:t>t</a:t>
            </a:r>
            <a:r>
              <a:rPr lang="en-US" sz="1200" baseline="-25000" dirty="0" err="1">
                <a:latin typeface="Cambria" panose="02040503050406030204" pitchFamily="18" charset="0"/>
                <a:cs typeface="Times New Roman" panose="02020603050405020304" pitchFamily="18" charset="0"/>
              </a:rPr>
              <a:t>e</a:t>
            </a:r>
            <a:r>
              <a:rPr lang="en-US" dirty="0"/>
              <a:t>].</a:t>
            </a:r>
          </a:p>
        </p:txBody>
      </p:sp>
      <p:sp>
        <p:nvSpPr>
          <p:cNvPr id="4" name="Slide Number Placeholder 3"/>
          <p:cNvSpPr>
            <a:spLocks noGrp="1"/>
          </p:cNvSpPr>
          <p:nvPr>
            <p:ph type="sldNum" sz="quarter" idx="5"/>
          </p:nvPr>
        </p:nvSpPr>
        <p:spPr/>
        <p:txBody>
          <a:bodyPr/>
          <a:lstStyle/>
          <a:p>
            <a:fld id="{42653C4F-CB13-4EFA-9E2A-3BDC2A3FEFD3}" type="slidenum">
              <a:rPr lang="en-US" smtClean="0"/>
              <a:t>86</a:t>
            </a:fld>
            <a:endParaRPr lang="en-US"/>
          </a:p>
        </p:txBody>
      </p:sp>
    </p:spTree>
    <p:extLst>
      <p:ext uri="{BB962C8B-B14F-4D97-AF65-F5344CB8AC3E}">
        <p14:creationId xmlns:p14="http://schemas.microsoft.com/office/powerpoint/2010/main" val="17877834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term “</a:t>
            </a:r>
            <a:r>
              <a:rPr lang="en-US" b="1" dirty="0"/>
              <a:t>model</a:t>
            </a:r>
            <a:r>
              <a:rPr lang="en-US" dirty="0"/>
              <a:t>” is an accurate term, but unfortunately it has a different meaning in many disciplines that could benefit from DEVS.  In architectural design, for example, “model” often refers to a digital model of a building.</a:t>
            </a:r>
          </a:p>
        </p:txBody>
      </p:sp>
      <p:sp>
        <p:nvSpPr>
          <p:cNvPr id="4" name="Slide Number Placeholder 3"/>
          <p:cNvSpPr>
            <a:spLocks noGrp="1"/>
          </p:cNvSpPr>
          <p:nvPr>
            <p:ph type="sldNum" sz="quarter" idx="5"/>
          </p:nvPr>
        </p:nvSpPr>
        <p:spPr/>
        <p:txBody>
          <a:bodyPr/>
          <a:lstStyle/>
          <a:p>
            <a:fld id="{42653C4F-CB13-4EFA-9E2A-3BDC2A3FEFD3}" type="slidenum">
              <a:rPr lang="en-US" smtClean="0"/>
              <a:t>87</a:t>
            </a:fld>
            <a:endParaRPr lang="en-US"/>
          </a:p>
        </p:txBody>
      </p:sp>
    </p:spTree>
    <p:extLst>
      <p:ext uri="{BB962C8B-B14F-4D97-AF65-F5344CB8AC3E}">
        <p14:creationId xmlns:p14="http://schemas.microsoft.com/office/powerpoint/2010/main" val="8756653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propose “</a:t>
            </a:r>
            <a:r>
              <a:rPr lang="en-US" b="1" dirty="0"/>
              <a:t>node</a:t>
            </a:r>
            <a:r>
              <a:rPr lang="en-US" dirty="0"/>
              <a:t>” as an alternative name.</a:t>
            </a:r>
          </a:p>
        </p:txBody>
      </p:sp>
      <p:sp>
        <p:nvSpPr>
          <p:cNvPr id="4" name="Slide Number Placeholder 3"/>
          <p:cNvSpPr>
            <a:spLocks noGrp="1"/>
          </p:cNvSpPr>
          <p:nvPr>
            <p:ph type="sldNum" sz="quarter" idx="5"/>
          </p:nvPr>
        </p:nvSpPr>
        <p:spPr/>
        <p:txBody>
          <a:bodyPr/>
          <a:lstStyle/>
          <a:p>
            <a:fld id="{42653C4F-CB13-4EFA-9E2A-3BDC2A3FEFD3}" type="slidenum">
              <a:rPr lang="en-US" smtClean="0"/>
              <a:t>88</a:t>
            </a:fld>
            <a:endParaRPr lang="en-US"/>
          </a:p>
        </p:txBody>
      </p:sp>
    </p:spTree>
    <p:extLst>
      <p:ext uri="{BB962C8B-B14F-4D97-AF65-F5344CB8AC3E}">
        <p14:creationId xmlns:p14="http://schemas.microsoft.com/office/powerpoint/2010/main" val="14672922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terms “</a:t>
            </a:r>
            <a:r>
              <a:rPr lang="en-US" b="1" dirty="0"/>
              <a:t>class</a:t>
            </a:r>
            <a:r>
              <a:rPr lang="en-US" dirty="0"/>
              <a:t>” and “</a:t>
            </a:r>
            <a:r>
              <a:rPr lang="en-US" b="1" dirty="0"/>
              <a:t>instance</a:t>
            </a:r>
            <a:r>
              <a:rPr lang="en-US" dirty="0"/>
              <a:t>” might be better than “node”, but they may cause confusion with classes and instances in an object-oriented programming language.  The term “node” seems to avoid these potential sources of confusion.</a:t>
            </a:r>
          </a:p>
        </p:txBody>
      </p:sp>
      <p:sp>
        <p:nvSpPr>
          <p:cNvPr id="4" name="Slide Number Placeholder 3"/>
          <p:cNvSpPr>
            <a:spLocks noGrp="1"/>
          </p:cNvSpPr>
          <p:nvPr>
            <p:ph type="sldNum" sz="quarter" idx="5"/>
          </p:nvPr>
        </p:nvSpPr>
        <p:spPr/>
        <p:txBody>
          <a:bodyPr/>
          <a:lstStyle/>
          <a:p>
            <a:fld id="{42653C4F-CB13-4EFA-9E2A-3BDC2A3FEFD3}" type="slidenum">
              <a:rPr lang="en-US" smtClean="0"/>
              <a:t>89</a:t>
            </a:fld>
            <a:endParaRPr lang="en-US"/>
          </a:p>
        </p:txBody>
      </p:sp>
    </p:spTree>
    <p:extLst>
      <p:ext uri="{BB962C8B-B14F-4D97-AF65-F5344CB8AC3E}">
        <p14:creationId xmlns:p14="http://schemas.microsoft.com/office/powerpoint/2010/main" val="148037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idea is to have open source repositories containing numerous nodes, combinations of which can be integrated to form a variety of complex systems models.</a:t>
            </a:r>
          </a:p>
        </p:txBody>
      </p:sp>
      <p:sp>
        <p:nvSpPr>
          <p:cNvPr id="4" name="Slide Number Placeholder 3"/>
          <p:cNvSpPr>
            <a:spLocks noGrp="1"/>
          </p:cNvSpPr>
          <p:nvPr>
            <p:ph type="sldNum" sz="quarter" idx="5"/>
          </p:nvPr>
        </p:nvSpPr>
        <p:spPr/>
        <p:txBody>
          <a:bodyPr/>
          <a:lstStyle/>
          <a:p>
            <a:fld id="{42653C4F-CB13-4EFA-9E2A-3BDC2A3FEFD3}" type="slidenum">
              <a:rPr lang="en-US" smtClean="0"/>
              <a:t>9</a:t>
            </a:fld>
            <a:endParaRPr lang="en-US"/>
          </a:p>
        </p:txBody>
      </p:sp>
    </p:spTree>
    <p:extLst>
      <p:ext uri="{BB962C8B-B14F-4D97-AF65-F5344CB8AC3E}">
        <p14:creationId xmlns:p14="http://schemas.microsoft.com/office/powerpoint/2010/main" val="24634538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term “</a:t>
            </a:r>
            <a:r>
              <a:rPr lang="en-US" b="1" dirty="0"/>
              <a:t>coupled model</a:t>
            </a:r>
            <a:r>
              <a:rPr lang="en-US" dirty="0"/>
              <a:t>” is not ideal, because it might be interpreted as a pair of models coupled to one another.</a:t>
            </a:r>
          </a:p>
        </p:txBody>
      </p:sp>
      <p:sp>
        <p:nvSpPr>
          <p:cNvPr id="4" name="Slide Number Placeholder 3"/>
          <p:cNvSpPr>
            <a:spLocks noGrp="1"/>
          </p:cNvSpPr>
          <p:nvPr>
            <p:ph type="sldNum" sz="quarter" idx="5"/>
          </p:nvPr>
        </p:nvSpPr>
        <p:spPr/>
        <p:txBody>
          <a:bodyPr/>
          <a:lstStyle/>
          <a:p>
            <a:fld id="{42653C4F-CB13-4EFA-9E2A-3BDC2A3FEFD3}" type="slidenum">
              <a:rPr lang="en-US" smtClean="0"/>
              <a:t>90</a:t>
            </a:fld>
            <a:endParaRPr lang="en-US"/>
          </a:p>
        </p:txBody>
      </p:sp>
    </p:spTree>
    <p:extLst>
      <p:ext uri="{BB962C8B-B14F-4D97-AF65-F5344CB8AC3E}">
        <p14:creationId xmlns:p14="http://schemas.microsoft.com/office/powerpoint/2010/main" val="401494369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suggest “</a:t>
            </a:r>
            <a:r>
              <a:rPr lang="en-US" b="1" dirty="0"/>
              <a:t>composite node</a:t>
            </a:r>
            <a:r>
              <a:rPr lang="en-US" dirty="0"/>
              <a:t>” instead.</a:t>
            </a:r>
          </a:p>
        </p:txBody>
      </p:sp>
      <p:sp>
        <p:nvSpPr>
          <p:cNvPr id="4" name="Slide Number Placeholder 3"/>
          <p:cNvSpPr>
            <a:spLocks noGrp="1"/>
          </p:cNvSpPr>
          <p:nvPr>
            <p:ph type="sldNum" sz="quarter" idx="5"/>
          </p:nvPr>
        </p:nvSpPr>
        <p:spPr/>
        <p:txBody>
          <a:bodyPr/>
          <a:lstStyle/>
          <a:p>
            <a:fld id="{42653C4F-CB13-4EFA-9E2A-3BDC2A3FEFD3}" type="slidenum">
              <a:rPr lang="en-US" smtClean="0"/>
              <a:t>91</a:t>
            </a:fld>
            <a:endParaRPr lang="en-US"/>
          </a:p>
        </p:txBody>
      </p:sp>
    </p:spTree>
    <p:extLst>
      <p:ext uri="{BB962C8B-B14F-4D97-AF65-F5344CB8AC3E}">
        <p14:creationId xmlns:p14="http://schemas.microsoft.com/office/powerpoint/2010/main" val="15190178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instead of the Classic DEVS tuple of elements, which exhibits little obvious symmetry, …</a:t>
            </a:r>
          </a:p>
        </p:txBody>
      </p:sp>
      <p:sp>
        <p:nvSpPr>
          <p:cNvPr id="4" name="Slide Number Placeholder 3"/>
          <p:cNvSpPr>
            <a:spLocks noGrp="1"/>
          </p:cNvSpPr>
          <p:nvPr>
            <p:ph type="sldNum" sz="quarter" idx="5"/>
          </p:nvPr>
        </p:nvSpPr>
        <p:spPr/>
        <p:txBody>
          <a:bodyPr/>
          <a:lstStyle/>
          <a:p>
            <a:fld id="{42653C4F-CB13-4EFA-9E2A-3BDC2A3FEFD3}" type="slidenum">
              <a:rPr lang="en-US" smtClean="0"/>
              <a:t>92</a:t>
            </a:fld>
            <a:endParaRPr lang="en-US"/>
          </a:p>
        </p:txBody>
      </p:sp>
    </p:spTree>
    <p:extLst>
      <p:ext uri="{BB962C8B-B14F-4D97-AF65-F5344CB8AC3E}">
        <p14:creationId xmlns:p14="http://schemas.microsoft.com/office/powerpoint/2010/main" val="28850081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 Symmetric DEVS variant has a symmetrical structure with 4 port elements and 4 function elements.</a:t>
            </a:r>
          </a:p>
        </p:txBody>
      </p:sp>
      <p:sp>
        <p:nvSpPr>
          <p:cNvPr id="4" name="Slide Number Placeholder 3"/>
          <p:cNvSpPr>
            <a:spLocks noGrp="1"/>
          </p:cNvSpPr>
          <p:nvPr>
            <p:ph type="sldNum" sz="quarter" idx="5"/>
          </p:nvPr>
        </p:nvSpPr>
        <p:spPr/>
        <p:txBody>
          <a:bodyPr/>
          <a:lstStyle/>
          <a:p>
            <a:fld id="{42653C4F-CB13-4EFA-9E2A-3BDC2A3FEFD3}" type="slidenum">
              <a:rPr lang="en-US" smtClean="0"/>
              <a:t>93</a:t>
            </a:fld>
            <a:endParaRPr lang="en-US"/>
          </a:p>
        </p:txBody>
      </p:sp>
    </p:spTree>
    <p:extLst>
      <p:ext uri="{BB962C8B-B14F-4D97-AF65-F5344CB8AC3E}">
        <p14:creationId xmlns:p14="http://schemas.microsoft.com/office/powerpoint/2010/main" val="15720535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visual interfaces may be a more effective way to attract new users to DEVS, these interfaces will inevitably be influenced by the way the underlying theory is expressed.  </a:t>
            </a:r>
          </a:p>
        </p:txBody>
      </p:sp>
      <p:sp>
        <p:nvSpPr>
          <p:cNvPr id="4" name="Slide Number Placeholder 3"/>
          <p:cNvSpPr>
            <a:spLocks noGrp="1"/>
          </p:cNvSpPr>
          <p:nvPr>
            <p:ph type="sldNum" sz="quarter" idx="5"/>
          </p:nvPr>
        </p:nvSpPr>
        <p:spPr/>
        <p:txBody>
          <a:bodyPr/>
          <a:lstStyle/>
          <a:p>
            <a:fld id="{42653C4F-CB13-4EFA-9E2A-3BDC2A3FEFD3}" type="slidenum">
              <a:rPr lang="en-US" smtClean="0"/>
              <a:t>94</a:t>
            </a:fld>
            <a:endParaRPr lang="en-US"/>
          </a:p>
        </p:txBody>
      </p:sp>
    </p:spTree>
    <p:extLst>
      <p:ext uri="{BB962C8B-B14F-4D97-AF65-F5344CB8AC3E}">
        <p14:creationId xmlns:p14="http://schemas.microsoft.com/office/powerpoint/2010/main" val="21674813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the interface mockup shown here reflects the 4 types of ports and 4 types of functions in the Symmetric DEVS variant of the Classic DEVS formalism.</a:t>
            </a:r>
          </a:p>
        </p:txBody>
      </p:sp>
      <p:sp>
        <p:nvSpPr>
          <p:cNvPr id="4" name="Slide Number Placeholder 3"/>
          <p:cNvSpPr>
            <a:spLocks noGrp="1"/>
          </p:cNvSpPr>
          <p:nvPr>
            <p:ph type="sldNum" sz="quarter" idx="5"/>
          </p:nvPr>
        </p:nvSpPr>
        <p:spPr/>
        <p:txBody>
          <a:bodyPr/>
          <a:lstStyle/>
          <a:p>
            <a:fld id="{42653C4F-CB13-4EFA-9E2A-3BDC2A3FEFD3}" type="slidenum">
              <a:rPr lang="en-US" smtClean="0"/>
              <a:t>95</a:t>
            </a:fld>
            <a:endParaRPr lang="en-US"/>
          </a:p>
        </p:txBody>
      </p:sp>
    </p:spTree>
    <p:extLst>
      <p:ext uri="{BB962C8B-B14F-4D97-AF65-F5344CB8AC3E}">
        <p14:creationId xmlns:p14="http://schemas.microsoft.com/office/powerpoint/2010/main" val="6084444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the topic, we consider the essence of DEVS to lie in the interpretation of the formalism as a state machine that incorporates time.  This essential feature is retained even if the nomenclature is modified in an attempt to improve approachability.</a:t>
            </a:r>
          </a:p>
        </p:txBody>
      </p:sp>
      <p:sp>
        <p:nvSpPr>
          <p:cNvPr id="4" name="Slide Number Placeholder 3"/>
          <p:cNvSpPr>
            <a:spLocks noGrp="1"/>
          </p:cNvSpPr>
          <p:nvPr>
            <p:ph type="sldNum" sz="quarter" idx="5"/>
          </p:nvPr>
        </p:nvSpPr>
        <p:spPr/>
        <p:txBody>
          <a:bodyPr/>
          <a:lstStyle/>
          <a:p>
            <a:fld id="{42653C4F-CB13-4EFA-9E2A-3BDC2A3FEFD3}" type="slidenum">
              <a:rPr lang="en-US" smtClean="0"/>
              <a:t>96</a:t>
            </a:fld>
            <a:endParaRPr lang="en-US"/>
          </a:p>
        </p:txBody>
      </p:sp>
    </p:spTree>
    <p:extLst>
      <p:ext uri="{BB962C8B-B14F-4D97-AF65-F5344CB8AC3E}">
        <p14:creationId xmlns:p14="http://schemas.microsoft.com/office/powerpoint/2010/main" val="5970526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describe in more detail the elements of Symmetric DEVS.</a:t>
            </a:r>
          </a:p>
        </p:txBody>
      </p:sp>
      <p:sp>
        <p:nvSpPr>
          <p:cNvPr id="4" name="Slide Number Placeholder 3"/>
          <p:cNvSpPr>
            <a:spLocks noGrp="1"/>
          </p:cNvSpPr>
          <p:nvPr>
            <p:ph type="sldNum" sz="quarter" idx="5"/>
          </p:nvPr>
        </p:nvSpPr>
        <p:spPr/>
        <p:txBody>
          <a:bodyPr/>
          <a:lstStyle/>
          <a:p>
            <a:fld id="{42653C4F-CB13-4EFA-9E2A-3BDC2A3FEFD3}" type="slidenum">
              <a:rPr lang="en-US" smtClean="0"/>
              <a:t>97</a:t>
            </a:fld>
            <a:endParaRPr lang="en-US"/>
          </a:p>
        </p:txBody>
      </p:sp>
    </p:spTree>
    <p:extLst>
      <p:ext uri="{BB962C8B-B14F-4D97-AF65-F5344CB8AC3E}">
        <p14:creationId xmlns:p14="http://schemas.microsoft.com/office/powerpoint/2010/main" val="25994619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there are many variants of Classic and Parallel DEVS, each of which tries to supply something that was deemed missing from the original formalism.</a:t>
            </a:r>
          </a:p>
        </p:txBody>
      </p:sp>
      <p:sp>
        <p:nvSpPr>
          <p:cNvPr id="4" name="Slide Number Placeholder 3"/>
          <p:cNvSpPr>
            <a:spLocks noGrp="1"/>
          </p:cNvSpPr>
          <p:nvPr>
            <p:ph type="sldNum" sz="quarter" idx="5"/>
          </p:nvPr>
        </p:nvSpPr>
        <p:spPr/>
        <p:txBody>
          <a:bodyPr/>
          <a:lstStyle/>
          <a:p>
            <a:fld id="{42653C4F-CB13-4EFA-9E2A-3BDC2A3FEFD3}" type="slidenum">
              <a:rPr lang="en-US" smtClean="0"/>
              <a:t>98</a:t>
            </a:fld>
            <a:endParaRPr lang="en-US"/>
          </a:p>
        </p:txBody>
      </p:sp>
    </p:spTree>
    <p:extLst>
      <p:ext uri="{BB962C8B-B14F-4D97-AF65-F5344CB8AC3E}">
        <p14:creationId xmlns:p14="http://schemas.microsoft.com/office/powerpoint/2010/main" val="19691283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Symmetric DEVS strives to increase approachability and improve support for agent-based modeling.  An </a:t>
            </a:r>
            <a:r>
              <a:rPr lang="en-US" b="1" dirty="0"/>
              <a:t>agent</a:t>
            </a:r>
            <a:r>
              <a:rPr lang="en-US" dirty="0"/>
              <a:t> is a system, but not all systems are referred to as agents.  If there are many similar systems, and what interests us are the interactions among those systems, then we tend to refer to those systems as “agents”.  In ABM, there is a model dedicated to a single agent, and a simulation of interacting agents is realized by instantiating the agent model multiple times.</a:t>
            </a:r>
          </a:p>
        </p:txBody>
      </p:sp>
      <p:sp>
        <p:nvSpPr>
          <p:cNvPr id="4" name="Slide Number Placeholder 3"/>
          <p:cNvSpPr>
            <a:spLocks noGrp="1"/>
          </p:cNvSpPr>
          <p:nvPr>
            <p:ph type="sldNum" sz="quarter" idx="5"/>
          </p:nvPr>
        </p:nvSpPr>
        <p:spPr/>
        <p:txBody>
          <a:bodyPr/>
          <a:lstStyle/>
          <a:p>
            <a:fld id="{42653C4F-CB13-4EFA-9E2A-3BDC2A3FEFD3}" type="slidenum">
              <a:rPr lang="en-US" smtClean="0"/>
              <a:t>99</a:t>
            </a:fld>
            <a:endParaRPr lang="en-US"/>
          </a:p>
        </p:txBody>
      </p:sp>
    </p:spTree>
    <p:extLst>
      <p:ext uri="{BB962C8B-B14F-4D97-AF65-F5344CB8AC3E}">
        <p14:creationId xmlns:p14="http://schemas.microsoft.com/office/powerpoint/2010/main" val="355912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3515-BF84-497C-A448-AC4A81FE6A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B4EC1E-FE44-4899-8E48-FD820B0A43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AF1ABB-5F38-4CF6-AA48-DD5B55AAFA33}"/>
              </a:ext>
            </a:extLst>
          </p:cNvPr>
          <p:cNvSpPr>
            <a:spLocks noGrp="1"/>
          </p:cNvSpPr>
          <p:nvPr>
            <p:ph type="dt" sz="half" idx="10"/>
          </p:nvPr>
        </p:nvSpPr>
        <p:spPr/>
        <p:txBody>
          <a:bodyPr/>
          <a:lstStyle/>
          <a:p>
            <a:fld id="{5120BE62-7072-4E5B-ADCD-7EC365D29037}" type="datetime1">
              <a:rPr lang="en-US" smtClean="0"/>
              <a:t>5/9/2019</a:t>
            </a:fld>
            <a:endParaRPr lang="en-US"/>
          </a:p>
        </p:txBody>
      </p:sp>
      <p:sp>
        <p:nvSpPr>
          <p:cNvPr id="5" name="Footer Placeholder 4">
            <a:extLst>
              <a:ext uri="{FF2B5EF4-FFF2-40B4-BE49-F238E27FC236}">
                <a16:creationId xmlns:a16="http://schemas.microsoft.com/office/drawing/2014/main" id="{4939B62A-7CAF-4D10-A9BD-AE8472563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7E011A-0053-466A-A3EE-63FB01F84698}"/>
              </a:ext>
            </a:extLst>
          </p:cNvPr>
          <p:cNvSpPr>
            <a:spLocks noGrp="1"/>
          </p:cNvSpPr>
          <p:nvPr>
            <p:ph type="sldNum" sz="quarter" idx="12"/>
          </p:nvPr>
        </p:nvSpPr>
        <p:spPr/>
        <p:txBody>
          <a:bodyPr/>
          <a:lstStyle/>
          <a:p>
            <a:fld id="{EC043B50-7102-4718-A93F-080F90E5C0DD}" type="slidenum">
              <a:rPr lang="en-US" smtClean="0"/>
              <a:t>‹#›</a:t>
            </a:fld>
            <a:endParaRPr lang="en-US"/>
          </a:p>
        </p:txBody>
      </p:sp>
    </p:spTree>
    <p:extLst>
      <p:ext uri="{BB962C8B-B14F-4D97-AF65-F5344CB8AC3E}">
        <p14:creationId xmlns:p14="http://schemas.microsoft.com/office/powerpoint/2010/main" val="433127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573D-305E-4A21-B574-F2511F8F7F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353F51-AEB3-4F09-8FC1-00574BFBF7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27499E-0157-45CB-A7A4-1F2B8621D52C}"/>
              </a:ext>
            </a:extLst>
          </p:cNvPr>
          <p:cNvSpPr>
            <a:spLocks noGrp="1"/>
          </p:cNvSpPr>
          <p:nvPr>
            <p:ph type="dt" sz="half" idx="10"/>
          </p:nvPr>
        </p:nvSpPr>
        <p:spPr/>
        <p:txBody>
          <a:bodyPr/>
          <a:lstStyle/>
          <a:p>
            <a:fld id="{5AD02633-173B-434B-B1EB-EF76427A89B8}" type="datetime1">
              <a:rPr lang="en-US" smtClean="0"/>
              <a:t>5/9/2019</a:t>
            </a:fld>
            <a:endParaRPr lang="en-US"/>
          </a:p>
        </p:txBody>
      </p:sp>
      <p:sp>
        <p:nvSpPr>
          <p:cNvPr id="5" name="Footer Placeholder 4">
            <a:extLst>
              <a:ext uri="{FF2B5EF4-FFF2-40B4-BE49-F238E27FC236}">
                <a16:creationId xmlns:a16="http://schemas.microsoft.com/office/drawing/2014/main" id="{0348D946-4C3A-42B4-AB37-D6A18DEB68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7088BF-E2C2-4AE9-B22D-4432D73259B0}"/>
              </a:ext>
            </a:extLst>
          </p:cNvPr>
          <p:cNvSpPr>
            <a:spLocks noGrp="1"/>
          </p:cNvSpPr>
          <p:nvPr>
            <p:ph type="sldNum" sz="quarter" idx="12"/>
          </p:nvPr>
        </p:nvSpPr>
        <p:spPr/>
        <p:txBody>
          <a:bodyPr/>
          <a:lstStyle/>
          <a:p>
            <a:fld id="{EC043B50-7102-4718-A93F-080F90E5C0DD}" type="slidenum">
              <a:rPr lang="en-US" smtClean="0"/>
              <a:t>‹#›</a:t>
            </a:fld>
            <a:endParaRPr lang="en-US"/>
          </a:p>
        </p:txBody>
      </p:sp>
    </p:spTree>
    <p:extLst>
      <p:ext uri="{BB962C8B-B14F-4D97-AF65-F5344CB8AC3E}">
        <p14:creationId xmlns:p14="http://schemas.microsoft.com/office/powerpoint/2010/main" val="4235129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665B53-FEC1-4F80-B742-EF87528397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BE7455-CB23-44A5-BBAB-B21DB1C9FA5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ACF83E-4A91-4CF2-8A4F-B07A09D67E49}"/>
              </a:ext>
            </a:extLst>
          </p:cNvPr>
          <p:cNvSpPr>
            <a:spLocks noGrp="1"/>
          </p:cNvSpPr>
          <p:nvPr>
            <p:ph type="dt" sz="half" idx="10"/>
          </p:nvPr>
        </p:nvSpPr>
        <p:spPr/>
        <p:txBody>
          <a:bodyPr/>
          <a:lstStyle/>
          <a:p>
            <a:fld id="{DABD2429-8AE9-4D1C-9382-2F2DD8AF108F}" type="datetime1">
              <a:rPr lang="en-US" smtClean="0"/>
              <a:t>5/9/2019</a:t>
            </a:fld>
            <a:endParaRPr lang="en-US"/>
          </a:p>
        </p:txBody>
      </p:sp>
      <p:sp>
        <p:nvSpPr>
          <p:cNvPr id="5" name="Footer Placeholder 4">
            <a:extLst>
              <a:ext uri="{FF2B5EF4-FFF2-40B4-BE49-F238E27FC236}">
                <a16:creationId xmlns:a16="http://schemas.microsoft.com/office/drawing/2014/main" id="{CBB4096B-0F45-4D68-B7F6-45E5BB24F5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23580-6D22-47F8-AEFF-B8387019EF3A}"/>
              </a:ext>
            </a:extLst>
          </p:cNvPr>
          <p:cNvSpPr>
            <a:spLocks noGrp="1"/>
          </p:cNvSpPr>
          <p:nvPr>
            <p:ph type="sldNum" sz="quarter" idx="12"/>
          </p:nvPr>
        </p:nvSpPr>
        <p:spPr/>
        <p:txBody>
          <a:bodyPr/>
          <a:lstStyle/>
          <a:p>
            <a:fld id="{EC043B50-7102-4718-A93F-080F90E5C0DD}" type="slidenum">
              <a:rPr lang="en-US" smtClean="0"/>
              <a:t>‹#›</a:t>
            </a:fld>
            <a:endParaRPr lang="en-US"/>
          </a:p>
        </p:txBody>
      </p:sp>
    </p:spTree>
    <p:extLst>
      <p:ext uri="{BB962C8B-B14F-4D97-AF65-F5344CB8AC3E}">
        <p14:creationId xmlns:p14="http://schemas.microsoft.com/office/powerpoint/2010/main" val="1853065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49E53-D37C-4FB1-943D-D35D738839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743311-24D7-4866-B2A8-E71696F5E5D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2B878C-54A1-459E-A762-ECD5AA1478A1}"/>
              </a:ext>
            </a:extLst>
          </p:cNvPr>
          <p:cNvSpPr>
            <a:spLocks noGrp="1"/>
          </p:cNvSpPr>
          <p:nvPr>
            <p:ph type="dt" sz="half" idx="10"/>
          </p:nvPr>
        </p:nvSpPr>
        <p:spPr/>
        <p:txBody>
          <a:bodyPr/>
          <a:lstStyle/>
          <a:p>
            <a:fld id="{596D5CD5-BC72-4CF2-A12C-EB5009CAC2A0}" type="datetime1">
              <a:rPr lang="en-US" smtClean="0"/>
              <a:t>5/9/2019</a:t>
            </a:fld>
            <a:endParaRPr lang="en-US"/>
          </a:p>
        </p:txBody>
      </p:sp>
      <p:sp>
        <p:nvSpPr>
          <p:cNvPr id="5" name="Footer Placeholder 4">
            <a:extLst>
              <a:ext uri="{FF2B5EF4-FFF2-40B4-BE49-F238E27FC236}">
                <a16:creationId xmlns:a16="http://schemas.microsoft.com/office/drawing/2014/main" id="{AD7AA83C-5077-4DAB-8781-52EA17DA64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040F99-8C80-428E-B05B-8A7D13BECAE2}"/>
              </a:ext>
            </a:extLst>
          </p:cNvPr>
          <p:cNvSpPr>
            <a:spLocks noGrp="1"/>
          </p:cNvSpPr>
          <p:nvPr>
            <p:ph type="sldNum" sz="quarter" idx="12"/>
          </p:nvPr>
        </p:nvSpPr>
        <p:spPr/>
        <p:txBody>
          <a:bodyPr/>
          <a:lstStyle/>
          <a:p>
            <a:fld id="{EC043B50-7102-4718-A93F-080F90E5C0DD}" type="slidenum">
              <a:rPr lang="en-US" smtClean="0"/>
              <a:t>‹#›</a:t>
            </a:fld>
            <a:endParaRPr lang="en-US"/>
          </a:p>
        </p:txBody>
      </p:sp>
    </p:spTree>
    <p:extLst>
      <p:ext uri="{BB962C8B-B14F-4D97-AF65-F5344CB8AC3E}">
        <p14:creationId xmlns:p14="http://schemas.microsoft.com/office/powerpoint/2010/main" val="2485075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E47D-2E6C-4FE2-A913-FA38EF61CB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A82DCC-23EA-437E-8C46-776308720D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325B6A0-FC8C-4979-903D-DFF4A595F4EB}"/>
              </a:ext>
            </a:extLst>
          </p:cNvPr>
          <p:cNvSpPr>
            <a:spLocks noGrp="1"/>
          </p:cNvSpPr>
          <p:nvPr>
            <p:ph type="dt" sz="half" idx="10"/>
          </p:nvPr>
        </p:nvSpPr>
        <p:spPr/>
        <p:txBody>
          <a:bodyPr/>
          <a:lstStyle/>
          <a:p>
            <a:fld id="{3E1CFE28-84EB-4982-A6B0-958A150EBEFE}" type="datetime1">
              <a:rPr lang="en-US" smtClean="0"/>
              <a:t>5/9/2019</a:t>
            </a:fld>
            <a:endParaRPr lang="en-US"/>
          </a:p>
        </p:txBody>
      </p:sp>
      <p:sp>
        <p:nvSpPr>
          <p:cNvPr id="5" name="Footer Placeholder 4">
            <a:extLst>
              <a:ext uri="{FF2B5EF4-FFF2-40B4-BE49-F238E27FC236}">
                <a16:creationId xmlns:a16="http://schemas.microsoft.com/office/drawing/2014/main" id="{1B37142F-CF04-46D0-A78E-8E6EB5E49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DD121-530D-4D5C-899C-6CC6B55FF09C}"/>
              </a:ext>
            </a:extLst>
          </p:cNvPr>
          <p:cNvSpPr>
            <a:spLocks noGrp="1"/>
          </p:cNvSpPr>
          <p:nvPr>
            <p:ph type="sldNum" sz="quarter" idx="12"/>
          </p:nvPr>
        </p:nvSpPr>
        <p:spPr/>
        <p:txBody>
          <a:bodyPr/>
          <a:lstStyle/>
          <a:p>
            <a:fld id="{EC043B50-7102-4718-A93F-080F90E5C0DD}" type="slidenum">
              <a:rPr lang="en-US" smtClean="0"/>
              <a:t>‹#›</a:t>
            </a:fld>
            <a:endParaRPr lang="en-US"/>
          </a:p>
        </p:txBody>
      </p:sp>
    </p:spTree>
    <p:extLst>
      <p:ext uri="{BB962C8B-B14F-4D97-AF65-F5344CB8AC3E}">
        <p14:creationId xmlns:p14="http://schemas.microsoft.com/office/powerpoint/2010/main" val="3213403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318B6-9657-406F-AC3E-56E8D060C7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B8C6D0-2896-4335-8B8B-A64D23FC0D3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3F5DE2-9F02-4876-BB84-A8B2735CF24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6130B4-B024-4249-9EEC-C27AFCE3C6C9}"/>
              </a:ext>
            </a:extLst>
          </p:cNvPr>
          <p:cNvSpPr>
            <a:spLocks noGrp="1"/>
          </p:cNvSpPr>
          <p:nvPr>
            <p:ph type="dt" sz="half" idx="10"/>
          </p:nvPr>
        </p:nvSpPr>
        <p:spPr/>
        <p:txBody>
          <a:bodyPr/>
          <a:lstStyle/>
          <a:p>
            <a:fld id="{1D79E3A3-22D2-4C77-A58F-D7A3C7AED7CE}" type="datetime1">
              <a:rPr lang="en-US" smtClean="0"/>
              <a:t>5/9/2019</a:t>
            </a:fld>
            <a:endParaRPr lang="en-US"/>
          </a:p>
        </p:txBody>
      </p:sp>
      <p:sp>
        <p:nvSpPr>
          <p:cNvPr id="6" name="Footer Placeholder 5">
            <a:extLst>
              <a:ext uri="{FF2B5EF4-FFF2-40B4-BE49-F238E27FC236}">
                <a16:creationId xmlns:a16="http://schemas.microsoft.com/office/drawing/2014/main" id="{FBD6BC3F-9BF1-4AAB-8F09-5C93120AFA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174F22-10F6-4864-9D9E-E0C0D07D1BDE}"/>
              </a:ext>
            </a:extLst>
          </p:cNvPr>
          <p:cNvSpPr>
            <a:spLocks noGrp="1"/>
          </p:cNvSpPr>
          <p:nvPr>
            <p:ph type="sldNum" sz="quarter" idx="12"/>
          </p:nvPr>
        </p:nvSpPr>
        <p:spPr/>
        <p:txBody>
          <a:bodyPr/>
          <a:lstStyle/>
          <a:p>
            <a:fld id="{EC043B50-7102-4718-A93F-080F90E5C0DD}" type="slidenum">
              <a:rPr lang="en-US" smtClean="0"/>
              <a:t>‹#›</a:t>
            </a:fld>
            <a:endParaRPr lang="en-US"/>
          </a:p>
        </p:txBody>
      </p:sp>
    </p:spTree>
    <p:extLst>
      <p:ext uri="{BB962C8B-B14F-4D97-AF65-F5344CB8AC3E}">
        <p14:creationId xmlns:p14="http://schemas.microsoft.com/office/powerpoint/2010/main" val="1511186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68C6A-4033-4CEC-8917-EC49979EA1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B14932-057F-4136-BA34-0F5573A909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879DC0-1C36-4997-A0B8-F14CD8D0682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47F056-E24D-4CD7-ACB2-824DE0DB1D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5AB71A0-BFC7-401E-8031-E5CCAAAAA86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0DEA9A-082E-430A-A2C6-25256626F071}"/>
              </a:ext>
            </a:extLst>
          </p:cNvPr>
          <p:cNvSpPr>
            <a:spLocks noGrp="1"/>
          </p:cNvSpPr>
          <p:nvPr>
            <p:ph type="dt" sz="half" idx="10"/>
          </p:nvPr>
        </p:nvSpPr>
        <p:spPr/>
        <p:txBody>
          <a:bodyPr/>
          <a:lstStyle/>
          <a:p>
            <a:fld id="{E15EA201-5EFE-4FED-ABF2-250BB2ABBCC1}" type="datetime1">
              <a:rPr lang="en-US" smtClean="0"/>
              <a:t>5/9/2019</a:t>
            </a:fld>
            <a:endParaRPr lang="en-US"/>
          </a:p>
        </p:txBody>
      </p:sp>
      <p:sp>
        <p:nvSpPr>
          <p:cNvPr id="8" name="Footer Placeholder 7">
            <a:extLst>
              <a:ext uri="{FF2B5EF4-FFF2-40B4-BE49-F238E27FC236}">
                <a16:creationId xmlns:a16="http://schemas.microsoft.com/office/drawing/2014/main" id="{8F77341C-FA43-4E98-BC65-6BF0F3D24B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2FFDA4-9BC0-49D0-91FE-573C7651CC64}"/>
              </a:ext>
            </a:extLst>
          </p:cNvPr>
          <p:cNvSpPr>
            <a:spLocks noGrp="1"/>
          </p:cNvSpPr>
          <p:nvPr>
            <p:ph type="sldNum" sz="quarter" idx="12"/>
          </p:nvPr>
        </p:nvSpPr>
        <p:spPr/>
        <p:txBody>
          <a:bodyPr/>
          <a:lstStyle/>
          <a:p>
            <a:fld id="{EC043B50-7102-4718-A93F-080F90E5C0DD}" type="slidenum">
              <a:rPr lang="en-US" smtClean="0"/>
              <a:t>‹#›</a:t>
            </a:fld>
            <a:endParaRPr lang="en-US"/>
          </a:p>
        </p:txBody>
      </p:sp>
    </p:spTree>
    <p:extLst>
      <p:ext uri="{BB962C8B-B14F-4D97-AF65-F5344CB8AC3E}">
        <p14:creationId xmlns:p14="http://schemas.microsoft.com/office/powerpoint/2010/main" val="3310175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C522-AED7-438B-91DD-0EB157FB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1BD6A9-7C1D-4F2F-B15A-7CB579F1655B}"/>
              </a:ext>
            </a:extLst>
          </p:cNvPr>
          <p:cNvSpPr>
            <a:spLocks noGrp="1"/>
          </p:cNvSpPr>
          <p:nvPr>
            <p:ph type="dt" sz="half" idx="10"/>
          </p:nvPr>
        </p:nvSpPr>
        <p:spPr/>
        <p:txBody>
          <a:bodyPr/>
          <a:lstStyle/>
          <a:p>
            <a:fld id="{7E8B3F66-70B2-4E75-9B51-7A9F8834EEA4}" type="datetime1">
              <a:rPr lang="en-US" smtClean="0"/>
              <a:t>5/9/2019</a:t>
            </a:fld>
            <a:endParaRPr lang="en-US"/>
          </a:p>
        </p:txBody>
      </p:sp>
      <p:sp>
        <p:nvSpPr>
          <p:cNvPr id="4" name="Footer Placeholder 3">
            <a:extLst>
              <a:ext uri="{FF2B5EF4-FFF2-40B4-BE49-F238E27FC236}">
                <a16:creationId xmlns:a16="http://schemas.microsoft.com/office/drawing/2014/main" id="{0BC610E1-011C-4299-890A-2BCD4911FD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EA8439-A04F-4799-8609-078B3A1229CF}"/>
              </a:ext>
            </a:extLst>
          </p:cNvPr>
          <p:cNvSpPr>
            <a:spLocks noGrp="1"/>
          </p:cNvSpPr>
          <p:nvPr>
            <p:ph type="sldNum" sz="quarter" idx="12"/>
          </p:nvPr>
        </p:nvSpPr>
        <p:spPr/>
        <p:txBody>
          <a:bodyPr/>
          <a:lstStyle/>
          <a:p>
            <a:fld id="{EC043B50-7102-4718-A93F-080F90E5C0DD}" type="slidenum">
              <a:rPr lang="en-US" smtClean="0"/>
              <a:t>‹#›</a:t>
            </a:fld>
            <a:endParaRPr lang="en-US"/>
          </a:p>
        </p:txBody>
      </p:sp>
    </p:spTree>
    <p:extLst>
      <p:ext uri="{BB962C8B-B14F-4D97-AF65-F5344CB8AC3E}">
        <p14:creationId xmlns:p14="http://schemas.microsoft.com/office/powerpoint/2010/main" val="822709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0E8A67-9542-4157-A06C-67CE2A470B4C}"/>
              </a:ext>
            </a:extLst>
          </p:cNvPr>
          <p:cNvSpPr>
            <a:spLocks noGrp="1"/>
          </p:cNvSpPr>
          <p:nvPr>
            <p:ph type="dt" sz="half" idx="10"/>
          </p:nvPr>
        </p:nvSpPr>
        <p:spPr/>
        <p:txBody>
          <a:bodyPr/>
          <a:lstStyle/>
          <a:p>
            <a:fld id="{273D605F-9D38-4FEC-B761-2127ECFB9425}" type="datetime1">
              <a:rPr lang="en-US" smtClean="0"/>
              <a:t>5/9/2019</a:t>
            </a:fld>
            <a:endParaRPr lang="en-US"/>
          </a:p>
        </p:txBody>
      </p:sp>
      <p:sp>
        <p:nvSpPr>
          <p:cNvPr id="3" name="Footer Placeholder 2">
            <a:extLst>
              <a:ext uri="{FF2B5EF4-FFF2-40B4-BE49-F238E27FC236}">
                <a16:creationId xmlns:a16="http://schemas.microsoft.com/office/drawing/2014/main" id="{78992491-F9AE-4E72-AF04-6E240AEC98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879DF8-2D35-4843-A983-A69BC3D4976F}"/>
              </a:ext>
            </a:extLst>
          </p:cNvPr>
          <p:cNvSpPr>
            <a:spLocks noGrp="1"/>
          </p:cNvSpPr>
          <p:nvPr>
            <p:ph type="sldNum" sz="quarter" idx="12"/>
          </p:nvPr>
        </p:nvSpPr>
        <p:spPr/>
        <p:txBody>
          <a:bodyPr/>
          <a:lstStyle/>
          <a:p>
            <a:fld id="{EC043B50-7102-4718-A93F-080F90E5C0DD}" type="slidenum">
              <a:rPr lang="en-US" smtClean="0"/>
              <a:t>‹#›</a:t>
            </a:fld>
            <a:endParaRPr lang="en-US"/>
          </a:p>
        </p:txBody>
      </p:sp>
    </p:spTree>
    <p:extLst>
      <p:ext uri="{BB962C8B-B14F-4D97-AF65-F5344CB8AC3E}">
        <p14:creationId xmlns:p14="http://schemas.microsoft.com/office/powerpoint/2010/main" val="876504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C614-AF70-4CE7-839A-59DAA20BB2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C28C1D-3C47-402E-BA29-1BBA336CCA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9C1461-6259-4F8B-A9CF-F274A438BD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835B7F6-7283-40D7-9A66-05E49CAB210F}"/>
              </a:ext>
            </a:extLst>
          </p:cNvPr>
          <p:cNvSpPr>
            <a:spLocks noGrp="1"/>
          </p:cNvSpPr>
          <p:nvPr>
            <p:ph type="dt" sz="half" idx="10"/>
          </p:nvPr>
        </p:nvSpPr>
        <p:spPr/>
        <p:txBody>
          <a:bodyPr/>
          <a:lstStyle/>
          <a:p>
            <a:fld id="{81404CA6-3933-45A2-9A43-A5B4C1B76A1B}" type="datetime1">
              <a:rPr lang="en-US" smtClean="0"/>
              <a:t>5/9/2019</a:t>
            </a:fld>
            <a:endParaRPr lang="en-US"/>
          </a:p>
        </p:txBody>
      </p:sp>
      <p:sp>
        <p:nvSpPr>
          <p:cNvPr id="6" name="Footer Placeholder 5">
            <a:extLst>
              <a:ext uri="{FF2B5EF4-FFF2-40B4-BE49-F238E27FC236}">
                <a16:creationId xmlns:a16="http://schemas.microsoft.com/office/drawing/2014/main" id="{9815F787-A942-4A50-8EFA-BABFE4A139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5FAA19-0599-41FC-AD23-04C6F16CC332}"/>
              </a:ext>
            </a:extLst>
          </p:cNvPr>
          <p:cNvSpPr>
            <a:spLocks noGrp="1"/>
          </p:cNvSpPr>
          <p:nvPr>
            <p:ph type="sldNum" sz="quarter" idx="12"/>
          </p:nvPr>
        </p:nvSpPr>
        <p:spPr/>
        <p:txBody>
          <a:bodyPr/>
          <a:lstStyle/>
          <a:p>
            <a:fld id="{EC043B50-7102-4718-A93F-080F90E5C0DD}" type="slidenum">
              <a:rPr lang="en-US" smtClean="0"/>
              <a:t>‹#›</a:t>
            </a:fld>
            <a:endParaRPr lang="en-US"/>
          </a:p>
        </p:txBody>
      </p:sp>
    </p:spTree>
    <p:extLst>
      <p:ext uri="{BB962C8B-B14F-4D97-AF65-F5344CB8AC3E}">
        <p14:creationId xmlns:p14="http://schemas.microsoft.com/office/powerpoint/2010/main" val="503020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BCEB0-728B-4F32-82F2-0F297F3E38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BFE00F-7B86-4877-94E6-4DA59B090A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70B33F-D80A-45FE-BB12-6D7A52427E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D6C039-B901-49F8-838C-B57791CA20B2}"/>
              </a:ext>
            </a:extLst>
          </p:cNvPr>
          <p:cNvSpPr>
            <a:spLocks noGrp="1"/>
          </p:cNvSpPr>
          <p:nvPr>
            <p:ph type="dt" sz="half" idx="10"/>
          </p:nvPr>
        </p:nvSpPr>
        <p:spPr/>
        <p:txBody>
          <a:bodyPr/>
          <a:lstStyle/>
          <a:p>
            <a:fld id="{C66EC0D2-0563-466F-B671-BCA39542FC54}" type="datetime1">
              <a:rPr lang="en-US" smtClean="0"/>
              <a:t>5/9/2019</a:t>
            </a:fld>
            <a:endParaRPr lang="en-US"/>
          </a:p>
        </p:txBody>
      </p:sp>
      <p:sp>
        <p:nvSpPr>
          <p:cNvPr id="6" name="Footer Placeholder 5">
            <a:extLst>
              <a:ext uri="{FF2B5EF4-FFF2-40B4-BE49-F238E27FC236}">
                <a16:creationId xmlns:a16="http://schemas.microsoft.com/office/drawing/2014/main" id="{D9CC299C-5A26-41A8-93A2-EA1D2AD72F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9AE9E1-D347-46C7-8838-2D052A9DF7D4}"/>
              </a:ext>
            </a:extLst>
          </p:cNvPr>
          <p:cNvSpPr>
            <a:spLocks noGrp="1"/>
          </p:cNvSpPr>
          <p:nvPr>
            <p:ph type="sldNum" sz="quarter" idx="12"/>
          </p:nvPr>
        </p:nvSpPr>
        <p:spPr/>
        <p:txBody>
          <a:bodyPr/>
          <a:lstStyle/>
          <a:p>
            <a:fld id="{EC043B50-7102-4718-A93F-080F90E5C0DD}" type="slidenum">
              <a:rPr lang="en-US" smtClean="0"/>
              <a:t>‹#›</a:t>
            </a:fld>
            <a:endParaRPr lang="en-US"/>
          </a:p>
        </p:txBody>
      </p:sp>
    </p:spTree>
    <p:extLst>
      <p:ext uri="{BB962C8B-B14F-4D97-AF65-F5344CB8AC3E}">
        <p14:creationId xmlns:p14="http://schemas.microsoft.com/office/powerpoint/2010/main" val="226223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D5F896-FB94-46BC-8E04-5862452503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579DAD-B2D5-48E5-AE34-1510A355C4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F2A423-3262-4C3A-A22E-8164EF49F6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0D01BE-66CD-4A93-9EAB-E3AE73DC629F}" type="datetime1">
              <a:rPr lang="en-US" smtClean="0"/>
              <a:t>5/9/2019</a:t>
            </a:fld>
            <a:endParaRPr lang="en-US"/>
          </a:p>
        </p:txBody>
      </p:sp>
      <p:sp>
        <p:nvSpPr>
          <p:cNvPr id="5" name="Footer Placeholder 4">
            <a:extLst>
              <a:ext uri="{FF2B5EF4-FFF2-40B4-BE49-F238E27FC236}">
                <a16:creationId xmlns:a16="http://schemas.microsoft.com/office/drawing/2014/main" id="{9CCFD362-BE09-4974-9ADB-EF8B45CA4D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90D0B4-5EAB-4060-BBD4-A8A62D1BAF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043B50-7102-4718-A93F-080F90E5C0DD}" type="slidenum">
              <a:rPr lang="en-US" smtClean="0"/>
              <a:t>‹#›</a:t>
            </a:fld>
            <a:endParaRPr lang="en-US"/>
          </a:p>
        </p:txBody>
      </p:sp>
    </p:spTree>
    <p:extLst>
      <p:ext uri="{BB962C8B-B14F-4D97-AF65-F5344CB8AC3E}">
        <p14:creationId xmlns:p14="http://schemas.microsoft.com/office/powerpoint/2010/main" val="1960991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www.modelica.org/ModelicaLibrariesOverview" TargetMode="Externa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hyperlink" Target="https://autodesk.github.io/sydevs/" TargetMode="External"/><Relationship Id="rId4" Type="http://schemas.openxmlformats.org/officeDocument/2006/relationships/image" Target="../media/image10.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4.xml"/><Relationship Id="rId1" Type="http://schemas.openxmlformats.org/officeDocument/2006/relationships/slideLayout" Target="../slideLayouts/slideLayout2.xml"/><Relationship Id="rId5" Type="http://schemas.openxmlformats.org/officeDocument/2006/relationships/hyperlink" Target="https://autodesk.github.io/sydevs/" TargetMode="External"/><Relationship Id="rId4" Type="http://schemas.openxmlformats.org/officeDocument/2006/relationships/image" Target="../media/image10.png"/></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C1CA6C-9F44-4110-857D-426AA50F980B}"/>
              </a:ext>
            </a:extLst>
          </p:cNvPr>
          <p:cNvSpPr/>
          <p:nvPr/>
        </p:nvSpPr>
        <p:spPr>
          <a:xfrm>
            <a:off x="0" y="6178062"/>
            <a:ext cx="12192000" cy="679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EB57BD3-072F-4A58-977E-6D4721E7D309}"/>
              </a:ext>
            </a:extLst>
          </p:cNvPr>
          <p:cNvSpPr/>
          <p:nvPr/>
        </p:nvSpPr>
        <p:spPr>
          <a:xfrm>
            <a:off x="0" y="0"/>
            <a:ext cx="12192000" cy="679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82D801-B467-4934-A12E-0EC01CB717AC}"/>
              </a:ext>
            </a:extLst>
          </p:cNvPr>
          <p:cNvSpPr>
            <a:spLocks noGrp="1"/>
          </p:cNvSpPr>
          <p:nvPr>
            <p:ph type="ctrTitle"/>
          </p:nvPr>
        </p:nvSpPr>
        <p:spPr>
          <a:xfrm>
            <a:off x="0" y="541858"/>
            <a:ext cx="12192000" cy="3089032"/>
          </a:xfrm>
        </p:spPr>
        <p:txBody>
          <a:bodyPr anchor="ctr">
            <a:normAutofit/>
          </a:bodyPr>
          <a:lstStyle/>
          <a:p>
            <a:r>
              <a:rPr lang="en-US" b="1" dirty="0">
                <a:solidFill>
                  <a:schemeClr val="accent6">
                    <a:lumMod val="75000"/>
                  </a:schemeClr>
                </a:solidFill>
                <a:latin typeface="+mn-lt"/>
              </a:rPr>
              <a:t>Agent-Based Modeling</a:t>
            </a:r>
            <a:br>
              <a:rPr lang="en-US" dirty="0">
                <a:solidFill>
                  <a:schemeClr val="accent6">
                    <a:lumMod val="75000"/>
                  </a:schemeClr>
                </a:solidFill>
              </a:rPr>
            </a:br>
            <a:r>
              <a:rPr lang="en-US" sz="4800" dirty="0"/>
              <a:t>with</a:t>
            </a:r>
            <a:br>
              <a:rPr lang="en-US" dirty="0"/>
            </a:br>
            <a:r>
              <a:rPr lang="en-US" b="1" dirty="0">
                <a:solidFill>
                  <a:schemeClr val="accent4">
                    <a:lumMod val="75000"/>
                  </a:schemeClr>
                </a:solidFill>
                <a:latin typeface="+mn-lt"/>
              </a:rPr>
              <a:t>Symmetric DEVS</a:t>
            </a:r>
          </a:p>
        </p:txBody>
      </p:sp>
      <p:sp>
        <p:nvSpPr>
          <p:cNvPr id="3" name="Subtitle 2">
            <a:extLst>
              <a:ext uri="{FF2B5EF4-FFF2-40B4-BE49-F238E27FC236}">
                <a16:creationId xmlns:a16="http://schemas.microsoft.com/office/drawing/2014/main" id="{791703EC-8AFE-422A-A8CC-FCDA37C8DE3D}"/>
              </a:ext>
            </a:extLst>
          </p:cNvPr>
          <p:cNvSpPr>
            <a:spLocks noGrp="1"/>
          </p:cNvSpPr>
          <p:nvPr>
            <p:ph type="subTitle" idx="1"/>
          </p:nvPr>
        </p:nvSpPr>
        <p:spPr>
          <a:xfrm>
            <a:off x="3381153" y="3931061"/>
            <a:ext cx="5443870" cy="2391781"/>
          </a:xfrm>
        </p:spPr>
        <p:txBody>
          <a:bodyPr>
            <a:normAutofit/>
          </a:bodyPr>
          <a:lstStyle/>
          <a:p>
            <a:r>
              <a:rPr lang="en-US" dirty="0"/>
              <a:t>Rhys Goldstein</a:t>
            </a:r>
          </a:p>
          <a:p>
            <a:r>
              <a:rPr lang="en-US" dirty="0"/>
              <a:t>Autodesk Research</a:t>
            </a:r>
          </a:p>
          <a:p>
            <a:endParaRPr lang="en-US" dirty="0"/>
          </a:p>
          <a:p>
            <a:r>
              <a:rPr lang="en-US" dirty="0">
                <a:solidFill>
                  <a:schemeClr val="accent4">
                    <a:lumMod val="75000"/>
                  </a:schemeClr>
                </a:solidFill>
              </a:rPr>
              <a:t>Email: </a:t>
            </a:r>
            <a:r>
              <a:rPr lang="en-US" dirty="0"/>
              <a:t>rhys.goldstein@autodesk.com</a:t>
            </a:r>
          </a:p>
          <a:p>
            <a:r>
              <a:rPr lang="en-US" dirty="0">
                <a:solidFill>
                  <a:schemeClr val="accent4">
                    <a:lumMod val="75000"/>
                  </a:schemeClr>
                </a:solidFill>
              </a:rPr>
              <a:t>Search for: </a:t>
            </a:r>
            <a:r>
              <a:rPr lang="en-US" dirty="0" err="1"/>
              <a:t>SyDEVS</a:t>
            </a:r>
            <a:endParaRPr lang="en-US" dirty="0"/>
          </a:p>
        </p:txBody>
      </p:sp>
      <p:sp>
        <p:nvSpPr>
          <p:cNvPr id="4" name="Slide Number Placeholder 3">
            <a:extLst>
              <a:ext uri="{FF2B5EF4-FFF2-40B4-BE49-F238E27FC236}">
                <a16:creationId xmlns:a16="http://schemas.microsoft.com/office/drawing/2014/main" id="{3BC344AB-9792-42F1-B4BC-ADE0C7E6E48E}"/>
              </a:ext>
            </a:extLst>
          </p:cNvPr>
          <p:cNvSpPr>
            <a:spLocks noGrp="1"/>
          </p:cNvSpPr>
          <p:nvPr>
            <p:ph type="sldNum" sz="quarter" idx="12"/>
          </p:nvPr>
        </p:nvSpPr>
        <p:spPr/>
        <p:txBody>
          <a:bodyPr/>
          <a:lstStyle/>
          <a:p>
            <a:fld id="{EC043B50-7102-4718-A93F-080F90E5C0DD}" type="slidenum">
              <a:rPr lang="en-US" smtClean="0"/>
              <a:t>1</a:t>
            </a:fld>
            <a:endParaRPr lang="en-US" dirty="0"/>
          </a:p>
        </p:txBody>
      </p:sp>
    </p:spTree>
    <p:extLst>
      <p:ext uri="{BB962C8B-B14F-4D97-AF65-F5344CB8AC3E}">
        <p14:creationId xmlns:p14="http://schemas.microsoft.com/office/powerpoint/2010/main" val="826734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BE72340-786F-4851-A203-EA79B682D417}"/>
              </a:ext>
            </a:extLst>
          </p:cNvPr>
          <p:cNvPicPr>
            <a:picLocks noChangeAspect="1"/>
          </p:cNvPicPr>
          <p:nvPr/>
        </p:nvPicPr>
        <p:blipFill>
          <a:blip r:embed="rId3"/>
          <a:stretch>
            <a:fillRect/>
          </a:stretch>
        </p:blipFill>
        <p:spPr>
          <a:xfrm>
            <a:off x="108350" y="0"/>
            <a:ext cx="11923630" cy="6858000"/>
          </a:xfrm>
          <a:prstGeom prst="rect">
            <a:avLst/>
          </a:prstGeom>
        </p:spPr>
      </p:pic>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10</a:t>
            </a:fld>
            <a:endParaRPr lang="en-US"/>
          </a:p>
        </p:txBody>
      </p:sp>
      <p:pic>
        <p:nvPicPr>
          <p:cNvPr id="11" name="Picture 10">
            <a:extLst>
              <a:ext uri="{FF2B5EF4-FFF2-40B4-BE49-F238E27FC236}">
                <a16:creationId xmlns:a16="http://schemas.microsoft.com/office/drawing/2014/main" id="{742F419E-B607-4A73-9976-611C72B1A368}"/>
              </a:ext>
            </a:extLst>
          </p:cNvPr>
          <p:cNvPicPr>
            <a:picLocks noChangeAspect="1"/>
          </p:cNvPicPr>
          <p:nvPr/>
        </p:nvPicPr>
        <p:blipFill>
          <a:blip r:embed="rId4"/>
          <a:stretch>
            <a:fillRect/>
          </a:stretch>
        </p:blipFill>
        <p:spPr>
          <a:xfrm>
            <a:off x="5485542" y="840859"/>
            <a:ext cx="2019300" cy="981075"/>
          </a:xfrm>
          <a:prstGeom prst="rect">
            <a:avLst/>
          </a:prstGeom>
        </p:spPr>
      </p:pic>
      <p:sp>
        <p:nvSpPr>
          <p:cNvPr id="6" name="Rectangle 5">
            <a:extLst>
              <a:ext uri="{FF2B5EF4-FFF2-40B4-BE49-F238E27FC236}">
                <a16:creationId xmlns:a16="http://schemas.microsoft.com/office/drawing/2014/main" id="{5A456C80-1B51-4C0A-A13C-567D4328B848}"/>
              </a:ext>
            </a:extLst>
          </p:cNvPr>
          <p:cNvSpPr/>
          <p:nvPr/>
        </p:nvSpPr>
        <p:spPr>
          <a:xfrm>
            <a:off x="6763219" y="1637268"/>
            <a:ext cx="5320431" cy="369332"/>
          </a:xfrm>
          <a:prstGeom prst="rect">
            <a:avLst/>
          </a:prstGeom>
        </p:spPr>
        <p:txBody>
          <a:bodyPr wrap="none">
            <a:spAutoFit/>
          </a:bodyPr>
          <a:lstStyle/>
          <a:p>
            <a:r>
              <a:rPr lang="en-US" dirty="0">
                <a:hlinkClick r:id="rId5"/>
              </a:rPr>
              <a:t>https://www.modelica.org/ModelicaLibrariesOverview</a:t>
            </a:r>
            <a:endParaRPr lang="en-US" dirty="0"/>
          </a:p>
        </p:txBody>
      </p:sp>
    </p:spTree>
    <p:extLst>
      <p:ext uri="{BB962C8B-B14F-4D97-AF65-F5344CB8AC3E}">
        <p14:creationId xmlns:p14="http://schemas.microsoft.com/office/powerpoint/2010/main" val="27156194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100</a:t>
            </a:fld>
            <a:endParaRPr lang="en-US"/>
          </a:p>
        </p:txBody>
      </p:sp>
      <p:grpSp>
        <p:nvGrpSpPr>
          <p:cNvPr id="3" name="Group 2">
            <a:extLst>
              <a:ext uri="{FF2B5EF4-FFF2-40B4-BE49-F238E27FC236}">
                <a16:creationId xmlns:a16="http://schemas.microsoft.com/office/drawing/2014/main" id="{C5FF17B2-4805-4E02-945F-BE31A72E066B}"/>
              </a:ext>
            </a:extLst>
          </p:cNvPr>
          <p:cNvGrpSpPr/>
          <p:nvPr/>
        </p:nvGrpSpPr>
        <p:grpSpPr>
          <a:xfrm>
            <a:off x="2637830" y="1164346"/>
            <a:ext cx="2525695" cy="733171"/>
            <a:chOff x="2590800" y="1447800"/>
            <a:chExt cx="7010400" cy="3962400"/>
          </a:xfrm>
        </p:grpSpPr>
        <p:sp>
          <p:nvSpPr>
            <p:cNvPr id="4" name="Rectangle 3">
              <a:extLst>
                <a:ext uri="{FF2B5EF4-FFF2-40B4-BE49-F238E27FC236}">
                  <a16:creationId xmlns:a16="http://schemas.microsoft.com/office/drawing/2014/main" id="{DEF09905-8A78-4A38-8D6B-923A722FD637}"/>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5" name="Rectangle: Diagonal Corners Snipped 4">
              <a:extLst>
                <a:ext uri="{FF2B5EF4-FFF2-40B4-BE49-F238E27FC236}">
                  <a16:creationId xmlns:a16="http://schemas.microsoft.com/office/drawing/2014/main" id="{13AC8B5A-C7F3-4C53-8964-686F28B5A49A}"/>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thermodynamics</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thermodynamics_node</a:t>
              </a:r>
            </a:p>
          </p:txBody>
        </p:sp>
      </p:grpSp>
      <p:grpSp>
        <p:nvGrpSpPr>
          <p:cNvPr id="6" name="Group 5">
            <a:extLst>
              <a:ext uri="{FF2B5EF4-FFF2-40B4-BE49-F238E27FC236}">
                <a16:creationId xmlns:a16="http://schemas.microsoft.com/office/drawing/2014/main" id="{48E49AE4-D927-4FBA-B878-50C62B47B58F}"/>
              </a:ext>
            </a:extLst>
          </p:cNvPr>
          <p:cNvGrpSpPr/>
          <p:nvPr/>
        </p:nvGrpSpPr>
        <p:grpSpPr>
          <a:xfrm>
            <a:off x="9457730" y="4095382"/>
            <a:ext cx="2525695" cy="733171"/>
            <a:chOff x="2590800" y="1447800"/>
            <a:chExt cx="7010400" cy="3962400"/>
          </a:xfrm>
        </p:grpSpPr>
        <p:sp>
          <p:nvSpPr>
            <p:cNvPr id="7" name="Rectangle 6">
              <a:extLst>
                <a:ext uri="{FF2B5EF4-FFF2-40B4-BE49-F238E27FC236}">
                  <a16:creationId xmlns:a16="http://schemas.microsoft.com/office/drawing/2014/main" id="{ACCD8E3D-20C8-47E3-96E5-5D3C0E68B6E0}"/>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8" name="Rectangle: Diagonal Corners Snipped 7">
              <a:extLst>
                <a:ext uri="{FF2B5EF4-FFF2-40B4-BE49-F238E27FC236}">
                  <a16:creationId xmlns:a16="http://schemas.microsoft.com/office/drawing/2014/main" id="{CFCAF750-4B9F-4C0E-AEDA-1EA00D246D8F}"/>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acoustics</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acoustics_node</a:t>
              </a:r>
            </a:p>
          </p:txBody>
        </p:sp>
      </p:grpSp>
      <p:grpSp>
        <p:nvGrpSpPr>
          <p:cNvPr id="9" name="Group 8">
            <a:extLst>
              <a:ext uri="{FF2B5EF4-FFF2-40B4-BE49-F238E27FC236}">
                <a16:creationId xmlns:a16="http://schemas.microsoft.com/office/drawing/2014/main" id="{D5A72ABA-6E92-4478-928E-9ECE13C85061}"/>
              </a:ext>
            </a:extLst>
          </p:cNvPr>
          <p:cNvGrpSpPr/>
          <p:nvPr/>
        </p:nvGrpSpPr>
        <p:grpSpPr>
          <a:xfrm>
            <a:off x="1624370" y="5533771"/>
            <a:ext cx="2525695" cy="733171"/>
            <a:chOff x="2590800" y="1447800"/>
            <a:chExt cx="7010400" cy="3962400"/>
          </a:xfrm>
        </p:grpSpPr>
        <p:sp>
          <p:nvSpPr>
            <p:cNvPr id="10" name="Rectangle 9">
              <a:extLst>
                <a:ext uri="{FF2B5EF4-FFF2-40B4-BE49-F238E27FC236}">
                  <a16:creationId xmlns:a16="http://schemas.microsoft.com/office/drawing/2014/main" id="{A3E01DBC-1AD7-45D7-B39C-1EEF81E0643D}"/>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1" name="Rectangle: Diagonal Corners Snipped 10">
              <a:extLst>
                <a:ext uri="{FF2B5EF4-FFF2-40B4-BE49-F238E27FC236}">
                  <a16:creationId xmlns:a16="http://schemas.microsoft.com/office/drawing/2014/main" id="{680E240B-6BBA-4B8E-B679-FC3D5FB561C9}"/>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lighting</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lighting_node</a:t>
              </a:r>
              <a:endParaRPr lang="en-US" sz="1100" dirty="0">
                <a:solidFill>
                  <a:schemeClr val="tx1"/>
                </a:solidFill>
                <a:latin typeface="Consolas" panose="020B0609020204030204" pitchFamily="49" charset="0"/>
              </a:endParaRPr>
            </a:p>
          </p:txBody>
        </p:sp>
      </p:grpSp>
      <p:grpSp>
        <p:nvGrpSpPr>
          <p:cNvPr id="12" name="Group 11">
            <a:extLst>
              <a:ext uri="{FF2B5EF4-FFF2-40B4-BE49-F238E27FC236}">
                <a16:creationId xmlns:a16="http://schemas.microsoft.com/office/drawing/2014/main" id="{CEDE5C42-C7FC-485C-BE6A-483303F59E17}"/>
              </a:ext>
            </a:extLst>
          </p:cNvPr>
          <p:cNvGrpSpPr/>
          <p:nvPr/>
        </p:nvGrpSpPr>
        <p:grpSpPr>
          <a:xfrm>
            <a:off x="4833152" y="3165765"/>
            <a:ext cx="2525695" cy="733171"/>
            <a:chOff x="2590800" y="1447800"/>
            <a:chExt cx="7010400" cy="3962400"/>
          </a:xfrm>
        </p:grpSpPr>
        <p:sp>
          <p:nvSpPr>
            <p:cNvPr id="13" name="Rectangle 12">
              <a:extLst>
                <a:ext uri="{FF2B5EF4-FFF2-40B4-BE49-F238E27FC236}">
                  <a16:creationId xmlns:a16="http://schemas.microsoft.com/office/drawing/2014/main" id="{1CE1552D-96CB-4238-8FB8-B1E576977B38}"/>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4" name="Rectangle: Diagonal Corners Snipped 13">
              <a:extLst>
                <a:ext uri="{FF2B5EF4-FFF2-40B4-BE49-F238E27FC236}">
                  <a16:creationId xmlns:a16="http://schemas.microsoft.com/office/drawing/2014/main" id="{219C614A-A9C8-4F5B-9FF8-B64DF1EC6472}"/>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grpSp>
      <p:grpSp>
        <p:nvGrpSpPr>
          <p:cNvPr id="15" name="Group 14">
            <a:extLst>
              <a:ext uri="{FF2B5EF4-FFF2-40B4-BE49-F238E27FC236}">
                <a16:creationId xmlns:a16="http://schemas.microsoft.com/office/drawing/2014/main" id="{45290A93-398D-4346-9B4C-2EF1EA7B15AB}"/>
              </a:ext>
            </a:extLst>
          </p:cNvPr>
          <p:cNvGrpSpPr/>
          <p:nvPr/>
        </p:nvGrpSpPr>
        <p:grpSpPr>
          <a:xfrm>
            <a:off x="7644170" y="1790153"/>
            <a:ext cx="2525695" cy="733171"/>
            <a:chOff x="2590800" y="1447800"/>
            <a:chExt cx="7010400" cy="3962400"/>
          </a:xfrm>
        </p:grpSpPr>
        <p:sp>
          <p:nvSpPr>
            <p:cNvPr id="16" name="Rectangle 15">
              <a:extLst>
                <a:ext uri="{FF2B5EF4-FFF2-40B4-BE49-F238E27FC236}">
                  <a16:creationId xmlns:a16="http://schemas.microsoft.com/office/drawing/2014/main" id="{B1281FDA-15F3-4114-ADDE-D2B356092B45}"/>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7" name="Rectangle: Diagonal Corners Snipped 16">
              <a:extLst>
                <a:ext uri="{FF2B5EF4-FFF2-40B4-BE49-F238E27FC236}">
                  <a16:creationId xmlns:a16="http://schemas.microsoft.com/office/drawing/2014/main" id="{D184323C-F3AD-4C70-8CD0-34FC3B185265}"/>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controls</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controls_node</a:t>
              </a:r>
              <a:endParaRPr lang="en-US" sz="1100" dirty="0">
                <a:solidFill>
                  <a:schemeClr val="tx1"/>
                </a:solidFill>
                <a:latin typeface="Consolas" panose="020B0609020204030204" pitchFamily="49" charset="0"/>
              </a:endParaRPr>
            </a:p>
          </p:txBody>
        </p:sp>
      </p:grpSp>
      <p:grpSp>
        <p:nvGrpSpPr>
          <p:cNvPr id="18" name="Group 17">
            <a:extLst>
              <a:ext uri="{FF2B5EF4-FFF2-40B4-BE49-F238E27FC236}">
                <a16:creationId xmlns:a16="http://schemas.microsoft.com/office/drawing/2014/main" id="{D50B69BB-11BF-48D4-B1D1-F24B559D921C}"/>
              </a:ext>
            </a:extLst>
          </p:cNvPr>
          <p:cNvGrpSpPr/>
          <p:nvPr/>
        </p:nvGrpSpPr>
        <p:grpSpPr>
          <a:xfrm>
            <a:off x="438758" y="3165766"/>
            <a:ext cx="2525695" cy="733171"/>
            <a:chOff x="2590800" y="1447800"/>
            <a:chExt cx="7010400" cy="3962400"/>
          </a:xfrm>
        </p:grpSpPr>
        <p:sp>
          <p:nvSpPr>
            <p:cNvPr id="19" name="Rectangle 18">
              <a:extLst>
                <a:ext uri="{FF2B5EF4-FFF2-40B4-BE49-F238E27FC236}">
                  <a16:creationId xmlns:a16="http://schemas.microsoft.com/office/drawing/2014/main" id="{D5BCCC8C-493C-4DA9-BA07-3CABB9535C0F}"/>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20" name="Rectangle: Diagonal Corners Snipped 19">
              <a:extLst>
                <a:ext uri="{FF2B5EF4-FFF2-40B4-BE49-F238E27FC236}">
                  <a16:creationId xmlns:a16="http://schemas.microsoft.com/office/drawing/2014/main" id="{049976B8-E21B-40D5-966C-6C62E4F6CF88}"/>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weather</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weather_node</a:t>
              </a:r>
            </a:p>
          </p:txBody>
        </p:sp>
      </p:grpSp>
      <p:cxnSp>
        <p:nvCxnSpPr>
          <p:cNvPr id="22" name="Connector: Elbow 21">
            <a:extLst>
              <a:ext uri="{FF2B5EF4-FFF2-40B4-BE49-F238E27FC236}">
                <a16:creationId xmlns:a16="http://schemas.microsoft.com/office/drawing/2014/main" id="{D3660D57-CF7D-4283-92BF-BC8EC282160F}"/>
              </a:ext>
            </a:extLst>
          </p:cNvPr>
          <p:cNvCxnSpPr>
            <a:cxnSpLocks/>
            <a:stCxn id="14" idx="3"/>
            <a:endCxn id="17" idx="1"/>
          </p:cNvCxnSpPr>
          <p:nvPr/>
        </p:nvCxnSpPr>
        <p:spPr>
          <a:xfrm rot="5400000" flipH="1" flipV="1">
            <a:off x="7180289" y="1439036"/>
            <a:ext cx="642441" cy="2811018"/>
          </a:xfrm>
          <a:prstGeom prst="bentConnector3">
            <a:avLst>
              <a:gd name="adj1" fmla="val 50000"/>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18A7256-AD10-4413-9B10-2A4A56BB6D5A}"/>
              </a:ext>
            </a:extLst>
          </p:cNvPr>
          <p:cNvCxnSpPr>
            <a:stCxn id="17" idx="2"/>
            <a:endCxn id="5" idx="0"/>
          </p:cNvCxnSpPr>
          <p:nvPr/>
        </p:nvCxnSpPr>
        <p:spPr>
          <a:xfrm rot="10800000">
            <a:off x="5163526" y="1530933"/>
            <a:ext cx="2480645" cy="625807"/>
          </a:xfrm>
          <a:prstGeom prst="bentConnector3">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BDE9EB1-2C20-41EE-B51E-ECBA3C0E59B0}"/>
              </a:ext>
            </a:extLst>
          </p:cNvPr>
          <p:cNvCxnSpPr>
            <a:stCxn id="20" idx="3"/>
            <a:endCxn id="5" idx="1"/>
          </p:cNvCxnSpPr>
          <p:nvPr/>
        </p:nvCxnSpPr>
        <p:spPr>
          <a:xfrm rot="5400000" flipH="1" flipV="1">
            <a:off x="2167018" y="1432106"/>
            <a:ext cx="1268249" cy="2199072"/>
          </a:xfrm>
          <a:prstGeom prst="bentConnector3">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DCA120D-9579-4550-8E7D-6982E459C350}"/>
              </a:ext>
            </a:extLst>
          </p:cNvPr>
          <p:cNvCxnSpPr>
            <a:cxnSpLocks/>
            <a:stCxn id="20" idx="1"/>
            <a:endCxn id="11" idx="3"/>
          </p:cNvCxnSpPr>
          <p:nvPr/>
        </p:nvCxnSpPr>
        <p:spPr>
          <a:xfrm rot="16200000" flipH="1">
            <a:off x="1476995" y="4123548"/>
            <a:ext cx="1634834" cy="1185612"/>
          </a:xfrm>
          <a:prstGeom prst="bentConnector3">
            <a:avLst>
              <a:gd name="adj1" fmla="val 50000"/>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75E7592-C324-440E-814E-72A98046983A}"/>
              </a:ext>
            </a:extLst>
          </p:cNvPr>
          <p:cNvCxnSpPr>
            <a:cxnSpLocks/>
            <a:stCxn id="11" idx="0"/>
            <a:endCxn id="14" idx="2"/>
          </p:cNvCxnSpPr>
          <p:nvPr/>
        </p:nvCxnSpPr>
        <p:spPr>
          <a:xfrm flipV="1">
            <a:off x="4150065" y="3532351"/>
            <a:ext cx="683087" cy="2368006"/>
          </a:xfrm>
          <a:prstGeom prst="bentConnector3">
            <a:avLst>
              <a:gd name="adj1" fmla="val 50000"/>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0D638EB-5AD9-4CB0-AFFB-C44184174F98}"/>
              </a:ext>
            </a:extLst>
          </p:cNvPr>
          <p:cNvCxnSpPr>
            <a:cxnSpLocks/>
            <a:stCxn id="14" idx="0"/>
            <a:endCxn id="8" idx="3"/>
          </p:cNvCxnSpPr>
          <p:nvPr/>
        </p:nvCxnSpPr>
        <p:spPr>
          <a:xfrm>
            <a:off x="7358847" y="3532351"/>
            <a:ext cx="3361731" cy="563031"/>
          </a:xfrm>
          <a:prstGeom prst="bentConnector2">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7B8AB40E-A72D-43A1-92F9-BF819B0C958F}"/>
              </a:ext>
            </a:extLst>
          </p:cNvPr>
          <p:cNvCxnSpPr>
            <a:stCxn id="8" idx="2"/>
            <a:endCxn id="14" idx="1"/>
          </p:cNvCxnSpPr>
          <p:nvPr/>
        </p:nvCxnSpPr>
        <p:spPr>
          <a:xfrm rot="10800000">
            <a:off x="6096000" y="3898936"/>
            <a:ext cx="3361730" cy="563032"/>
          </a:xfrm>
          <a:prstGeom prst="bentConnector2">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AA2F34BA-125D-4A77-814E-6A3D821A6852}"/>
              </a:ext>
            </a:extLst>
          </p:cNvPr>
          <p:cNvSpPr txBox="1">
            <a:spLocks/>
          </p:cNvSpPr>
          <p:nvPr/>
        </p:nvSpPr>
        <p:spPr>
          <a:xfrm>
            <a:off x="615949" y="158751"/>
            <a:ext cx="52209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6">
                    <a:lumMod val="75000"/>
                  </a:schemeClr>
                </a:solidFill>
                <a:latin typeface="+mn-lt"/>
              </a:rPr>
              <a:t>DEVS</a:t>
            </a:r>
          </a:p>
        </p:txBody>
      </p:sp>
    </p:spTree>
    <p:extLst>
      <p:ext uri="{BB962C8B-B14F-4D97-AF65-F5344CB8AC3E}">
        <p14:creationId xmlns:p14="http://schemas.microsoft.com/office/powerpoint/2010/main" val="75835208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101</a:t>
            </a:fld>
            <a:endParaRPr lang="en-US"/>
          </a:p>
        </p:txBody>
      </p:sp>
      <p:grpSp>
        <p:nvGrpSpPr>
          <p:cNvPr id="3" name="Group 2">
            <a:extLst>
              <a:ext uri="{FF2B5EF4-FFF2-40B4-BE49-F238E27FC236}">
                <a16:creationId xmlns:a16="http://schemas.microsoft.com/office/drawing/2014/main" id="{C5FF17B2-4805-4E02-945F-BE31A72E066B}"/>
              </a:ext>
            </a:extLst>
          </p:cNvPr>
          <p:cNvGrpSpPr/>
          <p:nvPr/>
        </p:nvGrpSpPr>
        <p:grpSpPr>
          <a:xfrm>
            <a:off x="2637830" y="1164346"/>
            <a:ext cx="2525695" cy="733171"/>
            <a:chOff x="2590800" y="1447800"/>
            <a:chExt cx="7010400" cy="3962400"/>
          </a:xfrm>
        </p:grpSpPr>
        <p:sp>
          <p:nvSpPr>
            <p:cNvPr id="4" name="Rectangle 3">
              <a:extLst>
                <a:ext uri="{FF2B5EF4-FFF2-40B4-BE49-F238E27FC236}">
                  <a16:creationId xmlns:a16="http://schemas.microsoft.com/office/drawing/2014/main" id="{DEF09905-8A78-4A38-8D6B-923A722FD637}"/>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5" name="Rectangle: Diagonal Corners Snipped 4">
              <a:extLst>
                <a:ext uri="{FF2B5EF4-FFF2-40B4-BE49-F238E27FC236}">
                  <a16:creationId xmlns:a16="http://schemas.microsoft.com/office/drawing/2014/main" id="{13AC8B5A-C7F3-4C53-8964-686F28B5A49A}"/>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thermodynamics</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thermodynamics_node</a:t>
              </a:r>
            </a:p>
          </p:txBody>
        </p:sp>
      </p:grpSp>
      <p:grpSp>
        <p:nvGrpSpPr>
          <p:cNvPr id="6" name="Group 5">
            <a:extLst>
              <a:ext uri="{FF2B5EF4-FFF2-40B4-BE49-F238E27FC236}">
                <a16:creationId xmlns:a16="http://schemas.microsoft.com/office/drawing/2014/main" id="{48E49AE4-D927-4FBA-B878-50C62B47B58F}"/>
              </a:ext>
            </a:extLst>
          </p:cNvPr>
          <p:cNvGrpSpPr/>
          <p:nvPr/>
        </p:nvGrpSpPr>
        <p:grpSpPr>
          <a:xfrm>
            <a:off x="9457730" y="4095382"/>
            <a:ext cx="2525695" cy="733171"/>
            <a:chOff x="2590800" y="1447800"/>
            <a:chExt cx="7010400" cy="3962400"/>
          </a:xfrm>
        </p:grpSpPr>
        <p:sp>
          <p:nvSpPr>
            <p:cNvPr id="7" name="Rectangle 6">
              <a:extLst>
                <a:ext uri="{FF2B5EF4-FFF2-40B4-BE49-F238E27FC236}">
                  <a16:creationId xmlns:a16="http://schemas.microsoft.com/office/drawing/2014/main" id="{ACCD8E3D-20C8-47E3-96E5-5D3C0E68B6E0}"/>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8" name="Rectangle: Diagonal Corners Snipped 7">
              <a:extLst>
                <a:ext uri="{FF2B5EF4-FFF2-40B4-BE49-F238E27FC236}">
                  <a16:creationId xmlns:a16="http://schemas.microsoft.com/office/drawing/2014/main" id="{CFCAF750-4B9F-4C0E-AEDA-1EA00D246D8F}"/>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acoustics</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acoustics_node</a:t>
              </a:r>
            </a:p>
          </p:txBody>
        </p:sp>
      </p:grpSp>
      <p:grpSp>
        <p:nvGrpSpPr>
          <p:cNvPr id="9" name="Group 8">
            <a:extLst>
              <a:ext uri="{FF2B5EF4-FFF2-40B4-BE49-F238E27FC236}">
                <a16:creationId xmlns:a16="http://schemas.microsoft.com/office/drawing/2014/main" id="{D5A72ABA-6E92-4478-928E-9ECE13C85061}"/>
              </a:ext>
            </a:extLst>
          </p:cNvPr>
          <p:cNvGrpSpPr/>
          <p:nvPr/>
        </p:nvGrpSpPr>
        <p:grpSpPr>
          <a:xfrm>
            <a:off x="1624370" y="5533771"/>
            <a:ext cx="2525695" cy="733171"/>
            <a:chOff x="2590800" y="1447800"/>
            <a:chExt cx="7010400" cy="3962400"/>
          </a:xfrm>
        </p:grpSpPr>
        <p:sp>
          <p:nvSpPr>
            <p:cNvPr id="10" name="Rectangle 9">
              <a:extLst>
                <a:ext uri="{FF2B5EF4-FFF2-40B4-BE49-F238E27FC236}">
                  <a16:creationId xmlns:a16="http://schemas.microsoft.com/office/drawing/2014/main" id="{A3E01DBC-1AD7-45D7-B39C-1EEF81E0643D}"/>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1" name="Rectangle: Diagonal Corners Snipped 10">
              <a:extLst>
                <a:ext uri="{FF2B5EF4-FFF2-40B4-BE49-F238E27FC236}">
                  <a16:creationId xmlns:a16="http://schemas.microsoft.com/office/drawing/2014/main" id="{680E240B-6BBA-4B8E-B679-FC3D5FB561C9}"/>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lighting</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lighting_node</a:t>
              </a:r>
              <a:endParaRPr lang="en-US" sz="1100" dirty="0">
                <a:solidFill>
                  <a:schemeClr val="tx1"/>
                </a:solidFill>
                <a:latin typeface="Consolas" panose="020B0609020204030204" pitchFamily="49" charset="0"/>
              </a:endParaRPr>
            </a:p>
          </p:txBody>
        </p:sp>
      </p:grpSp>
      <p:sp>
        <p:nvSpPr>
          <p:cNvPr id="13" name="Rectangle 12">
            <a:extLst>
              <a:ext uri="{FF2B5EF4-FFF2-40B4-BE49-F238E27FC236}">
                <a16:creationId xmlns:a16="http://schemas.microsoft.com/office/drawing/2014/main" id="{1CE1552D-96CB-4238-8FB8-B1E576977B38}"/>
              </a:ext>
            </a:extLst>
          </p:cNvPr>
          <p:cNvSpPr/>
          <p:nvPr/>
        </p:nvSpPr>
        <p:spPr>
          <a:xfrm>
            <a:off x="4794251" y="3047413"/>
            <a:ext cx="3308350" cy="1533233"/>
          </a:xfrm>
          <a:prstGeom prst="rect">
            <a:avLst/>
          </a:prstGeom>
          <a:solidFill>
            <a:schemeClr val="bg1">
              <a:lumMod val="75000"/>
            </a:schemeClr>
          </a:solidFill>
          <a:ln w="12700">
            <a:solidFill>
              <a:schemeClr val="tx1"/>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4" name="Rectangle: Diagonal Corners Snipped 13">
            <a:extLst>
              <a:ext uri="{FF2B5EF4-FFF2-40B4-BE49-F238E27FC236}">
                <a16:creationId xmlns:a16="http://schemas.microsoft.com/office/drawing/2014/main" id="{219C614A-A9C8-4F5B-9FF8-B64DF1EC6472}"/>
              </a:ext>
            </a:extLst>
          </p:cNvPr>
          <p:cNvSpPr/>
          <p:nvPr/>
        </p:nvSpPr>
        <p:spPr>
          <a:xfrm>
            <a:off x="4853473" y="3123009"/>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grpSp>
        <p:nvGrpSpPr>
          <p:cNvPr id="15" name="Group 14">
            <a:extLst>
              <a:ext uri="{FF2B5EF4-FFF2-40B4-BE49-F238E27FC236}">
                <a16:creationId xmlns:a16="http://schemas.microsoft.com/office/drawing/2014/main" id="{45290A93-398D-4346-9B4C-2EF1EA7B15AB}"/>
              </a:ext>
            </a:extLst>
          </p:cNvPr>
          <p:cNvGrpSpPr/>
          <p:nvPr/>
        </p:nvGrpSpPr>
        <p:grpSpPr>
          <a:xfrm>
            <a:off x="7644170" y="1790153"/>
            <a:ext cx="2525695" cy="733171"/>
            <a:chOff x="2590800" y="1447800"/>
            <a:chExt cx="7010400" cy="3962400"/>
          </a:xfrm>
        </p:grpSpPr>
        <p:sp>
          <p:nvSpPr>
            <p:cNvPr id="16" name="Rectangle 15">
              <a:extLst>
                <a:ext uri="{FF2B5EF4-FFF2-40B4-BE49-F238E27FC236}">
                  <a16:creationId xmlns:a16="http://schemas.microsoft.com/office/drawing/2014/main" id="{B1281FDA-15F3-4114-ADDE-D2B356092B45}"/>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7" name="Rectangle: Diagonal Corners Snipped 16">
              <a:extLst>
                <a:ext uri="{FF2B5EF4-FFF2-40B4-BE49-F238E27FC236}">
                  <a16:creationId xmlns:a16="http://schemas.microsoft.com/office/drawing/2014/main" id="{D184323C-F3AD-4C70-8CD0-34FC3B185265}"/>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controls</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controls_node</a:t>
              </a:r>
              <a:endParaRPr lang="en-US" sz="1100" dirty="0">
                <a:solidFill>
                  <a:schemeClr val="tx1"/>
                </a:solidFill>
                <a:latin typeface="Consolas" panose="020B0609020204030204" pitchFamily="49" charset="0"/>
              </a:endParaRPr>
            </a:p>
          </p:txBody>
        </p:sp>
      </p:grpSp>
      <p:grpSp>
        <p:nvGrpSpPr>
          <p:cNvPr id="18" name="Group 17">
            <a:extLst>
              <a:ext uri="{FF2B5EF4-FFF2-40B4-BE49-F238E27FC236}">
                <a16:creationId xmlns:a16="http://schemas.microsoft.com/office/drawing/2014/main" id="{D50B69BB-11BF-48D4-B1D1-F24B559D921C}"/>
              </a:ext>
            </a:extLst>
          </p:cNvPr>
          <p:cNvGrpSpPr/>
          <p:nvPr/>
        </p:nvGrpSpPr>
        <p:grpSpPr>
          <a:xfrm>
            <a:off x="438758" y="3165766"/>
            <a:ext cx="2525695" cy="733171"/>
            <a:chOff x="2590800" y="1447800"/>
            <a:chExt cx="7010400" cy="3962400"/>
          </a:xfrm>
        </p:grpSpPr>
        <p:sp>
          <p:nvSpPr>
            <p:cNvPr id="19" name="Rectangle 18">
              <a:extLst>
                <a:ext uri="{FF2B5EF4-FFF2-40B4-BE49-F238E27FC236}">
                  <a16:creationId xmlns:a16="http://schemas.microsoft.com/office/drawing/2014/main" id="{D5BCCC8C-493C-4DA9-BA07-3CABB9535C0F}"/>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20" name="Rectangle: Diagonal Corners Snipped 19">
              <a:extLst>
                <a:ext uri="{FF2B5EF4-FFF2-40B4-BE49-F238E27FC236}">
                  <a16:creationId xmlns:a16="http://schemas.microsoft.com/office/drawing/2014/main" id="{049976B8-E21B-40D5-966C-6C62E4F6CF88}"/>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weather</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weather_node</a:t>
              </a:r>
            </a:p>
          </p:txBody>
        </p:sp>
      </p:grpSp>
      <p:cxnSp>
        <p:nvCxnSpPr>
          <p:cNvPr id="22" name="Connector: Elbow 21">
            <a:extLst>
              <a:ext uri="{FF2B5EF4-FFF2-40B4-BE49-F238E27FC236}">
                <a16:creationId xmlns:a16="http://schemas.microsoft.com/office/drawing/2014/main" id="{D3660D57-CF7D-4283-92BF-BC8EC282160F}"/>
              </a:ext>
            </a:extLst>
          </p:cNvPr>
          <p:cNvCxnSpPr>
            <a:cxnSpLocks/>
            <a:stCxn id="13" idx="0"/>
            <a:endCxn id="17" idx="1"/>
          </p:cNvCxnSpPr>
          <p:nvPr/>
        </p:nvCxnSpPr>
        <p:spPr>
          <a:xfrm rot="5400000" flipH="1" flipV="1">
            <a:off x="7415678" y="1556073"/>
            <a:ext cx="524089" cy="2458592"/>
          </a:xfrm>
          <a:prstGeom prst="bentConnector3">
            <a:avLst>
              <a:gd name="adj1" fmla="val 50000"/>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18A7256-AD10-4413-9B10-2A4A56BB6D5A}"/>
              </a:ext>
            </a:extLst>
          </p:cNvPr>
          <p:cNvCxnSpPr>
            <a:stCxn id="17" idx="2"/>
            <a:endCxn id="5" idx="0"/>
          </p:cNvCxnSpPr>
          <p:nvPr/>
        </p:nvCxnSpPr>
        <p:spPr>
          <a:xfrm rot="10800000">
            <a:off x="5163526" y="1530933"/>
            <a:ext cx="2480645" cy="625807"/>
          </a:xfrm>
          <a:prstGeom prst="bentConnector3">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BDE9EB1-2C20-41EE-B51E-ECBA3C0E59B0}"/>
              </a:ext>
            </a:extLst>
          </p:cNvPr>
          <p:cNvCxnSpPr>
            <a:stCxn id="20" idx="3"/>
            <a:endCxn id="5" idx="1"/>
          </p:cNvCxnSpPr>
          <p:nvPr/>
        </p:nvCxnSpPr>
        <p:spPr>
          <a:xfrm rot="5400000" flipH="1" flipV="1">
            <a:off x="2167018" y="1432106"/>
            <a:ext cx="1268249" cy="2199072"/>
          </a:xfrm>
          <a:prstGeom prst="bentConnector3">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DCA120D-9579-4550-8E7D-6982E459C350}"/>
              </a:ext>
            </a:extLst>
          </p:cNvPr>
          <p:cNvCxnSpPr>
            <a:cxnSpLocks/>
            <a:stCxn id="20" idx="1"/>
            <a:endCxn id="11" idx="3"/>
          </p:cNvCxnSpPr>
          <p:nvPr/>
        </p:nvCxnSpPr>
        <p:spPr>
          <a:xfrm rot="16200000" flipH="1">
            <a:off x="1476995" y="4123548"/>
            <a:ext cx="1634834" cy="1185612"/>
          </a:xfrm>
          <a:prstGeom prst="bentConnector3">
            <a:avLst>
              <a:gd name="adj1" fmla="val 50000"/>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75E7592-C324-440E-814E-72A98046983A}"/>
              </a:ext>
            </a:extLst>
          </p:cNvPr>
          <p:cNvCxnSpPr>
            <a:cxnSpLocks/>
            <a:stCxn id="11" idx="0"/>
            <a:endCxn id="13" idx="1"/>
          </p:cNvCxnSpPr>
          <p:nvPr/>
        </p:nvCxnSpPr>
        <p:spPr>
          <a:xfrm flipV="1">
            <a:off x="4150065" y="3814030"/>
            <a:ext cx="644186" cy="2086327"/>
          </a:xfrm>
          <a:prstGeom prst="bentConnector3">
            <a:avLst>
              <a:gd name="adj1" fmla="val 50000"/>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0D638EB-5AD9-4CB0-AFFB-C44184174F98}"/>
              </a:ext>
            </a:extLst>
          </p:cNvPr>
          <p:cNvCxnSpPr>
            <a:cxnSpLocks/>
            <a:stCxn id="13" idx="3"/>
            <a:endCxn id="8" idx="3"/>
          </p:cNvCxnSpPr>
          <p:nvPr/>
        </p:nvCxnSpPr>
        <p:spPr>
          <a:xfrm>
            <a:off x="8102601" y="3814030"/>
            <a:ext cx="2617977" cy="281352"/>
          </a:xfrm>
          <a:prstGeom prst="bentConnector2">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7B8AB40E-A72D-43A1-92F9-BF819B0C958F}"/>
              </a:ext>
            </a:extLst>
          </p:cNvPr>
          <p:cNvCxnSpPr>
            <a:cxnSpLocks/>
            <a:stCxn id="8" idx="2"/>
            <a:endCxn id="13" idx="2"/>
          </p:cNvCxnSpPr>
          <p:nvPr/>
        </p:nvCxnSpPr>
        <p:spPr>
          <a:xfrm rot="10800000" flipV="1">
            <a:off x="6448426" y="4461968"/>
            <a:ext cx="3009304" cy="118678"/>
          </a:xfrm>
          <a:prstGeom prst="bentConnector4">
            <a:avLst>
              <a:gd name="adj1" fmla="val 22516"/>
              <a:gd name="adj2" fmla="val 501512"/>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Rectangle: Diagonal Corners Snipped 44">
            <a:extLst>
              <a:ext uri="{FF2B5EF4-FFF2-40B4-BE49-F238E27FC236}">
                <a16:creationId xmlns:a16="http://schemas.microsoft.com/office/drawing/2014/main" id="{670C2C11-B3D3-45E5-BD9F-D39DD15A8FF5}"/>
              </a:ext>
            </a:extLst>
          </p:cNvPr>
          <p:cNvSpPr/>
          <p:nvPr/>
        </p:nvSpPr>
        <p:spPr>
          <a:xfrm>
            <a:off x="4917482" y="3184192"/>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6" name="Rectangle: Diagonal Corners Snipped 45">
            <a:extLst>
              <a:ext uri="{FF2B5EF4-FFF2-40B4-BE49-F238E27FC236}">
                <a16:creationId xmlns:a16="http://schemas.microsoft.com/office/drawing/2014/main" id="{FC0A2830-7656-499D-BBEF-BACD83C104F0}"/>
              </a:ext>
            </a:extLst>
          </p:cNvPr>
          <p:cNvSpPr/>
          <p:nvPr/>
        </p:nvSpPr>
        <p:spPr>
          <a:xfrm>
            <a:off x="4976704" y="3243857"/>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7" name="Rectangle: Diagonal Corners Snipped 46">
            <a:extLst>
              <a:ext uri="{FF2B5EF4-FFF2-40B4-BE49-F238E27FC236}">
                <a16:creationId xmlns:a16="http://schemas.microsoft.com/office/drawing/2014/main" id="{ACDDC75A-E103-48E9-88F6-CEEABE2770F6}"/>
              </a:ext>
            </a:extLst>
          </p:cNvPr>
          <p:cNvSpPr/>
          <p:nvPr/>
        </p:nvSpPr>
        <p:spPr>
          <a:xfrm>
            <a:off x="5035820" y="3306636"/>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8" name="Rectangle: Diagonal Corners Snipped 47">
            <a:extLst>
              <a:ext uri="{FF2B5EF4-FFF2-40B4-BE49-F238E27FC236}">
                <a16:creationId xmlns:a16="http://schemas.microsoft.com/office/drawing/2014/main" id="{6A50EBF7-37B1-4F25-9D80-B9603B291C93}"/>
              </a:ext>
            </a:extLst>
          </p:cNvPr>
          <p:cNvSpPr/>
          <p:nvPr/>
        </p:nvSpPr>
        <p:spPr>
          <a:xfrm>
            <a:off x="5095042" y="3351744"/>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9" name="Rectangle: Diagonal Corners Snipped 48">
            <a:extLst>
              <a:ext uri="{FF2B5EF4-FFF2-40B4-BE49-F238E27FC236}">
                <a16:creationId xmlns:a16="http://schemas.microsoft.com/office/drawing/2014/main" id="{6BD15522-446C-4D23-A4F0-C2FEE9B8025B}"/>
              </a:ext>
            </a:extLst>
          </p:cNvPr>
          <p:cNvSpPr/>
          <p:nvPr/>
        </p:nvSpPr>
        <p:spPr>
          <a:xfrm>
            <a:off x="5159051" y="3412927"/>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50" name="Rectangle: Diagonal Corners Snipped 49">
            <a:extLst>
              <a:ext uri="{FF2B5EF4-FFF2-40B4-BE49-F238E27FC236}">
                <a16:creationId xmlns:a16="http://schemas.microsoft.com/office/drawing/2014/main" id="{08875B84-6F31-461A-A5BD-F5CBF2376E5A}"/>
              </a:ext>
            </a:extLst>
          </p:cNvPr>
          <p:cNvSpPr/>
          <p:nvPr/>
        </p:nvSpPr>
        <p:spPr>
          <a:xfrm>
            <a:off x="5218273" y="3472592"/>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51" name="Rectangle: Diagonal Corners Snipped 50">
            <a:extLst>
              <a:ext uri="{FF2B5EF4-FFF2-40B4-BE49-F238E27FC236}">
                <a16:creationId xmlns:a16="http://schemas.microsoft.com/office/drawing/2014/main" id="{C3C19870-28EF-4D92-A049-6FD5D941F90F}"/>
              </a:ext>
            </a:extLst>
          </p:cNvPr>
          <p:cNvSpPr/>
          <p:nvPr/>
        </p:nvSpPr>
        <p:spPr>
          <a:xfrm>
            <a:off x="5277389" y="3535371"/>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52" name="Rectangle: Diagonal Corners Snipped 51">
            <a:extLst>
              <a:ext uri="{FF2B5EF4-FFF2-40B4-BE49-F238E27FC236}">
                <a16:creationId xmlns:a16="http://schemas.microsoft.com/office/drawing/2014/main" id="{0454659E-227A-4C56-BC5F-64386E835CA5}"/>
              </a:ext>
            </a:extLst>
          </p:cNvPr>
          <p:cNvSpPr/>
          <p:nvPr/>
        </p:nvSpPr>
        <p:spPr>
          <a:xfrm>
            <a:off x="5334607" y="3592638"/>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53" name="Rectangle: Diagonal Corners Snipped 52">
            <a:extLst>
              <a:ext uri="{FF2B5EF4-FFF2-40B4-BE49-F238E27FC236}">
                <a16:creationId xmlns:a16="http://schemas.microsoft.com/office/drawing/2014/main" id="{F2954E8D-047F-411A-B926-B82C6CAEE99D}"/>
              </a:ext>
            </a:extLst>
          </p:cNvPr>
          <p:cNvSpPr/>
          <p:nvPr/>
        </p:nvSpPr>
        <p:spPr>
          <a:xfrm>
            <a:off x="5398616" y="3653821"/>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54" name="Rectangle: Diagonal Corners Snipped 53">
            <a:extLst>
              <a:ext uri="{FF2B5EF4-FFF2-40B4-BE49-F238E27FC236}">
                <a16:creationId xmlns:a16="http://schemas.microsoft.com/office/drawing/2014/main" id="{2FB73D0C-4689-4F6D-A935-258FDFC0EB8E}"/>
              </a:ext>
            </a:extLst>
          </p:cNvPr>
          <p:cNvSpPr/>
          <p:nvPr/>
        </p:nvSpPr>
        <p:spPr>
          <a:xfrm>
            <a:off x="5457838" y="3713486"/>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55" name="Rectangle: Diagonal Corners Snipped 54">
            <a:extLst>
              <a:ext uri="{FF2B5EF4-FFF2-40B4-BE49-F238E27FC236}">
                <a16:creationId xmlns:a16="http://schemas.microsoft.com/office/drawing/2014/main" id="{118BAF22-3F1C-4931-AAB2-7F0FD6C943F1}"/>
              </a:ext>
            </a:extLst>
          </p:cNvPr>
          <p:cNvSpPr/>
          <p:nvPr/>
        </p:nvSpPr>
        <p:spPr>
          <a:xfrm>
            <a:off x="5516954" y="3776265"/>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68" name="Title 1">
            <a:extLst>
              <a:ext uri="{FF2B5EF4-FFF2-40B4-BE49-F238E27FC236}">
                <a16:creationId xmlns:a16="http://schemas.microsoft.com/office/drawing/2014/main" id="{DEC590E1-2BF7-4C4B-A780-E199510DF97E}"/>
              </a:ext>
            </a:extLst>
          </p:cNvPr>
          <p:cNvSpPr txBox="1">
            <a:spLocks/>
          </p:cNvSpPr>
          <p:nvPr/>
        </p:nvSpPr>
        <p:spPr>
          <a:xfrm>
            <a:off x="615948" y="158751"/>
            <a:ext cx="7396775"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6">
                    <a:lumMod val="75000"/>
                  </a:schemeClr>
                </a:solidFill>
                <a:latin typeface="+mn-lt"/>
              </a:rPr>
              <a:t>DEVS + ABM</a:t>
            </a:r>
            <a:r>
              <a:rPr lang="en-US" sz="3200" b="1" dirty="0">
                <a:solidFill>
                  <a:schemeClr val="tx1">
                    <a:lumMod val="50000"/>
                    <a:lumOff val="50000"/>
                  </a:schemeClr>
                </a:solidFill>
                <a:latin typeface="+mn-lt"/>
              </a:rPr>
              <a:t> using </a:t>
            </a:r>
            <a:r>
              <a:rPr lang="en-US" sz="3200" b="1" dirty="0">
                <a:solidFill>
                  <a:schemeClr val="accent4">
                    <a:lumMod val="75000"/>
                  </a:schemeClr>
                </a:solidFill>
                <a:latin typeface="+mn-lt"/>
              </a:rPr>
              <a:t>Collection Nodes</a:t>
            </a:r>
          </a:p>
        </p:txBody>
      </p:sp>
    </p:spTree>
    <p:extLst>
      <p:ext uri="{BB962C8B-B14F-4D97-AF65-F5344CB8AC3E}">
        <p14:creationId xmlns:p14="http://schemas.microsoft.com/office/powerpoint/2010/main" val="4153817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102</a:t>
            </a:fld>
            <a:endParaRPr lang="en-US"/>
          </a:p>
        </p:txBody>
      </p:sp>
      <p:grpSp>
        <p:nvGrpSpPr>
          <p:cNvPr id="16" name="Group 15">
            <a:extLst>
              <a:ext uri="{FF2B5EF4-FFF2-40B4-BE49-F238E27FC236}">
                <a16:creationId xmlns:a16="http://schemas.microsoft.com/office/drawing/2014/main" id="{A820291D-0589-4D21-9D2A-8B90990DA54D}"/>
              </a:ext>
            </a:extLst>
          </p:cNvPr>
          <p:cNvGrpSpPr/>
          <p:nvPr/>
        </p:nvGrpSpPr>
        <p:grpSpPr>
          <a:xfrm>
            <a:off x="321137" y="3062026"/>
            <a:ext cx="2525695" cy="733171"/>
            <a:chOff x="2590800" y="1447800"/>
            <a:chExt cx="7010400" cy="3962400"/>
          </a:xfrm>
        </p:grpSpPr>
        <p:sp>
          <p:nvSpPr>
            <p:cNvPr id="17" name="Rectangle 16">
              <a:extLst>
                <a:ext uri="{FF2B5EF4-FFF2-40B4-BE49-F238E27FC236}">
                  <a16:creationId xmlns:a16="http://schemas.microsoft.com/office/drawing/2014/main" id="{C0445D88-48C6-4F10-A249-7A092268EDF8}"/>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8" name="Rectangle: Diagonal Corners Snipped 17">
              <a:extLst>
                <a:ext uri="{FF2B5EF4-FFF2-40B4-BE49-F238E27FC236}">
                  <a16:creationId xmlns:a16="http://schemas.microsoft.com/office/drawing/2014/main" id="{03B2A1D0-9B0F-4FC9-A209-CBE93B56E556}"/>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Consolas" panose="020B0609020204030204" pitchFamily="49" charset="0"/>
                </a:rPr>
                <a:t>acoustics</a:t>
              </a:r>
            </a:p>
            <a:p>
              <a:pPr algn="ctr"/>
              <a:r>
                <a:rPr lang="en-US" sz="1100" dirty="0" err="1">
                  <a:solidFill>
                    <a:schemeClr val="tx1"/>
                  </a:solidFill>
                  <a:latin typeface="Consolas" panose="020B0609020204030204" pitchFamily="49" charset="0"/>
                </a:rPr>
                <a:t>acoustics_node</a:t>
              </a:r>
              <a:endParaRPr lang="en-US" sz="1100" dirty="0">
                <a:solidFill>
                  <a:schemeClr val="tx1"/>
                </a:solidFill>
                <a:latin typeface="Consolas" panose="020B0609020204030204" pitchFamily="49" charset="0"/>
              </a:endParaRPr>
            </a:p>
          </p:txBody>
        </p:sp>
      </p:grpSp>
      <p:pic>
        <p:nvPicPr>
          <p:cNvPr id="24" name="Picture 23">
            <a:extLst>
              <a:ext uri="{FF2B5EF4-FFF2-40B4-BE49-F238E27FC236}">
                <a16:creationId xmlns:a16="http://schemas.microsoft.com/office/drawing/2014/main" id="{6CEE640E-88B8-4194-9C1C-554EA23B006C}"/>
              </a:ext>
            </a:extLst>
          </p:cNvPr>
          <p:cNvPicPr>
            <a:picLocks noChangeAspect="1"/>
          </p:cNvPicPr>
          <p:nvPr/>
        </p:nvPicPr>
        <p:blipFill>
          <a:blip r:embed="rId3"/>
          <a:stretch>
            <a:fillRect/>
          </a:stretch>
        </p:blipFill>
        <p:spPr>
          <a:xfrm>
            <a:off x="3596228" y="2487121"/>
            <a:ext cx="4233227" cy="1896458"/>
          </a:xfrm>
          <a:prstGeom prst="rect">
            <a:avLst/>
          </a:prstGeom>
        </p:spPr>
      </p:pic>
      <p:sp>
        <p:nvSpPr>
          <p:cNvPr id="25" name="Title 1">
            <a:extLst>
              <a:ext uri="{FF2B5EF4-FFF2-40B4-BE49-F238E27FC236}">
                <a16:creationId xmlns:a16="http://schemas.microsoft.com/office/drawing/2014/main" id="{152611D9-9568-43F8-82E1-F2EEC54BBCE0}"/>
              </a:ext>
            </a:extLst>
          </p:cNvPr>
          <p:cNvSpPr txBox="1">
            <a:spLocks/>
          </p:cNvSpPr>
          <p:nvPr/>
        </p:nvSpPr>
        <p:spPr>
          <a:xfrm>
            <a:off x="1990936" y="5703588"/>
            <a:ext cx="4180078" cy="8927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4800" b="1" dirty="0">
                <a:solidFill>
                  <a:schemeClr val="tx1">
                    <a:lumMod val="75000"/>
                    <a:lumOff val="25000"/>
                  </a:schemeClr>
                </a:solidFill>
                <a:latin typeface="+mn-lt"/>
              </a:rPr>
              <a:t>Classic DEVS</a:t>
            </a:r>
          </a:p>
        </p:txBody>
      </p:sp>
      <p:sp>
        <p:nvSpPr>
          <p:cNvPr id="30" name="Title 1">
            <a:extLst>
              <a:ext uri="{FF2B5EF4-FFF2-40B4-BE49-F238E27FC236}">
                <a16:creationId xmlns:a16="http://schemas.microsoft.com/office/drawing/2014/main" id="{6EC1038E-7E16-4524-81CB-A31927E7A93B}"/>
              </a:ext>
            </a:extLst>
          </p:cNvPr>
          <p:cNvSpPr txBox="1">
            <a:spLocks/>
          </p:cNvSpPr>
          <p:nvPr/>
        </p:nvSpPr>
        <p:spPr>
          <a:xfrm>
            <a:off x="260009" y="4504457"/>
            <a:ext cx="2647950"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accent4">
                    <a:lumMod val="75000"/>
                  </a:schemeClr>
                </a:solidFill>
                <a:latin typeface="+mn-lt"/>
              </a:rPr>
              <a:t>Atomic Model</a:t>
            </a:r>
          </a:p>
        </p:txBody>
      </p:sp>
      <p:sp>
        <p:nvSpPr>
          <p:cNvPr id="31" name="Title 1">
            <a:extLst>
              <a:ext uri="{FF2B5EF4-FFF2-40B4-BE49-F238E27FC236}">
                <a16:creationId xmlns:a16="http://schemas.microsoft.com/office/drawing/2014/main" id="{86ACD56E-EB6D-48D8-9973-CC9C1CF21717}"/>
              </a:ext>
            </a:extLst>
          </p:cNvPr>
          <p:cNvSpPr txBox="1">
            <a:spLocks/>
          </p:cNvSpPr>
          <p:nvPr/>
        </p:nvSpPr>
        <p:spPr>
          <a:xfrm>
            <a:off x="4154932" y="4504457"/>
            <a:ext cx="3115818"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accent4">
                    <a:lumMod val="75000"/>
                  </a:schemeClr>
                </a:solidFill>
                <a:latin typeface="+mn-lt"/>
              </a:rPr>
              <a:t>Coupled Model</a:t>
            </a:r>
          </a:p>
        </p:txBody>
      </p:sp>
      <p:sp>
        <p:nvSpPr>
          <p:cNvPr id="34" name="Left Brace 33">
            <a:extLst>
              <a:ext uri="{FF2B5EF4-FFF2-40B4-BE49-F238E27FC236}">
                <a16:creationId xmlns:a16="http://schemas.microsoft.com/office/drawing/2014/main" id="{476B409C-EDCC-4BAE-A432-8EC5505E15DD}"/>
              </a:ext>
            </a:extLst>
          </p:cNvPr>
          <p:cNvSpPr/>
          <p:nvPr/>
        </p:nvSpPr>
        <p:spPr>
          <a:xfrm rot="16200000">
            <a:off x="3829238" y="1579786"/>
            <a:ext cx="503473" cy="7641931"/>
          </a:xfrm>
          <a:prstGeom prst="lef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617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103</a:t>
            </a:fld>
            <a:endParaRPr lang="en-US"/>
          </a:p>
        </p:txBody>
      </p:sp>
      <p:grpSp>
        <p:nvGrpSpPr>
          <p:cNvPr id="16" name="Group 15">
            <a:extLst>
              <a:ext uri="{FF2B5EF4-FFF2-40B4-BE49-F238E27FC236}">
                <a16:creationId xmlns:a16="http://schemas.microsoft.com/office/drawing/2014/main" id="{A820291D-0589-4D21-9D2A-8B90990DA54D}"/>
              </a:ext>
            </a:extLst>
          </p:cNvPr>
          <p:cNvGrpSpPr/>
          <p:nvPr/>
        </p:nvGrpSpPr>
        <p:grpSpPr>
          <a:xfrm>
            <a:off x="321137" y="3062026"/>
            <a:ext cx="2525695" cy="733171"/>
            <a:chOff x="2590800" y="1447800"/>
            <a:chExt cx="7010400" cy="3962400"/>
          </a:xfrm>
        </p:grpSpPr>
        <p:sp>
          <p:nvSpPr>
            <p:cNvPr id="17" name="Rectangle 16">
              <a:extLst>
                <a:ext uri="{FF2B5EF4-FFF2-40B4-BE49-F238E27FC236}">
                  <a16:creationId xmlns:a16="http://schemas.microsoft.com/office/drawing/2014/main" id="{C0445D88-48C6-4F10-A249-7A092268EDF8}"/>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8" name="Rectangle: Diagonal Corners Snipped 17">
              <a:extLst>
                <a:ext uri="{FF2B5EF4-FFF2-40B4-BE49-F238E27FC236}">
                  <a16:creationId xmlns:a16="http://schemas.microsoft.com/office/drawing/2014/main" id="{03B2A1D0-9B0F-4FC9-A209-CBE93B56E556}"/>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Consolas" panose="020B0609020204030204" pitchFamily="49" charset="0"/>
                </a:rPr>
                <a:t>acoustics</a:t>
              </a:r>
            </a:p>
            <a:p>
              <a:pPr algn="ctr"/>
              <a:r>
                <a:rPr lang="en-US" sz="1100" dirty="0" err="1">
                  <a:solidFill>
                    <a:schemeClr val="tx1"/>
                  </a:solidFill>
                  <a:latin typeface="Consolas" panose="020B0609020204030204" pitchFamily="49" charset="0"/>
                </a:rPr>
                <a:t>acoustics_node</a:t>
              </a:r>
              <a:endParaRPr lang="en-US" sz="1100" dirty="0">
                <a:solidFill>
                  <a:schemeClr val="tx1"/>
                </a:solidFill>
                <a:latin typeface="Consolas" panose="020B0609020204030204" pitchFamily="49" charset="0"/>
              </a:endParaRPr>
            </a:p>
          </p:txBody>
        </p:sp>
      </p:grpSp>
      <p:pic>
        <p:nvPicPr>
          <p:cNvPr id="24" name="Picture 23">
            <a:extLst>
              <a:ext uri="{FF2B5EF4-FFF2-40B4-BE49-F238E27FC236}">
                <a16:creationId xmlns:a16="http://schemas.microsoft.com/office/drawing/2014/main" id="{6CEE640E-88B8-4194-9C1C-554EA23B006C}"/>
              </a:ext>
            </a:extLst>
          </p:cNvPr>
          <p:cNvPicPr>
            <a:picLocks noChangeAspect="1"/>
          </p:cNvPicPr>
          <p:nvPr/>
        </p:nvPicPr>
        <p:blipFill>
          <a:blip r:embed="rId3"/>
          <a:stretch>
            <a:fillRect/>
          </a:stretch>
        </p:blipFill>
        <p:spPr>
          <a:xfrm>
            <a:off x="3596228" y="2487121"/>
            <a:ext cx="4233227" cy="1896458"/>
          </a:xfrm>
          <a:prstGeom prst="rect">
            <a:avLst/>
          </a:prstGeom>
        </p:spPr>
      </p:pic>
      <p:sp>
        <p:nvSpPr>
          <p:cNvPr id="25" name="Title 1">
            <a:extLst>
              <a:ext uri="{FF2B5EF4-FFF2-40B4-BE49-F238E27FC236}">
                <a16:creationId xmlns:a16="http://schemas.microsoft.com/office/drawing/2014/main" id="{152611D9-9568-43F8-82E1-F2EEC54BBCE0}"/>
              </a:ext>
            </a:extLst>
          </p:cNvPr>
          <p:cNvSpPr txBox="1">
            <a:spLocks/>
          </p:cNvSpPr>
          <p:nvPr/>
        </p:nvSpPr>
        <p:spPr>
          <a:xfrm>
            <a:off x="1990936" y="5703588"/>
            <a:ext cx="4180078" cy="8927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4800" b="1" dirty="0">
                <a:solidFill>
                  <a:schemeClr val="tx1">
                    <a:lumMod val="75000"/>
                    <a:lumOff val="25000"/>
                  </a:schemeClr>
                </a:solidFill>
                <a:latin typeface="+mn-lt"/>
              </a:rPr>
              <a:t>Classic DEVS</a:t>
            </a:r>
          </a:p>
        </p:txBody>
      </p:sp>
      <p:sp>
        <p:nvSpPr>
          <p:cNvPr id="26" name="Title 1">
            <a:extLst>
              <a:ext uri="{FF2B5EF4-FFF2-40B4-BE49-F238E27FC236}">
                <a16:creationId xmlns:a16="http://schemas.microsoft.com/office/drawing/2014/main" id="{F187A376-10A8-4DF1-91C9-C16D75DCCC19}"/>
              </a:ext>
            </a:extLst>
          </p:cNvPr>
          <p:cNvSpPr txBox="1">
            <a:spLocks/>
          </p:cNvSpPr>
          <p:nvPr/>
        </p:nvSpPr>
        <p:spPr>
          <a:xfrm>
            <a:off x="3840346" y="240433"/>
            <a:ext cx="4511308" cy="8927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4800" b="1" dirty="0">
                <a:solidFill>
                  <a:schemeClr val="tx1">
                    <a:lumMod val="75000"/>
                    <a:lumOff val="25000"/>
                  </a:schemeClr>
                </a:solidFill>
                <a:latin typeface="+mn-lt"/>
              </a:rPr>
              <a:t>Symmetric DEVS</a:t>
            </a:r>
          </a:p>
        </p:txBody>
      </p:sp>
      <p:sp>
        <p:nvSpPr>
          <p:cNvPr id="27" name="Title 1">
            <a:extLst>
              <a:ext uri="{FF2B5EF4-FFF2-40B4-BE49-F238E27FC236}">
                <a16:creationId xmlns:a16="http://schemas.microsoft.com/office/drawing/2014/main" id="{D3E399C0-D4DC-4947-AD9C-7FAC570663B9}"/>
              </a:ext>
            </a:extLst>
          </p:cNvPr>
          <p:cNvSpPr txBox="1">
            <a:spLocks/>
          </p:cNvSpPr>
          <p:nvPr/>
        </p:nvSpPr>
        <p:spPr>
          <a:xfrm>
            <a:off x="260009" y="1698822"/>
            <a:ext cx="2647950"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accent4">
                    <a:lumMod val="75000"/>
                  </a:schemeClr>
                </a:solidFill>
                <a:latin typeface="+mn-lt"/>
              </a:rPr>
              <a:t>Atomic Node</a:t>
            </a:r>
          </a:p>
        </p:txBody>
      </p:sp>
      <p:sp>
        <p:nvSpPr>
          <p:cNvPr id="28" name="Title 1">
            <a:extLst>
              <a:ext uri="{FF2B5EF4-FFF2-40B4-BE49-F238E27FC236}">
                <a16:creationId xmlns:a16="http://schemas.microsoft.com/office/drawing/2014/main" id="{BBC637B3-4640-475E-9DD7-EAB46E13DCE2}"/>
              </a:ext>
            </a:extLst>
          </p:cNvPr>
          <p:cNvSpPr txBox="1">
            <a:spLocks/>
          </p:cNvSpPr>
          <p:nvPr/>
        </p:nvSpPr>
        <p:spPr>
          <a:xfrm>
            <a:off x="4154932" y="1698822"/>
            <a:ext cx="3115818"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accent4">
                    <a:lumMod val="75000"/>
                  </a:schemeClr>
                </a:solidFill>
                <a:latin typeface="+mn-lt"/>
              </a:rPr>
              <a:t>Composite Node</a:t>
            </a:r>
          </a:p>
        </p:txBody>
      </p:sp>
      <p:sp>
        <p:nvSpPr>
          <p:cNvPr id="34" name="Left Brace 33">
            <a:extLst>
              <a:ext uri="{FF2B5EF4-FFF2-40B4-BE49-F238E27FC236}">
                <a16:creationId xmlns:a16="http://schemas.microsoft.com/office/drawing/2014/main" id="{476B409C-EDCC-4BAE-A432-8EC5505E15DD}"/>
              </a:ext>
            </a:extLst>
          </p:cNvPr>
          <p:cNvSpPr/>
          <p:nvPr/>
        </p:nvSpPr>
        <p:spPr>
          <a:xfrm rot="16200000">
            <a:off x="3829238" y="1579786"/>
            <a:ext cx="503473" cy="7641931"/>
          </a:xfrm>
          <a:prstGeom prst="lef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4BD6E6F7-2A94-4F2A-9719-FFF1547207A1}"/>
              </a:ext>
            </a:extLst>
          </p:cNvPr>
          <p:cNvSpPr/>
          <p:nvPr/>
        </p:nvSpPr>
        <p:spPr>
          <a:xfrm rot="5400000">
            <a:off x="5844264" y="-4363367"/>
            <a:ext cx="503473" cy="11671984"/>
          </a:xfrm>
          <a:prstGeom prst="lef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itle 1">
            <a:extLst>
              <a:ext uri="{FF2B5EF4-FFF2-40B4-BE49-F238E27FC236}">
                <a16:creationId xmlns:a16="http://schemas.microsoft.com/office/drawing/2014/main" id="{E0E41A86-7B41-4211-ACD7-A4BCFE714C7D}"/>
              </a:ext>
            </a:extLst>
          </p:cNvPr>
          <p:cNvSpPr txBox="1">
            <a:spLocks/>
          </p:cNvSpPr>
          <p:nvPr/>
        </p:nvSpPr>
        <p:spPr>
          <a:xfrm>
            <a:off x="8652315" y="1693626"/>
            <a:ext cx="3115818"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accent4">
                    <a:lumMod val="75000"/>
                  </a:schemeClr>
                </a:solidFill>
                <a:latin typeface="+mn-lt"/>
              </a:rPr>
              <a:t>Collection Node</a:t>
            </a:r>
          </a:p>
        </p:txBody>
      </p:sp>
      <p:sp>
        <p:nvSpPr>
          <p:cNvPr id="29" name="Title 1">
            <a:extLst>
              <a:ext uri="{FF2B5EF4-FFF2-40B4-BE49-F238E27FC236}">
                <a16:creationId xmlns:a16="http://schemas.microsoft.com/office/drawing/2014/main" id="{733C0A01-F48D-43D7-92B7-824CB5EBC1C7}"/>
              </a:ext>
            </a:extLst>
          </p:cNvPr>
          <p:cNvSpPr txBox="1">
            <a:spLocks/>
          </p:cNvSpPr>
          <p:nvPr/>
        </p:nvSpPr>
        <p:spPr>
          <a:xfrm>
            <a:off x="260009" y="4504457"/>
            <a:ext cx="2647950"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accent4">
                    <a:lumMod val="40000"/>
                    <a:lumOff val="60000"/>
                  </a:schemeClr>
                </a:solidFill>
                <a:latin typeface="+mn-lt"/>
              </a:rPr>
              <a:t>Atomic Model</a:t>
            </a:r>
          </a:p>
        </p:txBody>
      </p:sp>
      <p:sp>
        <p:nvSpPr>
          <p:cNvPr id="32" name="Title 1">
            <a:extLst>
              <a:ext uri="{FF2B5EF4-FFF2-40B4-BE49-F238E27FC236}">
                <a16:creationId xmlns:a16="http://schemas.microsoft.com/office/drawing/2014/main" id="{3DD66325-6222-4F3A-9030-9C6ECA3030E1}"/>
              </a:ext>
            </a:extLst>
          </p:cNvPr>
          <p:cNvSpPr txBox="1">
            <a:spLocks/>
          </p:cNvSpPr>
          <p:nvPr/>
        </p:nvSpPr>
        <p:spPr>
          <a:xfrm>
            <a:off x="4154932" y="4504457"/>
            <a:ext cx="3115818"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accent4">
                    <a:lumMod val="40000"/>
                    <a:lumOff val="60000"/>
                  </a:schemeClr>
                </a:solidFill>
                <a:latin typeface="+mn-lt"/>
              </a:rPr>
              <a:t>Coupled Model</a:t>
            </a:r>
          </a:p>
        </p:txBody>
      </p:sp>
      <p:grpSp>
        <p:nvGrpSpPr>
          <p:cNvPr id="30" name="Group 29">
            <a:extLst>
              <a:ext uri="{FF2B5EF4-FFF2-40B4-BE49-F238E27FC236}">
                <a16:creationId xmlns:a16="http://schemas.microsoft.com/office/drawing/2014/main" id="{2CF83E5D-1A3F-4B18-9A54-0CE23952AF43}"/>
              </a:ext>
            </a:extLst>
          </p:cNvPr>
          <p:cNvGrpSpPr/>
          <p:nvPr/>
        </p:nvGrpSpPr>
        <p:grpSpPr>
          <a:xfrm>
            <a:off x="8578851" y="2630633"/>
            <a:ext cx="3308350" cy="1533233"/>
            <a:chOff x="8578851" y="2630633"/>
            <a:chExt cx="3308350" cy="1533233"/>
          </a:xfrm>
        </p:grpSpPr>
        <p:sp>
          <p:nvSpPr>
            <p:cNvPr id="31" name="Rectangle 30">
              <a:extLst>
                <a:ext uri="{FF2B5EF4-FFF2-40B4-BE49-F238E27FC236}">
                  <a16:creationId xmlns:a16="http://schemas.microsoft.com/office/drawing/2014/main" id="{A138214E-21AE-4C04-959A-5158CA60CCEA}"/>
                </a:ext>
              </a:extLst>
            </p:cNvPr>
            <p:cNvSpPr/>
            <p:nvPr/>
          </p:nvSpPr>
          <p:spPr>
            <a:xfrm>
              <a:off x="8578851" y="2630633"/>
              <a:ext cx="3308350" cy="1533233"/>
            </a:xfrm>
            <a:prstGeom prst="rect">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33" name="Rectangle: Diagonal Corners Snipped 32">
              <a:extLst>
                <a:ext uri="{FF2B5EF4-FFF2-40B4-BE49-F238E27FC236}">
                  <a16:creationId xmlns:a16="http://schemas.microsoft.com/office/drawing/2014/main" id="{9D377239-C40D-4D6B-9F1E-89BA6D40A960}"/>
                </a:ext>
              </a:extLst>
            </p:cNvPr>
            <p:cNvSpPr/>
            <p:nvPr/>
          </p:nvSpPr>
          <p:spPr>
            <a:xfrm>
              <a:off x="8638073" y="2706229"/>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37" name="Rectangle: Diagonal Corners Snipped 36">
              <a:extLst>
                <a:ext uri="{FF2B5EF4-FFF2-40B4-BE49-F238E27FC236}">
                  <a16:creationId xmlns:a16="http://schemas.microsoft.com/office/drawing/2014/main" id="{85CCEBDC-9806-4038-B847-557D1D1900FC}"/>
                </a:ext>
              </a:extLst>
            </p:cNvPr>
            <p:cNvSpPr/>
            <p:nvPr/>
          </p:nvSpPr>
          <p:spPr>
            <a:xfrm>
              <a:off x="8702082" y="2767412"/>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38" name="Rectangle: Diagonal Corners Snipped 37">
              <a:extLst>
                <a:ext uri="{FF2B5EF4-FFF2-40B4-BE49-F238E27FC236}">
                  <a16:creationId xmlns:a16="http://schemas.microsoft.com/office/drawing/2014/main" id="{AA7E4063-123E-4123-8BD7-C5F1DAEB52DC}"/>
                </a:ext>
              </a:extLst>
            </p:cNvPr>
            <p:cNvSpPr/>
            <p:nvPr/>
          </p:nvSpPr>
          <p:spPr>
            <a:xfrm>
              <a:off x="8761304" y="2827077"/>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39" name="Rectangle: Diagonal Corners Snipped 38">
              <a:extLst>
                <a:ext uri="{FF2B5EF4-FFF2-40B4-BE49-F238E27FC236}">
                  <a16:creationId xmlns:a16="http://schemas.microsoft.com/office/drawing/2014/main" id="{621AA6A8-022E-4169-85B9-EE23EBF5C402}"/>
                </a:ext>
              </a:extLst>
            </p:cNvPr>
            <p:cNvSpPr/>
            <p:nvPr/>
          </p:nvSpPr>
          <p:spPr>
            <a:xfrm>
              <a:off x="8820420" y="2889856"/>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0" name="Rectangle: Diagonal Corners Snipped 39">
              <a:extLst>
                <a:ext uri="{FF2B5EF4-FFF2-40B4-BE49-F238E27FC236}">
                  <a16:creationId xmlns:a16="http://schemas.microsoft.com/office/drawing/2014/main" id="{E6C8CB54-3043-4514-A05E-EC4D137F06D0}"/>
                </a:ext>
              </a:extLst>
            </p:cNvPr>
            <p:cNvSpPr/>
            <p:nvPr/>
          </p:nvSpPr>
          <p:spPr>
            <a:xfrm>
              <a:off x="8879642" y="2934964"/>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1" name="Rectangle: Diagonal Corners Snipped 40">
              <a:extLst>
                <a:ext uri="{FF2B5EF4-FFF2-40B4-BE49-F238E27FC236}">
                  <a16:creationId xmlns:a16="http://schemas.microsoft.com/office/drawing/2014/main" id="{0EA0896E-408F-4C09-93D4-0ADD60623C95}"/>
                </a:ext>
              </a:extLst>
            </p:cNvPr>
            <p:cNvSpPr/>
            <p:nvPr/>
          </p:nvSpPr>
          <p:spPr>
            <a:xfrm>
              <a:off x="8943651" y="2996147"/>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2" name="Rectangle: Diagonal Corners Snipped 41">
              <a:extLst>
                <a:ext uri="{FF2B5EF4-FFF2-40B4-BE49-F238E27FC236}">
                  <a16:creationId xmlns:a16="http://schemas.microsoft.com/office/drawing/2014/main" id="{C8AE9A72-5C40-4A01-84DA-EB7CF2807EE9}"/>
                </a:ext>
              </a:extLst>
            </p:cNvPr>
            <p:cNvSpPr/>
            <p:nvPr/>
          </p:nvSpPr>
          <p:spPr>
            <a:xfrm>
              <a:off x="9002873" y="3055812"/>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3" name="Rectangle: Diagonal Corners Snipped 42">
              <a:extLst>
                <a:ext uri="{FF2B5EF4-FFF2-40B4-BE49-F238E27FC236}">
                  <a16:creationId xmlns:a16="http://schemas.microsoft.com/office/drawing/2014/main" id="{1E6133E9-1558-4E12-AC3C-A075A19244A7}"/>
                </a:ext>
              </a:extLst>
            </p:cNvPr>
            <p:cNvSpPr/>
            <p:nvPr/>
          </p:nvSpPr>
          <p:spPr>
            <a:xfrm>
              <a:off x="9061989" y="3118591"/>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4" name="Rectangle: Diagonal Corners Snipped 43">
              <a:extLst>
                <a:ext uri="{FF2B5EF4-FFF2-40B4-BE49-F238E27FC236}">
                  <a16:creationId xmlns:a16="http://schemas.microsoft.com/office/drawing/2014/main" id="{E1B2E097-DB4B-4DA9-9924-5A217E30930F}"/>
                </a:ext>
              </a:extLst>
            </p:cNvPr>
            <p:cNvSpPr/>
            <p:nvPr/>
          </p:nvSpPr>
          <p:spPr>
            <a:xfrm>
              <a:off x="9119207" y="3175858"/>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5" name="Rectangle: Diagonal Corners Snipped 44">
              <a:extLst>
                <a:ext uri="{FF2B5EF4-FFF2-40B4-BE49-F238E27FC236}">
                  <a16:creationId xmlns:a16="http://schemas.microsoft.com/office/drawing/2014/main" id="{A7BDE46D-E5D4-4D1E-9121-D73C42C54686}"/>
                </a:ext>
              </a:extLst>
            </p:cNvPr>
            <p:cNvSpPr/>
            <p:nvPr/>
          </p:nvSpPr>
          <p:spPr>
            <a:xfrm>
              <a:off x="9183216" y="3237041"/>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6" name="Rectangle: Diagonal Corners Snipped 45">
              <a:extLst>
                <a:ext uri="{FF2B5EF4-FFF2-40B4-BE49-F238E27FC236}">
                  <a16:creationId xmlns:a16="http://schemas.microsoft.com/office/drawing/2014/main" id="{F69FB71D-F142-4005-BF4A-101743F88A73}"/>
                </a:ext>
              </a:extLst>
            </p:cNvPr>
            <p:cNvSpPr/>
            <p:nvPr/>
          </p:nvSpPr>
          <p:spPr>
            <a:xfrm>
              <a:off x="9242438" y="3296706"/>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7" name="Rectangle: Diagonal Corners Snipped 46">
              <a:extLst>
                <a:ext uri="{FF2B5EF4-FFF2-40B4-BE49-F238E27FC236}">
                  <a16:creationId xmlns:a16="http://schemas.microsoft.com/office/drawing/2014/main" id="{61882275-4C39-4786-9C79-F0ECAC4BA713}"/>
                </a:ext>
              </a:extLst>
            </p:cNvPr>
            <p:cNvSpPr/>
            <p:nvPr/>
          </p:nvSpPr>
          <p:spPr>
            <a:xfrm>
              <a:off x="9301554" y="3359485"/>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1338526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2FFE571-746D-4D73-94E8-EA7A4AF3F54F}"/>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33DBFB6-3B61-4E4C-9D4B-7D04C98E97CC}"/>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Symmetric DEVS</a:t>
            </a:r>
            <a:endParaRPr lang="en-US" sz="3200" b="1" dirty="0">
              <a:solidFill>
                <a:schemeClr val="accent6">
                  <a:lumMod val="75000"/>
                </a:schemeClr>
              </a:solidFill>
              <a:latin typeface="+mn-lt"/>
            </a:endParaRPr>
          </a:p>
        </p:txBody>
      </p:sp>
      <p:pic>
        <p:nvPicPr>
          <p:cNvPr id="12" name="Picture 11">
            <a:extLst>
              <a:ext uri="{FF2B5EF4-FFF2-40B4-BE49-F238E27FC236}">
                <a16:creationId xmlns:a16="http://schemas.microsoft.com/office/drawing/2014/main" id="{648B7F49-410C-44A5-AC07-440476356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3852" y="833175"/>
            <a:ext cx="8484295" cy="5852396"/>
          </a:xfrm>
          <a:prstGeom prst="rect">
            <a:avLst/>
          </a:prstGeom>
        </p:spPr>
      </p:pic>
      <p:sp>
        <p:nvSpPr>
          <p:cNvPr id="7" name="Slide Number Placeholder 1">
            <a:extLst>
              <a:ext uri="{FF2B5EF4-FFF2-40B4-BE49-F238E27FC236}">
                <a16:creationId xmlns:a16="http://schemas.microsoft.com/office/drawing/2014/main" id="{DB918975-F771-4C7E-8238-0B516B7075FA}"/>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104</a:t>
            </a:fld>
            <a:endParaRPr lang="en-US"/>
          </a:p>
        </p:txBody>
      </p:sp>
    </p:spTree>
    <p:extLst>
      <p:ext uri="{BB962C8B-B14F-4D97-AF65-F5344CB8AC3E}">
        <p14:creationId xmlns:p14="http://schemas.microsoft.com/office/powerpoint/2010/main" val="31201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2FFE571-746D-4D73-94E8-EA7A4AF3F54F}"/>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33DBFB6-3B61-4E4C-9D4B-7D04C98E97CC}"/>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Symmetric DEVS</a:t>
            </a:r>
            <a:endParaRPr lang="en-US" sz="3200" b="1" dirty="0">
              <a:solidFill>
                <a:schemeClr val="accent6">
                  <a:lumMod val="75000"/>
                </a:schemeClr>
              </a:solidFill>
              <a:latin typeface="+mn-lt"/>
            </a:endParaRPr>
          </a:p>
        </p:txBody>
      </p:sp>
      <p:pic>
        <p:nvPicPr>
          <p:cNvPr id="12" name="Picture 11">
            <a:extLst>
              <a:ext uri="{FF2B5EF4-FFF2-40B4-BE49-F238E27FC236}">
                <a16:creationId xmlns:a16="http://schemas.microsoft.com/office/drawing/2014/main" id="{648B7F49-410C-44A5-AC07-440476356096}"/>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b="70028"/>
          <a:stretch/>
        </p:blipFill>
        <p:spPr>
          <a:xfrm>
            <a:off x="1998701" y="1804136"/>
            <a:ext cx="7584998" cy="3136313"/>
          </a:xfrm>
          <a:prstGeom prst="rect">
            <a:avLst/>
          </a:prstGeom>
        </p:spPr>
      </p:pic>
      <p:sp>
        <p:nvSpPr>
          <p:cNvPr id="7" name="Slide Number Placeholder 1">
            <a:extLst>
              <a:ext uri="{FF2B5EF4-FFF2-40B4-BE49-F238E27FC236}">
                <a16:creationId xmlns:a16="http://schemas.microsoft.com/office/drawing/2014/main" id="{60AD1D94-0C09-42F4-80D2-7D4B34B48741}"/>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105</a:t>
            </a:fld>
            <a:endParaRPr lang="en-US"/>
          </a:p>
        </p:txBody>
      </p:sp>
    </p:spTree>
    <p:extLst>
      <p:ext uri="{BB962C8B-B14F-4D97-AF65-F5344CB8AC3E}">
        <p14:creationId xmlns:p14="http://schemas.microsoft.com/office/powerpoint/2010/main" val="3802186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2FFE571-746D-4D73-94E8-EA7A4AF3F54F}"/>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33DBFB6-3B61-4E4C-9D4B-7D04C98E97CC}"/>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Symmetric DEVS</a:t>
            </a:r>
            <a:endParaRPr lang="en-US" sz="3200" b="1" dirty="0">
              <a:solidFill>
                <a:schemeClr val="accent6">
                  <a:lumMod val="75000"/>
                </a:schemeClr>
              </a:solidFill>
              <a:latin typeface="+mn-lt"/>
            </a:endParaRPr>
          </a:p>
        </p:txBody>
      </p:sp>
      <p:pic>
        <p:nvPicPr>
          <p:cNvPr id="12" name="Picture 11">
            <a:extLst>
              <a:ext uri="{FF2B5EF4-FFF2-40B4-BE49-F238E27FC236}">
                <a16:creationId xmlns:a16="http://schemas.microsoft.com/office/drawing/2014/main" id="{648B7F49-410C-44A5-AC07-440476356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3852" y="833175"/>
            <a:ext cx="8484295" cy="5852396"/>
          </a:xfrm>
          <a:prstGeom prst="rect">
            <a:avLst/>
          </a:prstGeom>
        </p:spPr>
      </p:pic>
      <p:sp>
        <p:nvSpPr>
          <p:cNvPr id="7" name="Slide Number Placeholder 1">
            <a:extLst>
              <a:ext uri="{FF2B5EF4-FFF2-40B4-BE49-F238E27FC236}">
                <a16:creationId xmlns:a16="http://schemas.microsoft.com/office/drawing/2014/main" id="{80ADE24A-2668-448F-AB94-F64BE2D1A50A}"/>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106</a:t>
            </a:fld>
            <a:endParaRPr lang="en-US"/>
          </a:p>
        </p:txBody>
      </p:sp>
    </p:spTree>
    <p:extLst>
      <p:ext uri="{BB962C8B-B14F-4D97-AF65-F5344CB8AC3E}">
        <p14:creationId xmlns:p14="http://schemas.microsoft.com/office/powerpoint/2010/main" val="452936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8B7F49-410C-44A5-AC07-440476356096}"/>
              </a:ext>
            </a:extLst>
          </p:cNvPr>
          <p:cNvPicPr>
            <a:picLocks noChangeAspect="1"/>
          </p:cNvPicPr>
          <p:nvPr/>
        </p:nvPicPr>
        <p:blipFill rotWithShape="1">
          <a:blip r:embed="rId3">
            <a:extLst>
              <a:ext uri="{28A0092B-C50C-407E-A947-70E740481C1C}">
                <a14:useLocalDpi xmlns:a14="http://schemas.microsoft.com/office/drawing/2010/main" val="0"/>
              </a:ext>
            </a:extLst>
          </a:blip>
          <a:srcRect t="50382" r="50000"/>
          <a:stretch/>
        </p:blipFill>
        <p:spPr>
          <a:xfrm>
            <a:off x="1883148" y="833175"/>
            <a:ext cx="8451702" cy="5785340"/>
          </a:xfrm>
          <a:prstGeom prst="rect">
            <a:avLst/>
          </a:prstGeom>
        </p:spPr>
      </p:pic>
      <p:sp>
        <p:nvSpPr>
          <p:cNvPr id="10" name="Rectangle 9">
            <a:extLst>
              <a:ext uri="{FF2B5EF4-FFF2-40B4-BE49-F238E27FC236}">
                <a16:creationId xmlns:a16="http://schemas.microsoft.com/office/drawing/2014/main" id="{F2FFE571-746D-4D73-94E8-EA7A4AF3F54F}"/>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33DBFB6-3B61-4E4C-9D4B-7D04C98E97CC}"/>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Symmetric DEVS</a:t>
            </a:r>
            <a:endParaRPr lang="en-US" sz="3200" b="1" dirty="0">
              <a:solidFill>
                <a:schemeClr val="accent6">
                  <a:lumMod val="75000"/>
                </a:schemeClr>
              </a:solidFill>
              <a:latin typeface="+mn-lt"/>
            </a:endParaRPr>
          </a:p>
        </p:txBody>
      </p:sp>
      <p:sp>
        <p:nvSpPr>
          <p:cNvPr id="7" name="Slide Number Placeholder 1">
            <a:extLst>
              <a:ext uri="{FF2B5EF4-FFF2-40B4-BE49-F238E27FC236}">
                <a16:creationId xmlns:a16="http://schemas.microsoft.com/office/drawing/2014/main" id="{A8BD1321-FC4E-4286-8E9A-A1513244DAD2}"/>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107</a:t>
            </a:fld>
            <a:endParaRPr lang="en-US"/>
          </a:p>
        </p:txBody>
      </p:sp>
    </p:spTree>
    <p:extLst>
      <p:ext uri="{BB962C8B-B14F-4D97-AF65-F5344CB8AC3E}">
        <p14:creationId xmlns:p14="http://schemas.microsoft.com/office/powerpoint/2010/main" val="715419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2118B32E-5835-4EAB-AF7B-FF6E6815CA6B}"/>
              </a:ext>
            </a:extLst>
          </p:cNvPr>
          <p:cNvGrpSpPr/>
          <p:nvPr/>
        </p:nvGrpSpPr>
        <p:grpSpPr>
          <a:xfrm>
            <a:off x="1606555" y="2273306"/>
            <a:ext cx="8553451" cy="3698869"/>
            <a:chOff x="1205706" y="1706961"/>
            <a:chExt cx="6415088" cy="2774152"/>
          </a:xfrm>
        </p:grpSpPr>
        <p:cxnSp>
          <p:nvCxnSpPr>
            <p:cNvPr id="37" name="Straight Arrow Connector 36">
              <a:extLst>
                <a:ext uri="{FF2B5EF4-FFF2-40B4-BE49-F238E27FC236}">
                  <a16:creationId xmlns:a16="http://schemas.microsoft.com/office/drawing/2014/main" id="{6CD3F8E0-0D5B-4FC7-A0C0-B7211D7D9FAB}"/>
                </a:ext>
              </a:extLst>
            </p:cNvPr>
            <p:cNvCxnSpPr>
              <a:cxnSpLocks/>
            </p:cNvCxnSpPr>
            <p:nvPr/>
          </p:nvCxnSpPr>
          <p:spPr>
            <a:xfrm flipV="1">
              <a:off x="3092252" y="1706961"/>
              <a:ext cx="598685" cy="951507"/>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7D740C3-2586-41C6-A3EB-5C7E417150C8}"/>
                </a:ext>
              </a:extLst>
            </p:cNvPr>
            <p:cNvCxnSpPr>
              <a:cxnSpLocks/>
            </p:cNvCxnSpPr>
            <p:nvPr/>
          </p:nvCxnSpPr>
          <p:spPr>
            <a:xfrm>
              <a:off x="1205706" y="2035572"/>
              <a:ext cx="993578" cy="622896"/>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55652F8-25DE-48E2-B4B4-7151622B2FA2}"/>
                </a:ext>
              </a:extLst>
            </p:cNvPr>
            <p:cNvCxnSpPr>
              <a:cxnSpLocks/>
            </p:cNvCxnSpPr>
            <p:nvPr/>
          </p:nvCxnSpPr>
          <p:spPr>
            <a:xfrm flipV="1">
              <a:off x="1205706" y="2658468"/>
              <a:ext cx="993578" cy="870150"/>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DE96DF6-D6B8-4488-94EC-3959D39D0FAB}"/>
                </a:ext>
              </a:extLst>
            </p:cNvPr>
            <p:cNvCxnSpPr>
              <a:cxnSpLocks/>
            </p:cNvCxnSpPr>
            <p:nvPr/>
          </p:nvCxnSpPr>
          <p:spPr>
            <a:xfrm>
              <a:off x="4583905" y="1706961"/>
              <a:ext cx="986633" cy="543523"/>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198DEA6-2E82-486B-845E-0EBCD6EEE907}"/>
                </a:ext>
              </a:extLst>
            </p:cNvPr>
            <p:cNvCxnSpPr>
              <a:cxnSpLocks/>
            </p:cNvCxnSpPr>
            <p:nvPr/>
          </p:nvCxnSpPr>
          <p:spPr>
            <a:xfrm>
              <a:off x="3092252" y="2658468"/>
              <a:ext cx="880467" cy="367706"/>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DC4AADA-45AD-4B3F-B9DC-C5EE941C38C4}"/>
                </a:ext>
              </a:extLst>
            </p:cNvPr>
            <p:cNvCxnSpPr>
              <a:cxnSpLocks/>
            </p:cNvCxnSpPr>
            <p:nvPr/>
          </p:nvCxnSpPr>
          <p:spPr>
            <a:xfrm flipV="1">
              <a:off x="3243659" y="4321572"/>
              <a:ext cx="1013224" cy="159541"/>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3312D8-0D7C-4B65-9C08-BDF97AEFA9DA}"/>
                </a:ext>
              </a:extLst>
            </p:cNvPr>
            <p:cNvCxnSpPr>
              <a:cxnSpLocks/>
            </p:cNvCxnSpPr>
            <p:nvPr/>
          </p:nvCxnSpPr>
          <p:spPr>
            <a:xfrm>
              <a:off x="4865687" y="3026174"/>
              <a:ext cx="704851" cy="599"/>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2E9E714-E85E-4DCF-A586-AED27F00D295}"/>
                </a:ext>
              </a:extLst>
            </p:cNvPr>
            <p:cNvCxnSpPr>
              <a:cxnSpLocks/>
            </p:cNvCxnSpPr>
            <p:nvPr/>
          </p:nvCxnSpPr>
          <p:spPr>
            <a:xfrm>
              <a:off x="6463506" y="3026773"/>
              <a:ext cx="1157288" cy="913799"/>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EDD43CD-8D42-4169-B727-71E386B82ED3}"/>
                </a:ext>
              </a:extLst>
            </p:cNvPr>
            <p:cNvCxnSpPr>
              <a:cxnSpLocks/>
            </p:cNvCxnSpPr>
            <p:nvPr/>
          </p:nvCxnSpPr>
          <p:spPr>
            <a:xfrm flipV="1">
              <a:off x="5149851" y="3940572"/>
              <a:ext cx="2470943" cy="381000"/>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B9F885E-6E74-4D77-A89F-69851E93FD63}"/>
                </a:ext>
              </a:extLst>
            </p:cNvPr>
            <p:cNvCxnSpPr>
              <a:cxnSpLocks/>
              <a:endCxn id="110" idx="1"/>
            </p:cNvCxnSpPr>
            <p:nvPr/>
          </p:nvCxnSpPr>
          <p:spPr>
            <a:xfrm>
              <a:off x="6455954" y="2250483"/>
              <a:ext cx="1012822" cy="396673"/>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9DA5E8E-90B4-4FF6-89A0-6B4B437F132D}"/>
                </a:ext>
              </a:extLst>
            </p:cNvPr>
            <p:cNvCxnSpPr>
              <a:cxnSpLocks/>
              <a:endCxn id="110" idx="1"/>
            </p:cNvCxnSpPr>
            <p:nvPr/>
          </p:nvCxnSpPr>
          <p:spPr>
            <a:xfrm flipV="1">
              <a:off x="6463098" y="2647156"/>
              <a:ext cx="1005678" cy="378222"/>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3B1A75B-200F-4E3B-A84C-90454FC13FB3}"/>
                </a:ext>
              </a:extLst>
            </p:cNvPr>
            <p:cNvCxnSpPr>
              <a:cxnSpLocks/>
            </p:cNvCxnSpPr>
            <p:nvPr/>
          </p:nvCxnSpPr>
          <p:spPr>
            <a:xfrm flipV="1">
              <a:off x="4865687" y="2250483"/>
              <a:ext cx="704851" cy="775691"/>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C645A97F-3F0B-4B78-B342-7E9D92E99DAD}"/>
              </a:ext>
            </a:extLst>
          </p:cNvPr>
          <p:cNvGrpSpPr/>
          <p:nvPr/>
        </p:nvGrpSpPr>
        <p:grpSpPr>
          <a:xfrm>
            <a:off x="2921795" y="3141928"/>
            <a:ext cx="1210733" cy="812797"/>
            <a:chOff x="3359150" y="2292351"/>
            <a:chExt cx="908050" cy="609598"/>
          </a:xfrm>
        </p:grpSpPr>
        <p:sp>
          <p:nvSpPr>
            <p:cNvPr id="85" name="Rectangle 84">
              <a:extLst>
                <a:ext uri="{FF2B5EF4-FFF2-40B4-BE49-F238E27FC236}">
                  <a16:creationId xmlns:a16="http://schemas.microsoft.com/office/drawing/2014/main" id="{15473DDB-2738-48C9-B5E7-B9985E095BEF}"/>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6" name="Rectangle 85">
              <a:extLst>
                <a:ext uri="{FF2B5EF4-FFF2-40B4-BE49-F238E27FC236}">
                  <a16:creationId xmlns:a16="http://schemas.microsoft.com/office/drawing/2014/main" id="{B7E8A767-450E-4514-8D34-6871261E662A}"/>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7" name="Rectangle 86">
              <a:extLst>
                <a:ext uri="{FF2B5EF4-FFF2-40B4-BE49-F238E27FC236}">
                  <a16:creationId xmlns:a16="http://schemas.microsoft.com/office/drawing/2014/main" id="{87EBF92C-B2BE-49B2-88F1-D0C7780D8A03}"/>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88" name="Group 87">
            <a:extLst>
              <a:ext uri="{FF2B5EF4-FFF2-40B4-BE49-F238E27FC236}">
                <a16:creationId xmlns:a16="http://schemas.microsoft.com/office/drawing/2014/main" id="{8F60E9F5-0F79-4527-901B-DBFFA4404AEE}"/>
              </a:ext>
            </a:extLst>
          </p:cNvPr>
          <p:cNvGrpSpPr/>
          <p:nvPr/>
        </p:nvGrpSpPr>
        <p:grpSpPr>
          <a:xfrm>
            <a:off x="4910666" y="1873252"/>
            <a:ext cx="1210733" cy="812797"/>
            <a:chOff x="3359150" y="2292351"/>
            <a:chExt cx="908050" cy="609598"/>
          </a:xfrm>
        </p:grpSpPr>
        <p:sp>
          <p:nvSpPr>
            <p:cNvPr id="89" name="Rectangle 88">
              <a:extLst>
                <a:ext uri="{FF2B5EF4-FFF2-40B4-BE49-F238E27FC236}">
                  <a16:creationId xmlns:a16="http://schemas.microsoft.com/office/drawing/2014/main" id="{AD826CA0-93CE-447F-8B9C-26202C9E84DE}"/>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 name="Rectangle 89">
              <a:extLst>
                <a:ext uri="{FF2B5EF4-FFF2-40B4-BE49-F238E27FC236}">
                  <a16:creationId xmlns:a16="http://schemas.microsoft.com/office/drawing/2014/main" id="{09730B31-D415-4750-9F45-AD012D39F410}"/>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1" name="Rectangle 90">
              <a:extLst>
                <a:ext uri="{FF2B5EF4-FFF2-40B4-BE49-F238E27FC236}">
                  <a16:creationId xmlns:a16="http://schemas.microsoft.com/office/drawing/2014/main" id="{F750EC52-BB42-4D57-9BBB-D1FBC38914DF}"/>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92" name="Group 91">
            <a:extLst>
              <a:ext uri="{FF2B5EF4-FFF2-40B4-BE49-F238E27FC236}">
                <a16:creationId xmlns:a16="http://schemas.microsoft.com/office/drawing/2014/main" id="{A35BF50D-FEDA-49EC-BFFB-318BC2F601A7}"/>
              </a:ext>
            </a:extLst>
          </p:cNvPr>
          <p:cNvGrpSpPr/>
          <p:nvPr/>
        </p:nvGrpSpPr>
        <p:grpSpPr>
          <a:xfrm>
            <a:off x="5286375" y="3632203"/>
            <a:ext cx="1210733" cy="812797"/>
            <a:chOff x="3359150" y="2292351"/>
            <a:chExt cx="908050" cy="609598"/>
          </a:xfrm>
        </p:grpSpPr>
        <p:sp>
          <p:nvSpPr>
            <p:cNvPr id="93" name="Rectangle 92">
              <a:extLst>
                <a:ext uri="{FF2B5EF4-FFF2-40B4-BE49-F238E27FC236}">
                  <a16:creationId xmlns:a16="http://schemas.microsoft.com/office/drawing/2014/main" id="{526086A6-1FD4-4CF3-98CD-D5DD162AB2C3}"/>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4" name="Rectangle 93">
              <a:extLst>
                <a:ext uri="{FF2B5EF4-FFF2-40B4-BE49-F238E27FC236}">
                  <a16:creationId xmlns:a16="http://schemas.microsoft.com/office/drawing/2014/main" id="{330407B2-8848-4164-8BE6-54494BE80657}"/>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5" name="Rectangle 94">
              <a:extLst>
                <a:ext uri="{FF2B5EF4-FFF2-40B4-BE49-F238E27FC236}">
                  <a16:creationId xmlns:a16="http://schemas.microsoft.com/office/drawing/2014/main" id="{8675E914-B87B-4A72-A521-4925D893C771}"/>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96" name="Group 95">
            <a:extLst>
              <a:ext uri="{FF2B5EF4-FFF2-40B4-BE49-F238E27FC236}">
                <a16:creationId xmlns:a16="http://schemas.microsoft.com/office/drawing/2014/main" id="{391DCBC7-189F-4102-9545-D0B1003C1B7E}"/>
              </a:ext>
            </a:extLst>
          </p:cNvPr>
          <p:cNvGrpSpPr/>
          <p:nvPr/>
        </p:nvGrpSpPr>
        <p:grpSpPr>
          <a:xfrm>
            <a:off x="5665260" y="5359400"/>
            <a:ext cx="1210733" cy="812797"/>
            <a:chOff x="3359150" y="2292351"/>
            <a:chExt cx="908050" cy="609598"/>
          </a:xfrm>
        </p:grpSpPr>
        <p:sp>
          <p:nvSpPr>
            <p:cNvPr id="97" name="Rectangle 96">
              <a:extLst>
                <a:ext uri="{FF2B5EF4-FFF2-40B4-BE49-F238E27FC236}">
                  <a16:creationId xmlns:a16="http://schemas.microsoft.com/office/drawing/2014/main" id="{22A73CBE-10C4-49BA-8771-77C2357B9B71}"/>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8" name="Rectangle 97">
              <a:extLst>
                <a:ext uri="{FF2B5EF4-FFF2-40B4-BE49-F238E27FC236}">
                  <a16:creationId xmlns:a16="http://schemas.microsoft.com/office/drawing/2014/main" id="{6A6654F2-3D86-43A7-907D-81B28F4AB077}"/>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9" name="Rectangle 98">
              <a:extLst>
                <a:ext uri="{FF2B5EF4-FFF2-40B4-BE49-F238E27FC236}">
                  <a16:creationId xmlns:a16="http://schemas.microsoft.com/office/drawing/2014/main" id="{724A54C1-DF1D-4A4E-8D81-512E502F95D6}"/>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00" name="Group 99">
            <a:extLst>
              <a:ext uri="{FF2B5EF4-FFF2-40B4-BE49-F238E27FC236}">
                <a16:creationId xmlns:a16="http://schemas.microsoft.com/office/drawing/2014/main" id="{572EB8C7-1698-4BA9-960C-4EF3511349A5}"/>
              </a:ext>
            </a:extLst>
          </p:cNvPr>
          <p:cNvGrpSpPr/>
          <p:nvPr/>
        </p:nvGrpSpPr>
        <p:grpSpPr>
          <a:xfrm>
            <a:off x="7416800" y="2597948"/>
            <a:ext cx="1210733" cy="812797"/>
            <a:chOff x="3359150" y="2292351"/>
            <a:chExt cx="908050" cy="609598"/>
          </a:xfrm>
        </p:grpSpPr>
        <p:sp>
          <p:nvSpPr>
            <p:cNvPr id="101" name="Rectangle 100">
              <a:extLst>
                <a:ext uri="{FF2B5EF4-FFF2-40B4-BE49-F238E27FC236}">
                  <a16:creationId xmlns:a16="http://schemas.microsoft.com/office/drawing/2014/main" id="{79CB9328-DACF-4A12-8C86-1640A450B3E7}"/>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2" name="Rectangle 101">
              <a:extLst>
                <a:ext uri="{FF2B5EF4-FFF2-40B4-BE49-F238E27FC236}">
                  <a16:creationId xmlns:a16="http://schemas.microsoft.com/office/drawing/2014/main" id="{62D20F2A-5265-49EE-807B-42B5ED23207D}"/>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3" name="Rectangle 102">
              <a:extLst>
                <a:ext uri="{FF2B5EF4-FFF2-40B4-BE49-F238E27FC236}">
                  <a16:creationId xmlns:a16="http://schemas.microsoft.com/office/drawing/2014/main" id="{ED671F69-DECD-45A2-B907-52D938A18CED}"/>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04" name="Group 103">
            <a:extLst>
              <a:ext uri="{FF2B5EF4-FFF2-40B4-BE49-F238E27FC236}">
                <a16:creationId xmlns:a16="http://schemas.microsoft.com/office/drawing/2014/main" id="{1652CD0D-FB92-4789-8BBF-BE9E36D66248}"/>
              </a:ext>
            </a:extLst>
          </p:cNvPr>
          <p:cNvGrpSpPr/>
          <p:nvPr/>
        </p:nvGrpSpPr>
        <p:grpSpPr>
          <a:xfrm>
            <a:off x="7416800" y="3633002"/>
            <a:ext cx="1210733" cy="812797"/>
            <a:chOff x="3359150" y="2292351"/>
            <a:chExt cx="908050" cy="609598"/>
          </a:xfrm>
        </p:grpSpPr>
        <p:sp>
          <p:nvSpPr>
            <p:cNvPr id="105" name="Rectangle 104">
              <a:extLst>
                <a:ext uri="{FF2B5EF4-FFF2-40B4-BE49-F238E27FC236}">
                  <a16:creationId xmlns:a16="http://schemas.microsoft.com/office/drawing/2014/main" id="{07D52D29-0C6C-4374-B88B-9FCBA38CB67F}"/>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6" name="Rectangle 105">
              <a:extLst>
                <a:ext uri="{FF2B5EF4-FFF2-40B4-BE49-F238E27FC236}">
                  <a16:creationId xmlns:a16="http://schemas.microsoft.com/office/drawing/2014/main" id="{B76E63B2-7964-4B3E-98B0-5C12188566B0}"/>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7" name="Rectangle 106">
              <a:extLst>
                <a:ext uri="{FF2B5EF4-FFF2-40B4-BE49-F238E27FC236}">
                  <a16:creationId xmlns:a16="http://schemas.microsoft.com/office/drawing/2014/main" id="{02E927C3-FD9F-4FB6-98E0-31FE1BCDE30D}"/>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08" name="Group 107">
            <a:extLst>
              <a:ext uri="{FF2B5EF4-FFF2-40B4-BE49-F238E27FC236}">
                <a16:creationId xmlns:a16="http://schemas.microsoft.com/office/drawing/2014/main" id="{87CB8910-38FB-45B6-9CA7-BD7CAD504AE8}"/>
              </a:ext>
            </a:extLst>
          </p:cNvPr>
          <p:cNvGrpSpPr/>
          <p:nvPr/>
        </p:nvGrpSpPr>
        <p:grpSpPr>
          <a:xfrm>
            <a:off x="9946731" y="3124203"/>
            <a:ext cx="1210733" cy="812797"/>
            <a:chOff x="3359150" y="2292351"/>
            <a:chExt cx="908050" cy="609598"/>
          </a:xfrm>
        </p:grpSpPr>
        <p:sp>
          <p:nvSpPr>
            <p:cNvPr id="109" name="Rectangle 108">
              <a:extLst>
                <a:ext uri="{FF2B5EF4-FFF2-40B4-BE49-F238E27FC236}">
                  <a16:creationId xmlns:a16="http://schemas.microsoft.com/office/drawing/2014/main" id="{12FDE8AD-D60B-4428-8EFC-A46EE383B8FF}"/>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0" name="Rectangle 109">
              <a:extLst>
                <a:ext uri="{FF2B5EF4-FFF2-40B4-BE49-F238E27FC236}">
                  <a16:creationId xmlns:a16="http://schemas.microsoft.com/office/drawing/2014/main" id="{2D1CB584-E090-49A6-BBA2-B54FCC658A44}"/>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1" name="Rectangle 110">
              <a:extLst>
                <a:ext uri="{FF2B5EF4-FFF2-40B4-BE49-F238E27FC236}">
                  <a16:creationId xmlns:a16="http://schemas.microsoft.com/office/drawing/2014/main" id="{E1E2FAD9-CF19-4866-9A20-C04DE22C1944}"/>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12" name="Group 111">
            <a:extLst>
              <a:ext uri="{FF2B5EF4-FFF2-40B4-BE49-F238E27FC236}">
                <a16:creationId xmlns:a16="http://schemas.microsoft.com/office/drawing/2014/main" id="{D56F2CD7-4E40-4541-AF41-4FC7F6C89F65}"/>
              </a:ext>
            </a:extLst>
          </p:cNvPr>
          <p:cNvGrpSpPr/>
          <p:nvPr/>
        </p:nvGrpSpPr>
        <p:grpSpPr>
          <a:xfrm>
            <a:off x="10140406" y="4851400"/>
            <a:ext cx="1210733" cy="812797"/>
            <a:chOff x="3359150" y="2292351"/>
            <a:chExt cx="908050" cy="609598"/>
          </a:xfrm>
        </p:grpSpPr>
        <p:sp>
          <p:nvSpPr>
            <p:cNvPr id="113" name="Rectangle 112">
              <a:extLst>
                <a:ext uri="{FF2B5EF4-FFF2-40B4-BE49-F238E27FC236}">
                  <a16:creationId xmlns:a16="http://schemas.microsoft.com/office/drawing/2014/main" id="{3A0E31F6-8D4A-4869-B0BB-998D243B087A}"/>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4" name="Rectangle 113">
              <a:extLst>
                <a:ext uri="{FF2B5EF4-FFF2-40B4-BE49-F238E27FC236}">
                  <a16:creationId xmlns:a16="http://schemas.microsoft.com/office/drawing/2014/main" id="{00A308C1-77CE-4F18-8D81-172521231530}"/>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5" name="Rectangle 114">
              <a:extLst>
                <a:ext uri="{FF2B5EF4-FFF2-40B4-BE49-F238E27FC236}">
                  <a16:creationId xmlns:a16="http://schemas.microsoft.com/office/drawing/2014/main" id="{5D481588-6125-4229-B64F-AE0A81AE5694}"/>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16" name="Group 115">
            <a:extLst>
              <a:ext uri="{FF2B5EF4-FFF2-40B4-BE49-F238E27FC236}">
                <a16:creationId xmlns:a16="http://schemas.microsoft.com/office/drawing/2014/main" id="{9E53CF40-73ED-4893-A67E-9F138FC91DAB}"/>
              </a:ext>
            </a:extLst>
          </p:cNvPr>
          <p:cNvGrpSpPr/>
          <p:nvPr/>
        </p:nvGrpSpPr>
        <p:grpSpPr>
          <a:xfrm>
            <a:off x="3123671" y="5572122"/>
            <a:ext cx="1210733" cy="812797"/>
            <a:chOff x="3359150" y="2292351"/>
            <a:chExt cx="908050" cy="609598"/>
          </a:xfrm>
        </p:grpSpPr>
        <p:sp>
          <p:nvSpPr>
            <p:cNvPr id="117" name="Rectangle 116">
              <a:extLst>
                <a:ext uri="{FF2B5EF4-FFF2-40B4-BE49-F238E27FC236}">
                  <a16:creationId xmlns:a16="http://schemas.microsoft.com/office/drawing/2014/main" id="{90618435-6540-44AC-B307-941FE995B349}"/>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8" name="Rectangle 117">
              <a:extLst>
                <a:ext uri="{FF2B5EF4-FFF2-40B4-BE49-F238E27FC236}">
                  <a16:creationId xmlns:a16="http://schemas.microsoft.com/office/drawing/2014/main" id="{F0673EE9-7B09-4358-9989-5E46654EAB0C}"/>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9" name="Rectangle 118">
              <a:extLst>
                <a:ext uri="{FF2B5EF4-FFF2-40B4-BE49-F238E27FC236}">
                  <a16:creationId xmlns:a16="http://schemas.microsoft.com/office/drawing/2014/main" id="{1FDD5BF5-6282-4046-B38B-EC61F9C5774B}"/>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20" name="Group 119">
            <a:extLst>
              <a:ext uri="{FF2B5EF4-FFF2-40B4-BE49-F238E27FC236}">
                <a16:creationId xmlns:a16="http://schemas.microsoft.com/office/drawing/2014/main" id="{957E5144-D637-4035-8236-797463578695}"/>
              </a:ext>
            </a:extLst>
          </p:cNvPr>
          <p:cNvGrpSpPr/>
          <p:nvPr/>
        </p:nvGrpSpPr>
        <p:grpSpPr>
          <a:xfrm>
            <a:off x="406400" y="4302128"/>
            <a:ext cx="1210733" cy="812797"/>
            <a:chOff x="3359150" y="2292351"/>
            <a:chExt cx="908050" cy="609598"/>
          </a:xfrm>
        </p:grpSpPr>
        <p:sp>
          <p:nvSpPr>
            <p:cNvPr id="121" name="Rectangle 120">
              <a:extLst>
                <a:ext uri="{FF2B5EF4-FFF2-40B4-BE49-F238E27FC236}">
                  <a16:creationId xmlns:a16="http://schemas.microsoft.com/office/drawing/2014/main" id="{AA6C6477-63F2-4E8F-B560-B77322228C2F}"/>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2" name="Rectangle 121">
              <a:extLst>
                <a:ext uri="{FF2B5EF4-FFF2-40B4-BE49-F238E27FC236}">
                  <a16:creationId xmlns:a16="http://schemas.microsoft.com/office/drawing/2014/main" id="{C511973D-8623-499E-8412-10839C695D16}"/>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3" name="Rectangle 122">
              <a:extLst>
                <a:ext uri="{FF2B5EF4-FFF2-40B4-BE49-F238E27FC236}">
                  <a16:creationId xmlns:a16="http://schemas.microsoft.com/office/drawing/2014/main" id="{5054863A-CD3F-4C10-8CE4-34BB1425A48B}"/>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24" name="Group 123">
            <a:extLst>
              <a:ext uri="{FF2B5EF4-FFF2-40B4-BE49-F238E27FC236}">
                <a16:creationId xmlns:a16="http://schemas.microsoft.com/office/drawing/2014/main" id="{84574529-F163-4E45-89EA-644ECBC4665E}"/>
              </a:ext>
            </a:extLst>
          </p:cNvPr>
          <p:cNvGrpSpPr/>
          <p:nvPr/>
        </p:nvGrpSpPr>
        <p:grpSpPr>
          <a:xfrm>
            <a:off x="406400" y="2311400"/>
            <a:ext cx="1210733" cy="812797"/>
            <a:chOff x="3359150" y="2292351"/>
            <a:chExt cx="908050" cy="609598"/>
          </a:xfrm>
        </p:grpSpPr>
        <p:sp>
          <p:nvSpPr>
            <p:cNvPr id="125" name="Rectangle 124">
              <a:extLst>
                <a:ext uri="{FF2B5EF4-FFF2-40B4-BE49-F238E27FC236}">
                  <a16:creationId xmlns:a16="http://schemas.microsoft.com/office/drawing/2014/main" id="{50F23CDA-B5B1-4E29-BFA7-6294FBE40664}"/>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6" name="Rectangle 125">
              <a:extLst>
                <a:ext uri="{FF2B5EF4-FFF2-40B4-BE49-F238E27FC236}">
                  <a16:creationId xmlns:a16="http://schemas.microsoft.com/office/drawing/2014/main" id="{83E2DF19-70A3-4622-839C-38A515F96B95}"/>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7" name="Rectangle 126">
              <a:extLst>
                <a:ext uri="{FF2B5EF4-FFF2-40B4-BE49-F238E27FC236}">
                  <a16:creationId xmlns:a16="http://schemas.microsoft.com/office/drawing/2014/main" id="{4F973218-EEB2-4434-ACB2-6B287E2B4D31}"/>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1" name="Rectangle 60">
            <a:extLst>
              <a:ext uri="{FF2B5EF4-FFF2-40B4-BE49-F238E27FC236}">
                <a16:creationId xmlns:a16="http://schemas.microsoft.com/office/drawing/2014/main" id="{F52B8A6C-6D19-47BA-BF79-547D6292393A}"/>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itle 1">
            <a:extLst>
              <a:ext uri="{FF2B5EF4-FFF2-40B4-BE49-F238E27FC236}">
                <a16:creationId xmlns:a16="http://schemas.microsoft.com/office/drawing/2014/main" id="{E2293277-75D1-4F7A-AE80-F2786E97EDDB}"/>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Composite Node</a:t>
            </a:r>
            <a:endParaRPr lang="en-US" sz="3200" b="1" dirty="0">
              <a:solidFill>
                <a:schemeClr val="accent6">
                  <a:lumMod val="75000"/>
                </a:schemeClr>
              </a:solidFill>
              <a:latin typeface="+mn-lt"/>
            </a:endParaRPr>
          </a:p>
        </p:txBody>
      </p:sp>
      <p:sp>
        <p:nvSpPr>
          <p:cNvPr id="63" name="Slide Number Placeholder 1">
            <a:extLst>
              <a:ext uri="{FF2B5EF4-FFF2-40B4-BE49-F238E27FC236}">
                <a16:creationId xmlns:a16="http://schemas.microsoft.com/office/drawing/2014/main" id="{C159B942-EB8B-48AE-AE0E-0027E556E092}"/>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108</a:t>
            </a:fld>
            <a:endParaRPr lang="en-US"/>
          </a:p>
        </p:txBody>
      </p:sp>
    </p:spTree>
    <p:extLst>
      <p:ext uri="{BB962C8B-B14F-4D97-AF65-F5344CB8AC3E}">
        <p14:creationId xmlns:p14="http://schemas.microsoft.com/office/powerpoint/2010/main" val="3621076192"/>
      </p:ext>
    </p:extLst>
  </p:cSld>
  <p:clrMapOvr>
    <a:masterClrMapping/>
  </p:clrMapOvr>
  <p:transition spd="slow">
    <p:push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2118B32E-5835-4EAB-AF7B-FF6E6815CA6B}"/>
              </a:ext>
            </a:extLst>
          </p:cNvPr>
          <p:cNvGrpSpPr/>
          <p:nvPr/>
        </p:nvGrpSpPr>
        <p:grpSpPr>
          <a:xfrm>
            <a:off x="1606555" y="2273306"/>
            <a:ext cx="8553451" cy="3698869"/>
            <a:chOff x="1205706" y="1706961"/>
            <a:chExt cx="6415088" cy="2774152"/>
          </a:xfrm>
        </p:grpSpPr>
        <p:cxnSp>
          <p:nvCxnSpPr>
            <p:cNvPr id="37" name="Straight Arrow Connector 36">
              <a:extLst>
                <a:ext uri="{FF2B5EF4-FFF2-40B4-BE49-F238E27FC236}">
                  <a16:creationId xmlns:a16="http://schemas.microsoft.com/office/drawing/2014/main" id="{6CD3F8E0-0D5B-4FC7-A0C0-B7211D7D9FAB}"/>
                </a:ext>
              </a:extLst>
            </p:cNvPr>
            <p:cNvCxnSpPr>
              <a:cxnSpLocks/>
            </p:cNvCxnSpPr>
            <p:nvPr/>
          </p:nvCxnSpPr>
          <p:spPr>
            <a:xfrm flipV="1">
              <a:off x="3092252" y="1706961"/>
              <a:ext cx="598685" cy="951507"/>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7D740C3-2586-41C6-A3EB-5C7E417150C8}"/>
                </a:ext>
              </a:extLst>
            </p:cNvPr>
            <p:cNvCxnSpPr>
              <a:cxnSpLocks/>
            </p:cNvCxnSpPr>
            <p:nvPr/>
          </p:nvCxnSpPr>
          <p:spPr>
            <a:xfrm>
              <a:off x="1205706" y="2035572"/>
              <a:ext cx="993578" cy="622896"/>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55652F8-25DE-48E2-B4B4-7151622B2FA2}"/>
                </a:ext>
              </a:extLst>
            </p:cNvPr>
            <p:cNvCxnSpPr>
              <a:cxnSpLocks/>
            </p:cNvCxnSpPr>
            <p:nvPr/>
          </p:nvCxnSpPr>
          <p:spPr>
            <a:xfrm flipV="1">
              <a:off x="1205706" y="2658468"/>
              <a:ext cx="993578" cy="870150"/>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DE96DF6-D6B8-4488-94EC-3959D39D0FAB}"/>
                </a:ext>
              </a:extLst>
            </p:cNvPr>
            <p:cNvCxnSpPr>
              <a:cxnSpLocks/>
            </p:cNvCxnSpPr>
            <p:nvPr/>
          </p:nvCxnSpPr>
          <p:spPr>
            <a:xfrm>
              <a:off x="4583905" y="1706961"/>
              <a:ext cx="986633" cy="543523"/>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198DEA6-2E82-486B-845E-0EBCD6EEE907}"/>
                </a:ext>
              </a:extLst>
            </p:cNvPr>
            <p:cNvCxnSpPr>
              <a:cxnSpLocks/>
            </p:cNvCxnSpPr>
            <p:nvPr/>
          </p:nvCxnSpPr>
          <p:spPr>
            <a:xfrm>
              <a:off x="3092252" y="2658468"/>
              <a:ext cx="880467" cy="367706"/>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DC4AADA-45AD-4B3F-B9DC-C5EE941C38C4}"/>
                </a:ext>
              </a:extLst>
            </p:cNvPr>
            <p:cNvCxnSpPr>
              <a:cxnSpLocks/>
            </p:cNvCxnSpPr>
            <p:nvPr/>
          </p:nvCxnSpPr>
          <p:spPr>
            <a:xfrm flipV="1">
              <a:off x="3243659" y="4321572"/>
              <a:ext cx="1013224" cy="159541"/>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3312D8-0D7C-4B65-9C08-BDF97AEFA9DA}"/>
                </a:ext>
              </a:extLst>
            </p:cNvPr>
            <p:cNvCxnSpPr>
              <a:cxnSpLocks/>
            </p:cNvCxnSpPr>
            <p:nvPr/>
          </p:nvCxnSpPr>
          <p:spPr>
            <a:xfrm>
              <a:off x="4865687" y="3026174"/>
              <a:ext cx="704851" cy="599"/>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2E9E714-E85E-4DCF-A586-AED27F00D295}"/>
                </a:ext>
              </a:extLst>
            </p:cNvPr>
            <p:cNvCxnSpPr>
              <a:cxnSpLocks/>
            </p:cNvCxnSpPr>
            <p:nvPr/>
          </p:nvCxnSpPr>
          <p:spPr>
            <a:xfrm>
              <a:off x="6463506" y="3026773"/>
              <a:ext cx="1157288" cy="913799"/>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EDD43CD-8D42-4169-B727-71E386B82ED3}"/>
                </a:ext>
              </a:extLst>
            </p:cNvPr>
            <p:cNvCxnSpPr>
              <a:cxnSpLocks/>
            </p:cNvCxnSpPr>
            <p:nvPr/>
          </p:nvCxnSpPr>
          <p:spPr>
            <a:xfrm flipV="1">
              <a:off x="5149851" y="3940572"/>
              <a:ext cx="2470943" cy="381000"/>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B9F885E-6E74-4D77-A89F-69851E93FD63}"/>
                </a:ext>
              </a:extLst>
            </p:cNvPr>
            <p:cNvCxnSpPr>
              <a:cxnSpLocks/>
              <a:endCxn id="110" idx="1"/>
            </p:cNvCxnSpPr>
            <p:nvPr/>
          </p:nvCxnSpPr>
          <p:spPr>
            <a:xfrm>
              <a:off x="6455954" y="2250483"/>
              <a:ext cx="1012822" cy="396673"/>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9DA5E8E-90B4-4FF6-89A0-6B4B437F132D}"/>
                </a:ext>
              </a:extLst>
            </p:cNvPr>
            <p:cNvCxnSpPr>
              <a:cxnSpLocks/>
              <a:endCxn id="110" idx="1"/>
            </p:cNvCxnSpPr>
            <p:nvPr/>
          </p:nvCxnSpPr>
          <p:spPr>
            <a:xfrm flipV="1">
              <a:off x="6463098" y="2647156"/>
              <a:ext cx="1005678" cy="378222"/>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3B1A75B-200F-4E3B-A84C-90454FC13FB3}"/>
                </a:ext>
              </a:extLst>
            </p:cNvPr>
            <p:cNvCxnSpPr>
              <a:cxnSpLocks/>
            </p:cNvCxnSpPr>
            <p:nvPr/>
          </p:nvCxnSpPr>
          <p:spPr>
            <a:xfrm flipV="1">
              <a:off x="4865687" y="2250483"/>
              <a:ext cx="704851" cy="775691"/>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grpSp>
      <p:cxnSp>
        <p:nvCxnSpPr>
          <p:cNvPr id="71" name="Straight Arrow Connector 70">
            <a:extLst>
              <a:ext uri="{FF2B5EF4-FFF2-40B4-BE49-F238E27FC236}">
                <a16:creationId xmlns:a16="http://schemas.microsoft.com/office/drawing/2014/main" id="{DD845D21-021C-4ACB-8990-A85A26C1411F}"/>
              </a:ext>
            </a:extLst>
          </p:cNvPr>
          <p:cNvCxnSpPr>
            <a:cxnSpLocks/>
          </p:cNvCxnSpPr>
          <p:nvPr/>
        </p:nvCxnSpPr>
        <p:spPr>
          <a:xfrm flipV="1">
            <a:off x="4123003" y="2275949"/>
            <a:ext cx="798247" cy="1268676"/>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528296B-7921-4B61-94DF-C8F257130871}"/>
              </a:ext>
            </a:extLst>
          </p:cNvPr>
          <p:cNvCxnSpPr>
            <a:cxnSpLocks/>
          </p:cNvCxnSpPr>
          <p:nvPr/>
        </p:nvCxnSpPr>
        <p:spPr>
          <a:xfrm>
            <a:off x="1607608" y="2714096"/>
            <a:ext cx="1324771" cy="830528"/>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F274ED5-583C-46EA-BD47-0F332748F7BF}"/>
              </a:ext>
            </a:extLst>
          </p:cNvPr>
          <p:cNvCxnSpPr>
            <a:cxnSpLocks/>
          </p:cNvCxnSpPr>
          <p:nvPr/>
        </p:nvCxnSpPr>
        <p:spPr>
          <a:xfrm flipV="1">
            <a:off x="1607608" y="3544624"/>
            <a:ext cx="1324771" cy="1160200"/>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F58F733-25A0-47A7-AF9A-944090BA6270}"/>
              </a:ext>
            </a:extLst>
          </p:cNvPr>
          <p:cNvCxnSpPr>
            <a:cxnSpLocks/>
            <a:stCxn id="90" idx="3"/>
          </p:cNvCxnSpPr>
          <p:nvPr/>
        </p:nvCxnSpPr>
        <p:spPr>
          <a:xfrm>
            <a:off x="6111874" y="2275949"/>
            <a:ext cx="1315511" cy="724697"/>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DD93903-C839-4F51-84F8-734AC60F6D5A}"/>
              </a:ext>
            </a:extLst>
          </p:cNvPr>
          <p:cNvCxnSpPr>
            <a:cxnSpLocks/>
          </p:cNvCxnSpPr>
          <p:nvPr/>
        </p:nvCxnSpPr>
        <p:spPr>
          <a:xfrm>
            <a:off x="4123003" y="3544624"/>
            <a:ext cx="1173956" cy="490275"/>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914BDA2-A163-4F3C-85F1-F35C0D540356}"/>
              </a:ext>
            </a:extLst>
          </p:cNvPr>
          <p:cNvCxnSpPr>
            <a:cxnSpLocks/>
          </p:cNvCxnSpPr>
          <p:nvPr/>
        </p:nvCxnSpPr>
        <p:spPr>
          <a:xfrm flipV="1">
            <a:off x="4324879" y="5762097"/>
            <a:ext cx="1350965" cy="212721"/>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A64B2C7D-7C5E-415D-BD2B-9C4567525F43}"/>
              </a:ext>
            </a:extLst>
          </p:cNvPr>
          <p:cNvCxnSpPr>
            <a:cxnSpLocks/>
          </p:cNvCxnSpPr>
          <p:nvPr/>
        </p:nvCxnSpPr>
        <p:spPr>
          <a:xfrm>
            <a:off x="6487584" y="4034899"/>
            <a:ext cx="939801" cy="799"/>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0C8CDC01-CA6E-45ED-B105-79AB4F085ACE}"/>
              </a:ext>
            </a:extLst>
          </p:cNvPr>
          <p:cNvCxnSpPr>
            <a:cxnSpLocks/>
          </p:cNvCxnSpPr>
          <p:nvPr/>
        </p:nvCxnSpPr>
        <p:spPr>
          <a:xfrm>
            <a:off x="8618008" y="4035698"/>
            <a:ext cx="1543051" cy="1218399"/>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EF633CB-8A93-433F-94CD-251835BEC400}"/>
              </a:ext>
            </a:extLst>
          </p:cNvPr>
          <p:cNvCxnSpPr>
            <a:cxnSpLocks/>
          </p:cNvCxnSpPr>
          <p:nvPr/>
        </p:nvCxnSpPr>
        <p:spPr>
          <a:xfrm flipV="1">
            <a:off x="6866469" y="5254096"/>
            <a:ext cx="3294591" cy="508000"/>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87FE2CE-0AEF-4FFB-89D3-9A47BFD2454B}"/>
              </a:ext>
            </a:extLst>
          </p:cNvPr>
          <p:cNvCxnSpPr>
            <a:cxnSpLocks/>
            <a:endCxn id="110" idx="1"/>
          </p:cNvCxnSpPr>
          <p:nvPr/>
        </p:nvCxnSpPr>
        <p:spPr>
          <a:xfrm>
            <a:off x="8607939" y="3000645"/>
            <a:ext cx="1349376" cy="526255"/>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763AEC5-6348-4469-A6CB-395D1AD2433D}"/>
              </a:ext>
            </a:extLst>
          </p:cNvPr>
          <p:cNvCxnSpPr>
            <a:cxnSpLocks/>
            <a:endCxn id="110" idx="1"/>
          </p:cNvCxnSpPr>
          <p:nvPr/>
        </p:nvCxnSpPr>
        <p:spPr>
          <a:xfrm flipV="1">
            <a:off x="8617464" y="3526899"/>
            <a:ext cx="1339851" cy="506939"/>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F48AC6C-863D-4808-9BC5-49B8F9AE8E12}"/>
              </a:ext>
            </a:extLst>
          </p:cNvPr>
          <p:cNvCxnSpPr>
            <a:cxnSpLocks/>
            <a:stCxn id="94" idx="3"/>
            <a:endCxn id="102" idx="1"/>
          </p:cNvCxnSpPr>
          <p:nvPr/>
        </p:nvCxnSpPr>
        <p:spPr>
          <a:xfrm flipV="1">
            <a:off x="6487584" y="3000645"/>
            <a:ext cx="939801" cy="1034255"/>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C645A97F-3F0B-4B78-B342-7E9D92E99DAD}"/>
              </a:ext>
            </a:extLst>
          </p:cNvPr>
          <p:cNvGrpSpPr/>
          <p:nvPr/>
        </p:nvGrpSpPr>
        <p:grpSpPr>
          <a:xfrm>
            <a:off x="2921795" y="3141928"/>
            <a:ext cx="1210733" cy="812797"/>
            <a:chOff x="3359150" y="2292351"/>
            <a:chExt cx="908050" cy="609598"/>
          </a:xfrm>
        </p:grpSpPr>
        <p:sp>
          <p:nvSpPr>
            <p:cNvPr id="85" name="Rectangle 84">
              <a:extLst>
                <a:ext uri="{FF2B5EF4-FFF2-40B4-BE49-F238E27FC236}">
                  <a16:creationId xmlns:a16="http://schemas.microsoft.com/office/drawing/2014/main" id="{15473DDB-2738-48C9-B5E7-B9985E095BEF}"/>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6" name="Rectangle 85">
              <a:extLst>
                <a:ext uri="{FF2B5EF4-FFF2-40B4-BE49-F238E27FC236}">
                  <a16:creationId xmlns:a16="http://schemas.microsoft.com/office/drawing/2014/main" id="{B7E8A767-450E-4514-8D34-6871261E662A}"/>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7" name="Rectangle 86">
              <a:extLst>
                <a:ext uri="{FF2B5EF4-FFF2-40B4-BE49-F238E27FC236}">
                  <a16:creationId xmlns:a16="http://schemas.microsoft.com/office/drawing/2014/main" id="{87EBF92C-B2BE-49B2-88F1-D0C7780D8A03}"/>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88" name="Group 87">
            <a:extLst>
              <a:ext uri="{FF2B5EF4-FFF2-40B4-BE49-F238E27FC236}">
                <a16:creationId xmlns:a16="http://schemas.microsoft.com/office/drawing/2014/main" id="{8F60E9F5-0F79-4527-901B-DBFFA4404AEE}"/>
              </a:ext>
            </a:extLst>
          </p:cNvPr>
          <p:cNvGrpSpPr/>
          <p:nvPr/>
        </p:nvGrpSpPr>
        <p:grpSpPr>
          <a:xfrm>
            <a:off x="4910666" y="1873252"/>
            <a:ext cx="1210733" cy="812797"/>
            <a:chOff x="3359150" y="2292351"/>
            <a:chExt cx="908050" cy="609598"/>
          </a:xfrm>
        </p:grpSpPr>
        <p:sp>
          <p:nvSpPr>
            <p:cNvPr id="89" name="Rectangle 88">
              <a:extLst>
                <a:ext uri="{FF2B5EF4-FFF2-40B4-BE49-F238E27FC236}">
                  <a16:creationId xmlns:a16="http://schemas.microsoft.com/office/drawing/2014/main" id="{AD826CA0-93CE-447F-8B9C-26202C9E84DE}"/>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 name="Rectangle 89">
              <a:extLst>
                <a:ext uri="{FF2B5EF4-FFF2-40B4-BE49-F238E27FC236}">
                  <a16:creationId xmlns:a16="http://schemas.microsoft.com/office/drawing/2014/main" id="{09730B31-D415-4750-9F45-AD012D39F410}"/>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1" name="Rectangle 90">
              <a:extLst>
                <a:ext uri="{FF2B5EF4-FFF2-40B4-BE49-F238E27FC236}">
                  <a16:creationId xmlns:a16="http://schemas.microsoft.com/office/drawing/2014/main" id="{F750EC52-BB42-4D57-9BBB-D1FBC38914DF}"/>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92" name="Group 91">
            <a:extLst>
              <a:ext uri="{FF2B5EF4-FFF2-40B4-BE49-F238E27FC236}">
                <a16:creationId xmlns:a16="http://schemas.microsoft.com/office/drawing/2014/main" id="{A35BF50D-FEDA-49EC-BFFB-318BC2F601A7}"/>
              </a:ext>
            </a:extLst>
          </p:cNvPr>
          <p:cNvGrpSpPr/>
          <p:nvPr/>
        </p:nvGrpSpPr>
        <p:grpSpPr>
          <a:xfrm>
            <a:off x="5286375" y="3632203"/>
            <a:ext cx="1210733" cy="812797"/>
            <a:chOff x="3359150" y="2292351"/>
            <a:chExt cx="908050" cy="609598"/>
          </a:xfrm>
        </p:grpSpPr>
        <p:sp>
          <p:nvSpPr>
            <p:cNvPr id="93" name="Rectangle 92">
              <a:extLst>
                <a:ext uri="{FF2B5EF4-FFF2-40B4-BE49-F238E27FC236}">
                  <a16:creationId xmlns:a16="http://schemas.microsoft.com/office/drawing/2014/main" id="{526086A6-1FD4-4CF3-98CD-D5DD162AB2C3}"/>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4" name="Rectangle 93">
              <a:extLst>
                <a:ext uri="{FF2B5EF4-FFF2-40B4-BE49-F238E27FC236}">
                  <a16:creationId xmlns:a16="http://schemas.microsoft.com/office/drawing/2014/main" id="{330407B2-8848-4164-8BE6-54494BE80657}"/>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5" name="Rectangle 94">
              <a:extLst>
                <a:ext uri="{FF2B5EF4-FFF2-40B4-BE49-F238E27FC236}">
                  <a16:creationId xmlns:a16="http://schemas.microsoft.com/office/drawing/2014/main" id="{8675E914-B87B-4A72-A521-4925D893C771}"/>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96" name="Group 95">
            <a:extLst>
              <a:ext uri="{FF2B5EF4-FFF2-40B4-BE49-F238E27FC236}">
                <a16:creationId xmlns:a16="http://schemas.microsoft.com/office/drawing/2014/main" id="{391DCBC7-189F-4102-9545-D0B1003C1B7E}"/>
              </a:ext>
            </a:extLst>
          </p:cNvPr>
          <p:cNvGrpSpPr/>
          <p:nvPr/>
        </p:nvGrpSpPr>
        <p:grpSpPr>
          <a:xfrm>
            <a:off x="5665260" y="5359400"/>
            <a:ext cx="1210733" cy="812797"/>
            <a:chOff x="3359150" y="2292351"/>
            <a:chExt cx="908050" cy="609598"/>
          </a:xfrm>
        </p:grpSpPr>
        <p:sp>
          <p:nvSpPr>
            <p:cNvPr id="97" name="Rectangle 96">
              <a:extLst>
                <a:ext uri="{FF2B5EF4-FFF2-40B4-BE49-F238E27FC236}">
                  <a16:creationId xmlns:a16="http://schemas.microsoft.com/office/drawing/2014/main" id="{22A73CBE-10C4-49BA-8771-77C2357B9B71}"/>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8" name="Rectangle 97">
              <a:extLst>
                <a:ext uri="{FF2B5EF4-FFF2-40B4-BE49-F238E27FC236}">
                  <a16:creationId xmlns:a16="http://schemas.microsoft.com/office/drawing/2014/main" id="{6A6654F2-3D86-43A7-907D-81B28F4AB077}"/>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9" name="Rectangle 98">
              <a:extLst>
                <a:ext uri="{FF2B5EF4-FFF2-40B4-BE49-F238E27FC236}">
                  <a16:creationId xmlns:a16="http://schemas.microsoft.com/office/drawing/2014/main" id="{724A54C1-DF1D-4A4E-8D81-512E502F95D6}"/>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00" name="Group 99">
            <a:extLst>
              <a:ext uri="{FF2B5EF4-FFF2-40B4-BE49-F238E27FC236}">
                <a16:creationId xmlns:a16="http://schemas.microsoft.com/office/drawing/2014/main" id="{572EB8C7-1698-4BA9-960C-4EF3511349A5}"/>
              </a:ext>
            </a:extLst>
          </p:cNvPr>
          <p:cNvGrpSpPr/>
          <p:nvPr/>
        </p:nvGrpSpPr>
        <p:grpSpPr>
          <a:xfrm>
            <a:off x="7416800" y="2597948"/>
            <a:ext cx="1210733" cy="812797"/>
            <a:chOff x="3359150" y="2292351"/>
            <a:chExt cx="908050" cy="609598"/>
          </a:xfrm>
        </p:grpSpPr>
        <p:sp>
          <p:nvSpPr>
            <p:cNvPr id="101" name="Rectangle 100">
              <a:extLst>
                <a:ext uri="{FF2B5EF4-FFF2-40B4-BE49-F238E27FC236}">
                  <a16:creationId xmlns:a16="http://schemas.microsoft.com/office/drawing/2014/main" id="{79CB9328-DACF-4A12-8C86-1640A450B3E7}"/>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2" name="Rectangle 101">
              <a:extLst>
                <a:ext uri="{FF2B5EF4-FFF2-40B4-BE49-F238E27FC236}">
                  <a16:creationId xmlns:a16="http://schemas.microsoft.com/office/drawing/2014/main" id="{62D20F2A-5265-49EE-807B-42B5ED23207D}"/>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3" name="Rectangle 102">
              <a:extLst>
                <a:ext uri="{FF2B5EF4-FFF2-40B4-BE49-F238E27FC236}">
                  <a16:creationId xmlns:a16="http://schemas.microsoft.com/office/drawing/2014/main" id="{ED671F69-DECD-45A2-B907-52D938A18CED}"/>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04" name="Group 103">
            <a:extLst>
              <a:ext uri="{FF2B5EF4-FFF2-40B4-BE49-F238E27FC236}">
                <a16:creationId xmlns:a16="http://schemas.microsoft.com/office/drawing/2014/main" id="{1652CD0D-FB92-4789-8BBF-BE9E36D66248}"/>
              </a:ext>
            </a:extLst>
          </p:cNvPr>
          <p:cNvGrpSpPr/>
          <p:nvPr/>
        </p:nvGrpSpPr>
        <p:grpSpPr>
          <a:xfrm>
            <a:off x="7416800" y="3633002"/>
            <a:ext cx="1210733" cy="812797"/>
            <a:chOff x="3359150" y="2292351"/>
            <a:chExt cx="908050" cy="609598"/>
          </a:xfrm>
        </p:grpSpPr>
        <p:sp>
          <p:nvSpPr>
            <p:cNvPr id="105" name="Rectangle 104">
              <a:extLst>
                <a:ext uri="{FF2B5EF4-FFF2-40B4-BE49-F238E27FC236}">
                  <a16:creationId xmlns:a16="http://schemas.microsoft.com/office/drawing/2014/main" id="{07D52D29-0C6C-4374-B88B-9FCBA38CB67F}"/>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6" name="Rectangle 105">
              <a:extLst>
                <a:ext uri="{FF2B5EF4-FFF2-40B4-BE49-F238E27FC236}">
                  <a16:creationId xmlns:a16="http://schemas.microsoft.com/office/drawing/2014/main" id="{B76E63B2-7964-4B3E-98B0-5C12188566B0}"/>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7" name="Rectangle 106">
              <a:extLst>
                <a:ext uri="{FF2B5EF4-FFF2-40B4-BE49-F238E27FC236}">
                  <a16:creationId xmlns:a16="http://schemas.microsoft.com/office/drawing/2014/main" id="{02E927C3-FD9F-4FB6-98E0-31FE1BCDE30D}"/>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08" name="Group 107">
            <a:extLst>
              <a:ext uri="{FF2B5EF4-FFF2-40B4-BE49-F238E27FC236}">
                <a16:creationId xmlns:a16="http://schemas.microsoft.com/office/drawing/2014/main" id="{87CB8910-38FB-45B6-9CA7-BD7CAD504AE8}"/>
              </a:ext>
            </a:extLst>
          </p:cNvPr>
          <p:cNvGrpSpPr/>
          <p:nvPr/>
        </p:nvGrpSpPr>
        <p:grpSpPr>
          <a:xfrm>
            <a:off x="9946731" y="3124203"/>
            <a:ext cx="1210733" cy="812797"/>
            <a:chOff x="3359150" y="2292351"/>
            <a:chExt cx="908050" cy="609598"/>
          </a:xfrm>
        </p:grpSpPr>
        <p:sp>
          <p:nvSpPr>
            <p:cNvPr id="109" name="Rectangle 108">
              <a:extLst>
                <a:ext uri="{FF2B5EF4-FFF2-40B4-BE49-F238E27FC236}">
                  <a16:creationId xmlns:a16="http://schemas.microsoft.com/office/drawing/2014/main" id="{12FDE8AD-D60B-4428-8EFC-A46EE383B8FF}"/>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0" name="Rectangle 109">
              <a:extLst>
                <a:ext uri="{FF2B5EF4-FFF2-40B4-BE49-F238E27FC236}">
                  <a16:creationId xmlns:a16="http://schemas.microsoft.com/office/drawing/2014/main" id="{2D1CB584-E090-49A6-BBA2-B54FCC658A44}"/>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1" name="Rectangle 110">
              <a:extLst>
                <a:ext uri="{FF2B5EF4-FFF2-40B4-BE49-F238E27FC236}">
                  <a16:creationId xmlns:a16="http://schemas.microsoft.com/office/drawing/2014/main" id="{E1E2FAD9-CF19-4866-9A20-C04DE22C1944}"/>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12" name="Group 111">
            <a:extLst>
              <a:ext uri="{FF2B5EF4-FFF2-40B4-BE49-F238E27FC236}">
                <a16:creationId xmlns:a16="http://schemas.microsoft.com/office/drawing/2014/main" id="{D56F2CD7-4E40-4541-AF41-4FC7F6C89F65}"/>
              </a:ext>
            </a:extLst>
          </p:cNvPr>
          <p:cNvGrpSpPr/>
          <p:nvPr/>
        </p:nvGrpSpPr>
        <p:grpSpPr>
          <a:xfrm>
            <a:off x="10140406" y="4851400"/>
            <a:ext cx="1210733" cy="812797"/>
            <a:chOff x="3359150" y="2292351"/>
            <a:chExt cx="908050" cy="609598"/>
          </a:xfrm>
        </p:grpSpPr>
        <p:sp>
          <p:nvSpPr>
            <p:cNvPr id="113" name="Rectangle 112">
              <a:extLst>
                <a:ext uri="{FF2B5EF4-FFF2-40B4-BE49-F238E27FC236}">
                  <a16:creationId xmlns:a16="http://schemas.microsoft.com/office/drawing/2014/main" id="{3A0E31F6-8D4A-4869-B0BB-998D243B087A}"/>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4" name="Rectangle 113">
              <a:extLst>
                <a:ext uri="{FF2B5EF4-FFF2-40B4-BE49-F238E27FC236}">
                  <a16:creationId xmlns:a16="http://schemas.microsoft.com/office/drawing/2014/main" id="{00A308C1-77CE-4F18-8D81-172521231530}"/>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5" name="Rectangle 114">
              <a:extLst>
                <a:ext uri="{FF2B5EF4-FFF2-40B4-BE49-F238E27FC236}">
                  <a16:creationId xmlns:a16="http://schemas.microsoft.com/office/drawing/2014/main" id="{5D481588-6125-4229-B64F-AE0A81AE5694}"/>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16" name="Group 115">
            <a:extLst>
              <a:ext uri="{FF2B5EF4-FFF2-40B4-BE49-F238E27FC236}">
                <a16:creationId xmlns:a16="http://schemas.microsoft.com/office/drawing/2014/main" id="{9E53CF40-73ED-4893-A67E-9F138FC91DAB}"/>
              </a:ext>
            </a:extLst>
          </p:cNvPr>
          <p:cNvGrpSpPr/>
          <p:nvPr/>
        </p:nvGrpSpPr>
        <p:grpSpPr>
          <a:xfrm>
            <a:off x="3123671" y="5572122"/>
            <a:ext cx="1210733" cy="812797"/>
            <a:chOff x="3359150" y="2292351"/>
            <a:chExt cx="908050" cy="609598"/>
          </a:xfrm>
        </p:grpSpPr>
        <p:sp>
          <p:nvSpPr>
            <p:cNvPr id="117" name="Rectangle 116">
              <a:extLst>
                <a:ext uri="{FF2B5EF4-FFF2-40B4-BE49-F238E27FC236}">
                  <a16:creationId xmlns:a16="http://schemas.microsoft.com/office/drawing/2014/main" id="{90618435-6540-44AC-B307-941FE995B349}"/>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8" name="Rectangle 117">
              <a:extLst>
                <a:ext uri="{FF2B5EF4-FFF2-40B4-BE49-F238E27FC236}">
                  <a16:creationId xmlns:a16="http://schemas.microsoft.com/office/drawing/2014/main" id="{F0673EE9-7B09-4358-9989-5E46654EAB0C}"/>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9" name="Rectangle 118">
              <a:extLst>
                <a:ext uri="{FF2B5EF4-FFF2-40B4-BE49-F238E27FC236}">
                  <a16:creationId xmlns:a16="http://schemas.microsoft.com/office/drawing/2014/main" id="{1FDD5BF5-6282-4046-B38B-EC61F9C5774B}"/>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20" name="Group 119">
            <a:extLst>
              <a:ext uri="{FF2B5EF4-FFF2-40B4-BE49-F238E27FC236}">
                <a16:creationId xmlns:a16="http://schemas.microsoft.com/office/drawing/2014/main" id="{957E5144-D637-4035-8236-797463578695}"/>
              </a:ext>
            </a:extLst>
          </p:cNvPr>
          <p:cNvGrpSpPr/>
          <p:nvPr/>
        </p:nvGrpSpPr>
        <p:grpSpPr>
          <a:xfrm>
            <a:off x="406400" y="4302128"/>
            <a:ext cx="1210733" cy="812797"/>
            <a:chOff x="3359150" y="2292351"/>
            <a:chExt cx="908050" cy="609598"/>
          </a:xfrm>
        </p:grpSpPr>
        <p:sp>
          <p:nvSpPr>
            <p:cNvPr id="121" name="Rectangle 120">
              <a:extLst>
                <a:ext uri="{FF2B5EF4-FFF2-40B4-BE49-F238E27FC236}">
                  <a16:creationId xmlns:a16="http://schemas.microsoft.com/office/drawing/2014/main" id="{AA6C6477-63F2-4E8F-B560-B77322228C2F}"/>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2" name="Rectangle 121">
              <a:extLst>
                <a:ext uri="{FF2B5EF4-FFF2-40B4-BE49-F238E27FC236}">
                  <a16:creationId xmlns:a16="http://schemas.microsoft.com/office/drawing/2014/main" id="{C511973D-8623-499E-8412-10839C695D16}"/>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3" name="Rectangle 122">
              <a:extLst>
                <a:ext uri="{FF2B5EF4-FFF2-40B4-BE49-F238E27FC236}">
                  <a16:creationId xmlns:a16="http://schemas.microsoft.com/office/drawing/2014/main" id="{5054863A-CD3F-4C10-8CE4-34BB1425A48B}"/>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24" name="Group 123">
            <a:extLst>
              <a:ext uri="{FF2B5EF4-FFF2-40B4-BE49-F238E27FC236}">
                <a16:creationId xmlns:a16="http://schemas.microsoft.com/office/drawing/2014/main" id="{84574529-F163-4E45-89EA-644ECBC4665E}"/>
              </a:ext>
            </a:extLst>
          </p:cNvPr>
          <p:cNvGrpSpPr/>
          <p:nvPr/>
        </p:nvGrpSpPr>
        <p:grpSpPr>
          <a:xfrm>
            <a:off x="406400" y="2311400"/>
            <a:ext cx="1210733" cy="812797"/>
            <a:chOff x="3359150" y="2292351"/>
            <a:chExt cx="908050" cy="609598"/>
          </a:xfrm>
        </p:grpSpPr>
        <p:sp>
          <p:nvSpPr>
            <p:cNvPr id="125" name="Rectangle 124">
              <a:extLst>
                <a:ext uri="{FF2B5EF4-FFF2-40B4-BE49-F238E27FC236}">
                  <a16:creationId xmlns:a16="http://schemas.microsoft.com/office/drawing/2014/main" id="{50F23CDA-B5B1-4E29-BFA7-6294FBE40664}"/>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6" name="Rectangle 125">
              <a:extLst>
                <a:ext uri="{FF2B5EF4-FFF2-40B4-BE49-F238E27FC236}">
                  <a16:creationId xmlns:a16="http://schemas.microsoft.com/office/drawing/2014/main" id="{83E2DF19-70A3-4622-839C-38A515F96B95}"/>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7" name="Rectangle 126">
              <a:extLst>
                <a:ext uri="{FF2B5EF4-FFF2-40B4-BE49-F238E27FC236}">
                  <a16:creationId xmlns:a16="http://schemas.microsoft.com/office/drawing/2014/main" id="{4F973218-EEB2-4434-ACB2-6B287E2B4D31}"/>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28" name="Rectangle 127">
            <a:extLst>
              <a:ext uri="{FF2B5EF4-FFF2-40B4-BE49-F238E27FC236}">
                <a16:creationId xmlns:a16="http://schemas.microsoft.com/office/drawing/2014/main" id="{5192DF6E-19A9-41C8-8CF4-EB86A05F7635}"/>
              </a:ext>
            </a:extLst>
          </p:cNvPr>
          <p:cNvSpPr/>
          <p:nvPr/>
        </p:nvSpPr>
        <p:spPr>
          <a:xfrm>
            <a:off x="421218" y="2611973"/>
            <a:ext cx="1184017"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9" name="Rectangle 128">
            <a:extLst>
              <a:ext uri="{FF2B5EF4-FFF2-40B4-BE49-F238E27FC236}">
                <a16:creationId xmlns:a16="http://schemas.microsoft.com/office/drawing/2014/main" id="{017F2D52-CA1A-40E7-87AD-1ECF074B513A}"/>
              </a:ext>
            </a:extLst>
          </p:cNvPr>
          <p:cNvSpPr/>
          <p:nvPr/>
        </p:nvSpPr>
        <p:spPr>
          <a:xfrm>
            <a:off x="417330" y="4603755"/>
            <a:ext cx="1187905"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0" name="Rectangle 129">
            <a:extLst>
              <a:ext uri="{FF2B5EF4-FFF2-40B4-BE49-F238E27FC236}">
                <a16:creationId xmlns:a16="http://schemas.microsoft.com/office/drawing/2014/main" id="{0BECAEC9-0E18-43C6-B689-35AF8B7EDED4}"/>
              </a:ext>
            </a:extLst>
          </p:cNvPr>
          <p:cNvSpPr/>
          <p:nvPr/>
        </p:nvSpPr>
        <p:spPr>
          <a:xfrm>
            <a:off x="3137436" y="5872467"/>
            <a:ext cx="1181099"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1" name="Rectangle 130">
            <a:extLst>
              <a:ext uri="{FF2B5EF4-FFF2-40B4-BE49-F238E27FC236}">
                <a16:creationId xmlns:a16="http://schemas.microsoft.com/office/drawing/2014/main" id="{26A871CC-50C8-4753-BB41-FC7E50030EFC}"/>
              </a:ext>
            </a:extLst>
          </p:cNvPr>
          <p:cNvSpPr/>
          <p:nvPr/>
        </p:nvSpPr>
        <p:spPr>
          <a:xfrm>
            <a:off x="2933699" y="3444916"/>
            <a:ext cx="1187197"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2" name="Rectangle 131">
            <a:extLst>
              <a:ext uri="{FF2B5EF4-FFF2-40B4-BE49-F238E27FC236}">
                <a16:creationId xmlns:a16="http://schemas.microsoft.com/office/drawing/2014/main" id="{89D294D8-B473-4324-95A0-BDB10E77660A}"/>
              </a:ext>
            </a:extLst>
          </p:cNvPr>
          <p:cNvSpPr/>
          <p:nvPr/>
        </p:nvSpPr>
        <p:spPr>
          <a:xfrm>
            <a:off x="4924430" y="2174223"/>
            <a:ext cx="1187197"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3" name="Rectangle 132">
            <a:extLst>
              <a:ext uri="{FF2B5EF4-FFF2-40B4-BE49-F238E27FC236}">
                <a16:creationId xmlns:a16="http://schemas.microsoft.com/office/drawing/2014/main" id="{2AED85FB-486B-44E4-9D33-4078102F95F6}"/>
              </a:ext>
            </a:extLst>
          </p:cNvPr>
          <p:cNvSpPr/>
          <p:nvPr/>
        </p:nvSpPr>
        <p:spPr>
          <a:xfrm>
            <a:off x="5300766" y="3934089"/>
            <a:ext cx="1187197"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4" name="Rectangle 133">
            <a:extLst>
              <a:ext uri="{FF2B5EF4-FFF2-40B4-BE49-F238E27FC236}">
                <a16:creationId xmlns:a16="http://schemas.microsoft.com/office/drawing/2014/main" id="{DEC372ED-474A-4578-BCCD-5293F0301E12}"/>
              </a:ext>
            </a:extLst>
          </p:cNvPr>
          <p:cNvSpPr/>
          <p:nvPr/>
        </p:nvSpPr>
        <p:spPr>
          <a:xfrm>
            <a:off x="5677164" y="5658711"/>
            <a:ext cx="1187197"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5" name="Rectangle 134">
            <a:extLst>
              <a:ext uri="{FF2B5EF4-FFF2-40B4-BE49-F238E27FC236}">
                <a16:creationId xmlns:a16="http://schemas.microsoft.com/office/drawing/2014/main" id="{A3BD33D6-5C95-49DF-8D73-AAE18F8CAE18}"/>
              </a:ext>
            </a:extLst>
          </p:cNvPr>
          <p:cNvSpPr/>
          <p:nvPr/>
        </p:nvSpPr>
        <p:spPr>
          <a:xfrm>
            <a:off x="7431110" y="2897671"/>
            <a:ext cx="1187197"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6" name="Rectangle 135">
            <a:extLst>
              <a:ext uri="{FF2B5EF4-FFF2-40B4-BE49-F238E27FC236}">
                <a16:creationId xmlns:a16="http://schemas.microsoft.com/office/drawing/2014/main" id="{0B859C74-77A3-4E72-BF40-5309F8FF53EF}"/>
              </a:ext>
            </a:extLst>
          </p:cNvPr>
          <p:cNvSpPr/>
          <p:nvPr/>
        </p:nvSpPr>
        <p:spPr>
          <a:xfrm>
            <a:off x="7431542" y="3932515"/>
            <a:ext cx="1187197"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7" name="Rectangle 136">
            <a:extLst>
              <a:ext uri="{FF2B5EF4-FFF2-40B4-BE49-F238E27FC236}">
                <a16:creationId xmlns:a16="http://schemas.microsoft.com/office/drawing/2014/main" id="{8A65F74A-16B2-4448-91DA-133F8ECE5150}"/>
              </a:ext>
            </a:extLst>
          </p:cNvPr>
          <p:cNvSpPr/>
          <p:nvPr/>
        </p:nvSpPr>
        <p:spPr>
          <a:xfrm>
            <a:off x="9970267" y="3425445"/>
            <a:ext cx="1187197"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8" name="Rectangle 137">
            <a:extLst>
              <a:ext uri="{FF2B5EF4-FFF2-40B4-BE49-F238E27FC236}">
                <a16:creationId xmlns:a16="http://schemas.microsoft.com/office/drawing/2014/main" id="{A7510476-F5B8-4F2B-86BA-C1608D4C452A}"/>
              </a:ext>
            </a:extLst>
          </p:cNvPr>
          <p:cNvSpPr/>
          <p:nvPr/>
        </p:nvSpPr>
        <p:spPr>
          <a:xfrm>
            <a:off x="10158383" y="5150652"/>
            <a:ext cx="1187197"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9" name="Rectangle 138">
            <a:extLst>
              <a:ext uri="{FF2B5EF4-FFF2-40B4-BE49-F238E27FC236}">
                <a16:creationId xmlns:a16="http://schemas.microsoft.com/office/drawing/2014/main" id="{6D4A480C-552C-4CEF-9333-2C0466702281}"/>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itle 1">
            <a:extLst>
              <a:ext uri="{FF2B5EF4-FFF2-40B4-BE49-F238E27FC236}">
                <a16:creationId xmlns:a16="http://schemas.microsoft.com/office/drawing/2014/main" id="{9EDD43DB-404D-420D-9029-2D875EEEFE73}"/>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Composite Node</a:t>
            </a:r>
            <a:endParaRPr lang="en-US" sz="3200" b="1" dirty="0">
              <a:solidFill>
                <a:schemeClr val="accent6">
                  <a:lumMod val="75000"/>
                </a:schemeClr>
              </a:solidFill>
              <a:latin typeface="+mn-lt"/>
            </a:endParaRPr>
          </a:p>
        </p:txBody>
      </p:sp>
      <p:sp>
        <p:nvSpPr>
          <p:cNvPr id="141" name="Rectangle 140">
            <a:extLst>
              <a:ext uri="{FF2B5EF4-FFF2-40B4-BE49-F238E27FC236}">
                <a16:creationId xmlns:a16="http://schemas.microsoft.com/office/drawing/2014/main" id="{3871C55F-8FB5-40BF-B320-7928F544C420}"/>
              </a:ext>
            </a:extLst>
          </p:cNvPr>
          <p:cNvSpPr/>
          <p:nvPr/>
        </p:nvSpPr>
        <p:spPr>
          <a:xfrm>
            <a:off x="1525591" y="1718584"/>
            <a:ext cx="2946400" cy="584775"/>
          </a:xfrm>
          <a:prstGeom prst="rect">
            <a:avLst/>
          </a:prstGeom>
        </p:spPr>
        <p:txBody>
          <a:bodyPr wrap="square">
            <a:spAutoFit/>
          </a:bodyPr>
          <a:lstStyle/>
          <a:p>
            <a:pPr algn="ctr"/>
            <a:r>
              <a:rPr lang="en-US" sz="3200" dirty="0">
                <a:solidFill>
                  <a:schemeClr val="accent4">
                    <a:lumMod val="75000"/>
                  </a:schemeClr>
                </a:solidFill>
              </a:rPr>
              <a:t>Dataflow</a:t>
            </a:r>
            <a:endParaRPr lang="en-US" sz="1867" dirty="0">
              <a:solidFill>
                <a:schemeClr val="accent4">
                  <a:lumMod val="75000"/>
                </a:schemeClr>
              </a:solidFill>
            </a:endParaRPr>
          </a:p>
        </p:txBody>
      </p:sp>
      <p:sp>
        <p:nvSpPr>
          <p:cNvPr id="142" name="Slide Number Placeholder 1">
            <a:extLst>
              <a:ext uri="{FF2B5EF4-FFF2-40B4-BE49-F238E27FC236}">
                <a16:creationId xmlns:a16="http://schemas.microsoft.com/office/drawing/2014/main" id="{96000E3E-C548-40EC-AFD2-471D2088097D}"/>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109</a:t>
            </a:fld>
            <a:endParaRPr lang="en-US"/>
          </a:p>
        </p:txBody>
      </p:sp>
    </p:spTree>
    <p:extLst>
      <p:ext uri="{BB962C8B-B14F-4D97-AF65-F5344CB8AC3E}">
        <p14:creationId xmlns:p14="http://schemas.microsoft.com/office/powerpoint/2010/main" val="129971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24"/>
                                        </p:tgtEl>
                                      </p:cBhvr>
                                    </p:animEffect>
                                    <p:animScale>
                                      <p:cBhvr>
                                        <p:cTn id="7" dur="250" autoRev="1" fill="hold"/>
                                        <p:tgtEl>
                                          <p:spTgt spid="124"/>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20"/>
                                        </p:tgtEl>
                                      </p:cBhvr>
                                    </p:animEffect>
                                    <p:animScale>
                                      <p:cBhvr>
                                        <p:cTn id="10" dur="250" autoRev="1" fill="hold"/>
                                        <p:tgtEl>
                                          <p:spTgt spid="120"/>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116"/>
                                        </p:tgtEl>
                                      </p:cBhvr>
                                    </p:animEffect>
                                    <p:animScale>
                                      <p:cBhvr>
                                        <p:cTn id="13" dur="250" autoRev="1" fill="hold"/>
                                        <p:tgtEl>
                                          <p:spTgt spid="116"/>
                                        </p:tgtEl>
                                      </p:cBhvr>
                                      <p:by x="105000" y="105000"/>
                                    </p:animScale>
                                  </p:childTnLst>
                                </p:cTn>
                              </p:par>
                              <p:par>
                                <p:cTn id="14" presetID="22" presetClass="entr" presetSubtype="1" fill="hold" grpId="0" nodeType="withEffect">
                                  <p:stCondLst>
                                    <p:cond delay="0"/>
                                  </p:stCondLst>
                                  <p:childTnLst>
                                    <p:set>
                                      <p:cBhvr>
                                        <p:cTn id="15" dur="1" fill="hold">
                                          <p:stCondLst>
                                            <p:cond delay="0"/>
                                          </p:stCondLst>
                                        </p:cTn>
                                        <p:tgtEl>
                                          <p:spTgt spid="128"/>
                                        </p:tgtEl>
                                        <p:attrNameLst>
                                          <p:attrName>style.visibility</p:attrName>
                                        </p:attrNameLst>
                                      </p:cBhvr>
                                      <p:to>
                                        <p:strVal val="visible"/>
                                      </p:to>
                                    </p:set>
                                    <p:animEffect transition="in" filter="wipe(up)">
                                      <p:cBhvr>
                                        <p:cTn id="16" dur="2000"/>
                                        <p:tgtEl>
                                          <p:spTgt spid="128"/>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29"/>
                                        </p:tgtEl>
                                        <p:attrNameLst>
                                          <p:attrName>style.visibility</p:attrName>
                                        </p:attrNameLst>
                                      </p:cBhvr>
                                      <p:to>
                                        <p:strVal val="visible"/>
                                      </p:to>
                                    </p:set>
                                    <p:animEffect transition="in" filter="wipe(up)">
                                      <p:cBhvr>
                                        <p:cTn id="19" dur="2000"/>
                                        <p:tgtEl>
                                          <p:spTgt spid="129"/>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30"/>
                                        </p:tgtEl>
                                        <p:attrNameLst>
                                          <p:attrName>style.visibility</p:attrName>
                                        </p:attrNameLst>
                                      </p:cBhvr>
                                      <p:to>
                                        <p:strVal val="visible"/>
                                      </p:to>
                                    </p:set>
                                    <p:animEffect transition="in" filter="wipe(up)">
                                      <p:cBhvr>
                                        <p:cTn id="22" dur="2000"/>
                                        <p:tgtEl>
                                          <p:spTgt spid="130"/>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par>
                                <p:cTn id="27" presetID="22" presetClass="entr" presetSubtype="8"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wipe(left)">
                                      <p:cBhvr>
                                        <p:cTn id="29" dur="500"/>
                                        <p:tgtEl>
                                          <p:spTgt spid="74"/>
                                        </p:tgtEl>
                                      </p:cBhvr>
                                    </p:animEffect>
                                  </p:childTnLst>
                                </p:cTn>
                              </p:par>
                              <p:par>
                                <p:cTn id="30" presetID="22" presetClass="entr" presetSubtype="8" fill="hold" nodeType="with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childTnLst>
                          </p:cTn>
                        </p:par>
                        <p:par>
                          <p:cTn id="33" fill="hold">
                            <p:stCondLst>
                              <p:cond delay="2500"/>
                            </p:stCondLst>
                            <p:childTnLst>
                              <p:par>
                                <p:cTn id="34" presetID="26" presetClass="emph" presetSubtype="0" fill="hold" nodeType="afterEffect">
                                  <p:stCondLst>
                                    <p:cond delay="0"/>
                                  </p:stCondLst>
                                  <p:childTnLst>
                                    <p:animEffect transition="out" filter="fade">
                                      <p:cBhvr>
                                        <p:cTn id="35" dur="500" tmFilter="0, 0; .2, .5; .8, .5; 1, 0"/>
                                        <p:tgtEl>
                                          <p:spTgt spid="96"/>
                                        </p:tgtEl>
                                      </p:cBhvr>
                                    </p:animEffect>
                                    <p:animScale>
                                      <p:cBhvr>
                                        <p:cTn id="36" dur="250" autoRev="1" fill="hold"/>
                                        <p:tgtEl>
                                          <p:spTgt spid="96"/>
                                        </p:tgtEl>
                                      </p:cBhvr>
                                      <p:by x="105000" y="105000"/>
                                    </p:animScale>
                                  </p:childTnLst>
                                </p:cTn>
                              </p:par>
                              <p:par>
                                <p:cTn id="37" presetID="26" presetClass="emph" presetSubtype="0" fill="hold" nodeType="withEffect">
                                  <p:stCondLst>
                                    <p:cond delay="0"/>
                                  </p:stCondLst>
                                  <p:childTnLst>
                                    <p:animEffect transition="out" filter="fade">
                                      <p:cBhvr>
                                        <p:cTn id="38" dur="500" tmFilter="0, 0; .2, .5; .8, .5; 1, 0"/>
                                        <p:tgtEl>
                                          <p:spTgt spid="84"/>
                                        </p:tgtEl>
                                      </p:cBhvr>
                                    </p:animEffect>
                                    <p:animScale>
                                      <p:cBhvr>
                                        <p:cTn id="39" dur="250" autoRev="1" fill="hold"/>
                                        <p:tgtEl>
                                          <p:spTgt spid="84"/>
                                        </p:tgtEl>
                                      </p:cBhvr>
                                      <p:by x="105000" y="105000"/>
                                    </p:animScale>
                                  </p:childTnLst>
                                </p:cTn>
                              </p:par>
                              <p:par>
                                <p:cTn id="40" presetID="22" presetClass="entr" presetSubtype="1" fill="hold" grpId="0" nodeType="withEffect">
                                  <p:stCondLst>
                                    <p:cond delay="0"/>
                                  </p:stCondLst>
                                  <p:childTnLst>
                                    <p:set>
                                      <p:cBhvr>
                                        <p:cTn id="41" dur="1" fill="hold">
                                          <p:stCondLst>
                                            <p:cond delay="0"/>
                                          </p:stCondLst>
                                        </p:cTn>
                                        <p:tgtEl>
                                          <p:spTgt spid="134"/>
                                        </p:tgtEl>
                                        <p:attrNameLst>
                                          <p:attrName>style.visibility</p:attrName>
                                        </p:attrNameLst>
                                      </p:cBhvr>
                                      <p:to>
                                        <p:strVal val="visible"/>
                                      </p:to>
                                    </p:set>
                                    <p:animEffect transition="in" filter="wipe(up)">
                                      <p:cBhvr>
                                        <p:cTn id="42" dur="2000"/>
                                        <p:tgtEl>
                                          <p:spTgt spid="134"/>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31"/>
                                        </p:tgtEl>
                                        <p:attrNameLst>
                                          <p:attrName>style.visibility</p:attrName>
                                        </p:attrNameLst>
                                      </p:cBhvr>
                                      <p:to>
                                        <p:strVal val="visible"/>
                                      </p:to>
                                    </p:set>
                                    <p:animEffect transition="in" filter="wipe(up)">
                                      <p:cBhvr>
                                        <p:cTn id="45" dur="2000"/>
                                        <p:tgtEl>
                                          <p:spTgt spid="131"/>
                                        </p:tgtEl>
                                      </p:cBhvr>
                                    </p:animEffect>
                                  </p:childTnLst>
                                </p:cTn>
                              </p:par>
                            </p:childTnLst>
                          </p:cTn>
                        </p:par>
                        <p:par>
                          <p:cTn id="46" fill="hold">
                            <p:stCondLst>
                              <p:cond delay="4500"/>
                            </p:stCondLst>
                            <p:childTnLst>
                              <p:par>
                                <p:cTn id="47" presetID="22" presetClass="entr" presetSubtype="8" fill="hold" nodeType="after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wipe(left)">
                                      <p:cBhvr>
                                        <p:cTn id="49" dur="500"/>
                                        <p:tgtEl>
                                          <p:spTgt spid="80"/>
                                        </p:tgtEl>
                                      </p:cBhvr>
                                    </p:animEffect>
                                  </p:childTnLst>
                                </p:cTn>
                              </p:par>
                              <p:par>
                                <p:cTn id="50" presetID="22" presetClass="entr" presetSubtype="8" fill="hold" nodeType="with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par>
                                <p:cTn id="53" presetID="22" presetClass="entr" presetSubtype="8"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wipe(left)">
                                      <p:cBhvr>
                                        <p:cTn id="55" dur="500"/>
                                        <p:tgtEl>
                                          <p:spTgt spid="76"/>
                                        </p:tgtEl>
                                      </p:cBhvr>
                                    </p:animEffect>
                                  </p:childTnLst>
                                </p:cTn>
                              </p:par>
                            </p:childTnLst>
                          </p:cTn>
                        </p:par>
                        <p:par>
                          <p:cTn id="56" fill="hold">
                            <p:stCondLst>
                              <p:cond delay="5000"/>
                            </p:stCondLst>
                            <p:childTnLst>
                              <p:par>
                                <p:cTn id="57" presetID="26" presetClass="emph" presetSubtype="0" fill="hold" nodeType="afterEffect">
                                  <p:stCondLst>
                                    <p:cond delay="0"/>
                                  </p:stCondLst>
                                  <p:childTnLst>
                                    <p:animEffect transition="out" filter="fade">
                                      <p:cBhvr>
                                        <p:cTn id="58" dur="500" tmFilter="0, 0; .2, .5; .8, .5; 1, 0"/>
                                        <p:tgtEl>
                                          <p:spTgt spid="88"/>
                                        </p:tgtEl>
                                      </p:cBhvr>
                                    </p:animEffect>
                                    <p:animScale>
                                      <p:cBhvr>
                                        <p:cTn id="59" dur="250" autoRev="1" fill="hold"/>
                                        <p:tgtEl>
                                          <p:spTgt spid="88"/>
                                        </p:tgtEl>
                                      </p:cBhvr>
                                      <p:by x="105000" y="105000"/>
                                    </p:animScale>
                                  </p:childTnLst>
                                </p:cTn>
                              </p:par>
                              <p:par>
                                <p:cTn id="60" presetID="26" presetClass="emph" presetSubtype="0" fill="hold" nodeType="withEffect">
                                  <p:stCondLst>
                                    <p:cond delay="0"/>
                                  </p:stCondLst>
                                  <p:childTnLst>
                                    <p:animEffect transition="out" filter="fade">
                                      <p:cBhvr>
                                        <p:cTn id="61" dur="500" tmFilter="0, 0; .2, .5; .8, .5; 1, 0"/>
                                        <p:tgtEl>
                                          <p:spTgt spid="92"/>
                                        </p:tgtEl>
                                      </p:cBhvr>
                                    </p:animEffect>
                                    <p:animScale>
                                      <p:cBhvr>
                                        <p:cTn id="62" dur="250" autoRev="1" fill="hold"/>
                                        <p:tgtEl>
                                          <p:spTgt spid="92"/>
                                        </p:tgtEl>
                                      </p:cBhvr>
                                      <p:by x="105000" y="105000"/>
                                    </p:animScale>
                                  </p:childTnLst>
                                </p:cTn>
                              </p:par>
                              <p:par>
                                <p:cTn id="63" presetID="22" presetClass="entr" presetSubtype="1" fill="hold" grpId="0" nodeType="withEffect">
                                  <p:stCondLst>
                                    <p:cond delay="0"/>
                                  </p:stCondLst>
                                  <p:childTnLst>
                                    <p:set>
                                      <p:cBhvr>
                                        <p:cTn id="64" dur="1" fill="hold">
                                          <p:stCondLst>
                                            <p:cond delay="0"/>
                                          </p:stCondLst>
                                        </p:cTn>
                                        <p:tgtEl>
                                          <p:spTgt spid="132"/>
                                        </p:tgtEl>
                                        <p:attrNameLst>
                                          <p:attrName>style.visibility</p:attrName>
                                        </p:attrNameLst>
                                      </p:cBhvr>
                                      <p:to>
                                        <p:strVal val="visible"/>
                                      </p:to>
                                    </p:set>
                                    <p:animEffect transition="in" filter="wipe(up)">
                                      <p:cBhvr>
                                        <p:cTn id="65" dur="2000"/>
                                        <p:tgtEl>
                                          <p:spTgt spid="132"/>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133"/>
                                        </p:tgtEl>
                                        <p:attrNameLst>
                                          <p:attrName>style.visibility</p:attrName>
                                        </p:attrNameLst>
                                      </p:cBhvr>
                                      <p:to>
                                        <p:strVal val="visible"/>
                                      </p:to>
                                    </p:set>
                                    <p:animEffect transition="in" filter="wipe(up)">
                                      <p:cBhvr>
                                        <p:cTn id="68" dur="2000"/>
                                        <p:tgtEl>
                                          <p:spTgt spid="133"/>
                                        </p:tgtEl>
                                      </p:cBhvr>
                                    </p:animEffect>
                                  </p:childTnLst>
                                </p:cTn>
                              </p:par>
                            </p:childTnLst>
                          </p:cTn>
                        </p:par>
                        <p:par>
                          <p:cTn id="69" fill="hold">
                            <p:stCondLst>
                              <p:cond delay="7000"/>
                            </p:stCondLst>
                            <p:childTnLst>
                              <p:par>
                                <p:cTn id="70" presetID="22" presetClass="entr" presetSubtype="8" fill="hold" nodeType="after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22" presetClass="entr" presetSubtype="8"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animEffect transition="in" filter="wipe(left)">
                                      <p:cBhvr>
                                        <p:cTn id="75" dur="500"/>
                                        <p:tgtEl>
                                          <p:spTgt spid="83"/>
                                        </p:tgtEl>
                                      </p:cBhvr>
                                    </p:animEffect>
                                  </p:childTnLst>
                                </p:cTn>
                              </p:par>
                              <p:par>
                                <p:cTn id="76" presetID="22" presetClass="entr" presetSubtype="8" fill="hold" nodeType="with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wipe(left)">
                                      <p:cBhvr>
                                        <p:cTn id="78" dur="500"/>
                                        <p:tgtEl>
                                          <p:spTgt spid="78"/>
                                        </p:tgtEl>
                                      </p:cBhvr>
                                    </p:animEffect>
                                  </p:childTnLst>
                                </p:cTn>
                              </p:par>
                            </p:childTnLst>
                          </p:cTn>
                        </p:par>
                        <p:par>
                          <p:cTn id="79" fill="hold">
                            <p:stCondLst>
                              <p:cond delay="7500"/>
                            </p:stCondLst>
                            <p:childTnLst>
                              <p:par>
                                <p:cTn id="80" presetID="26" presetClass="emph" presetSubtype="0" fill="hold" nodeType="afterEffect">
                                  <p:stCondLst>
                                    <p:cond delay="0"/>
                                  </p:stCondLst>
                                  <p:childTnLst>
                                    <p:animEffect transition="out" filter="fade">
                                      <p:cBhvr>
                                        <p:cTn id="81" dur="500" tmFilter="0, 0; .2, .5; .8, .5; 1, 0"/>
                                        <p:tgtEl>
                                          <p:spTgt spid="100"/>
                                        </p:tgtEl>
                                      </p:cBhvr>
                                    </p:animEffect>
                                    <p:animScale>
                                      <p:cBhvr>
                                        <p:cTn id="82" dur="250" autoRev="1" fill="hold"/>
                                        <p:tgtEl>
                                          <p:spTgt spid="100"/>
                                        </p:tgtEl>
                                      </p:cBhvr>
                                      <p:by x="105000" y="105000"/>
                                    </p:animScale>
                                  </p:childTnLst>
                                </p:cTn>
                              </p:par>
                              <p:par>
                                <p:cTn id="83" presetID="26" presetClass="emph" presetSubtype="0" fill="hold" nodeType="withEffect">
                                  <p:stCondLst>
                                    <p:cond delay="0"/>
                                  </p:stCondLst>
                                  <p:childTnLst>
                                    <p:animEffect transition="out" filter="fade">
                                      <p:cBhvr>
                                        <p:cTn id="84" dur="500" tmFilter="0, 0; .2, .5; .8, .5; 1, 0"/>
                                        <p:tgtEl>
                                          <p:spTgt spid="104"/>
                                        </p:tgtEl>
                                      </p:cBhvr>
                                    </p:animEffect>
                                    <p:animScale>
                                      <p:cBhvr>
                                        <p:cTn id="85" dur="250" autoRev="1" fill="hold"/>
                                        <p:tgtEl>
                                          <p:spTgt spid="104"/>
                                        </p:tgtEl>
                                      </p:cBhvr>
                                      <p:by x="105000" y="105000"/>
                                    </p:animScale>
                                  </p:childTnLst>
                                </p:cTn>
                              </p:par>
                              <p:par>
                                <p:cTn id="86" presetID="22" presetClass="entr" presetSubtype="1" fill="hold" grpId="0" nodeType="withEffect">
                                  <p:stCondLst>
                                    <p:cond delay="0"/>
                                  </p:stCondLst>
                                  <p:childTnLst>
                                    <p:set>
                                      <p:cBhvr>
                                        <p:cTn id="87" dur="1" fill="hold">
                                          <p:stCondLst>
                                            <p:cond delay="0"/>
                                          </p:stCondLst>
                                        </p:cTn>
                                        <p:tgtEl>
                                          <p:spTgt spid="135"/>
                                        </p:tgtEl>
                                        <p:attrNameLst>
                                          <p:attrName>style.visibility</p:attrName>
                                        </p:attrNameLst>
                                      </p:cBhvr>
                                      <p:to>
                                        <p:strVal val="visible"/>
                                      </p:to>
                                    </p:set>
                                    <p:animEffect transition="in" filter="wipe(up)">
                                      <p:cBhvr>
                                        <p:cTn id="88" dur="2000"/>
                                        <p:tgtEl>
                                          <p:spTgt spid="135"/>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136"/>
                                        </p:tgtEl>
                                        <p:attrNameLst>
                                          <p:attrName>style.visibility</p:attrName>
                                        </p:attrNameLst>
                                      </p:cBhvr>
                                      <p:to>
                                        <p:strVal val="visible"/>
                                      </p:to>
                                    </p:set>
                                    <p:animEffect transition="in" filter="wipe(up)">
                                      <p:cBhvr>
                                        <p:cTn id="91" dur="2000"/>
                                        <p:tgtEl>
                                          <p:spTgt spid="136"/>
                                        </p:tgtEl>
                                      </p:cBhvr>
                                    </p:animEffect>
                                  </p:childTnLst>
                                </p:cTn>
                              </p:par>
                            </p:childTnLst>
                          </p:cTn>
                        </p:par>
                        <p:par>
                          <p:cTn id="92" fill="hold">
                            <p:stCondLst>
                              <p:cond delay="9500"/>
                            </p:stCondLst>
                            <p:childTnLst>
                              <p:par>
                                <p:cTn id="93" presetID="22" presetClass="entr" presetSubtype="8" fill="hold" nodeType="afterEffect">
                                  <p:stCondLst>
                                    <p:cond delay="0"/>
                                  </p:stCondLst>
                                  <p:childTnLst>
                                    <p:set>
                                      <p:cBhvr>
                                        <p:cTn id="94" dur="1" fill="hold">
                                          <p:stCondLst>
                                            <p:cond delay="0"/>
                                          </p:stCondLst>
                                        </p:cTn>
                                        <p:tgtEl>
                                          <p:spTgt spid="81"/>
                                        </p:tgtEl>
                                        <p:attrNameLst>
                                          <p:attrName>style.visibility</p:attrName>
                                        </p:attrNameLst>
                                      </p:cBhvr>
                                      <p:to>
                                        <p:strVal val="visible"/>
                                      </p:to>
                                    </p:set>
                                    <p:animEffect transition="in" filter="wipe(left)">
                                      <p:cBhvr>
                                        <p:cTn id="95" dur="500"/>
                                        <p:tgtEl>
                                          <p:spTgt spid="81"/>
                                        </p:tgtEl>
                                      </p:cBhvr>
                                    </p:animEffect>
                                  </p:childTnLst>
                                </p:cTn>
                              </p:par>
                              <p:par>
                                <p:cTn id="96" presetID="22" presetClass="entr" presetSubtype="8" fill="hold" nodeType="withEffect">
                                  <p:stCondLst>
                                    <p:cond delay="0"/>
                                  </p:stCondLst>
                                  <p:childTnLst>
                                    <p:set>
                                      <p:cBhvr>
                                        <p:cTn id="97" dur="1" fill="hold">
                                          <p:stCondLst>
                                            <p:cond delay="0"/>
                                          </p:stCondLst>
                                        </p:cTn>
                                        <p:tgtEl>
                                          <p:spTgt spid="82"/>
                                        </p:tgtEl>
                                        <p:attrNameLst>
                                          <p:attrName>style.visibility</p:attrName>
                                        </p:attrNameLst>
                                      </p:cBhvr>
                                      <p:to>
                                        <p:strVal val="visible"/>
                                      </p:to>
                                    </p:set>
                                    <p:animEffect transition="in" filter="wipe(left)">
                                      <p:cBhvr>
                                        <p:cTn id="98" dur="500"/>
                                        <p:tgtEl>
                                          <p:spTgt spid="82"/>
                                        </p:tgtEl>
                                      </p:cBhvr>
                                    </p:animEffect>
                                  </p:childTnLst>
                                </p:cTn>
                              </p:par>
                              <p:par>
                                <p:cTn id="99" presetID="22" presetClass="entr" presetSubtype="8" fill="hold" nodeType="withEffect">
                                  <p:stCondLst>
                                    <p:cond delay="0"/>
                                  </p:stCondLst>
                                  <p:childTnLst>
                                    <p:set>
                                      <p:cBhvr>
                                        <p:cTn id="100" dur="1" fill="hold">
                                          <p:stCondLst>
                                            <p:cond delay="0"/>
                                          </p:stCondLst>
                                        </p:cTn>
                                        <p:tgtEl>
                                          <p:spTgt spid="79"/>
                                        </p:tgtEl>
                                        <p:attrNameLst>
                                          <p:attrName>style.visibility</p:attrName>
                                        </p:attrNameLst>
                                      </p:cBhvr>
                                      <p:to>
                                        <p:strVal val="visible"/>
                                      </p:to>
                                    </p:set>
                                    <p:animEffect transition="in" filter="wipe(left)">
                                      <p:cBhvr>
                                        <p:cTn id="101" dur="500"/>
                                        <p:tgtEl>
                                          <p:spTgt spid="79"/>
                                        </p:tgtEl>
                                      </p:cBhvr>
                                    </p:animEffect>
                                  </p:childTnLst>
                                </p:cTn>
                              </p:par>
                            </p:childTnLst>
                          </p:cTn>
                        </p:par>
                        <p:par>
                          <p:cTn id="102" fill="hold">
                            <p:stCondLst>
                              <p:cond delay="10000"/>
                            </p:stCondLst>
                            <p:childTnLst>
                              <p:par>
                                <p:cTn id="103" presetID="26" presetClass="emph" presetSubtype="0" fill="hold" nodeType="afterEffect">
                                  <p:stCondLst>
                                    <p:cond delay="0"/>
                                  </p:stCondLst>
                                  <p:childTnLst>
                                    <p:animEffect transition="out" filter="fade">
                                      <p:cBhvr>
                                        <p:cTn id="104" dur="500" tmFilter="0, 0; .2, .5; .8, .5; 1, 0"/>
                                        <p:tgtEl>
                                          <p:spTgt spid="108"/>
                                        </p:tgtEl>
                                      </p:cBhvr>
                                    </p:animEffect>
                                    <p:animScale>
                                      <p:cBhvr>
                                        <p:cTn id="105" dur="250" autoRev="1" fill="hold"/>
                                        <p:tgtEl>
                                          <p:spTgt spid="108"/>
                                        </p:tgtEl>
                                      </p:cBhvr>
                                      <p:by x="105000" y="105000"/>
                                    </p:animScale>
                                  </p:childTnLst>
                                </p:cTn>
                              </p:par>
                              <p:par>
                                <p:cTn id="106" presetID="26" presetClass="emph" presetSubtype="0" fill="hold" nodeType="withEffect">
                                  <p:stCondLst>
                                    <p:cond delay="0"/>
                                  </p:stCondLst>
                                  <p:childTnLst>
                                    <p:animEffect transition="out" filter="fade">
                                      <p:cBhvr>
                                        <p:cTn id="107" dur="500" tmFilter="0, 0; .2, .5; .8, .5; 1, 0"/>
                                        <p:tgtEl>
                                          <p:spTgt spid="112"/>
                                        </p:tgtEl>
                                      </p:cBhvr>
                                    </p:animEffect>
                                    <p:animScale>
                                      <p:cBhvr>
                                        <p:cTn id="108" dur="250" autoRev="1" fill="hold"/>
                                        <p:tgtEl>
                                          <p:spTgt spid="112"/>
                                        </p:tgtEl>
                                      </p:cBhvr>
                                      <p:by x="105000" y="105000"/>
                                    </p:animScale>
                                  </p:childTnLst>
                                </p:cTn>
                              </p:par>
                              <p:par>
                                <p:cTn id="109" presetID="22" presetClass="entr" presetSubtype="1" fill="hold" grpId="0" nodeType="withEffect">
                                  <p:stCondLst>
                                    <p:cond delay="0"/>
                                  </p:stCondLst>
                                  <p:childTnLst>
                                    <p:set>
                                      <p:cBhvr>
                                        <p:cTn id="110" dur="1" fill="hold">
                                          <p:stCondLst>
                                            <p:cond delay="0"/>
                                          </p:stCondLst>
                                        </p:cTn>
                                        <p:tgtEl>
                                          <p:spTgt spid="137"/>
                                        </p:tgtEl>
                                        <p:attrNameLst>
                                          <p:attrName>style.visibility</p:attrName>
                                        </p:attrNameLst>
                                      </p:cBhvr>
                                      <p:to>
                                        <p:strVal val="visible"/>
                                      </p:to>
                                    </p:set>
                                    <p:animEffect transition="in" filter="wipe(up)">
                                      <p:cBhvr>
                                        <p:cTn id="111" dur="2000"/>
                                        <p:tgtEl>
                                          <p:spTgt spid="137"/>
                                        </p:tgtEl>
                                      </p:cBhvr>
                                    </p:animEffect>
                                  </p:childTnLst>
                                </p:cTn>
                              </p:par>
                              <p:par>
                                <p:cTn id="112" presetID="22" presetClass="entr" presetSubtype="1" fill="hold" grpId="0" nodeType="withEffect">
                                  <p:stCondLst>
                                    <p:cond delay="0"/>
                                  </p:stCondLst>
                                  <p:childTnLst>
                                    <p:set>
                                      <p:cBhvr>
                                        <p:cTn id="113" dur="1" fill="hold">
                                          <p:stCondLst>
                                            <p:cond delay="0"/>
                                          </p:stCondLst>
                                        </p:cTn>
                                        <p:tgtEl>
                                          <p:spTgt spid="138"/>
                                        </p:tgtEl>
                                        <p:attrNameLst>
                                          <p:attrName>style.visibility</p:attrName>
                                        </p:attrNameLst>
                                      </p:cBhvr>
                                      <p:to>
                                        <p:strVal val="visible"/>
                                      </p:to>
                                    </p:set>
                                    <p:animEffect transition="in" filter="wipe(up)">
                                      <p:cBhvr>
                                        <p:cTn id="114" dur="2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768573-B8E4-4D26-B060-F2AFEB045265}"/>
              </a:ext>
            </a:extLst>
          </p:cNvPr>
          <p:cNvSpPr>
            <a:spLocks noGrp="1"/>
          </p:cNvSpPr>
          <p:nvPr>
            <p:ph type="sldNum" sz="quarter" idx="12"/>
          </p:nvPr>
        </p:nvSpPr>
        <p:spPr/>
        <p:txBody>
          <a:bodyPr/>
          <a:lstStyle/>
          <a:p>
            <a:fld id="{EC043B50-7102-4718-A93F-080F90E5C0DD}" type="slidenum">
              <a:rPr lang="en-US" smtClean="0"/>
              <a:t>11</a:t>
            </a:fld>
            <a:endParaRPr lang="en-US"/>
          </a:p>
        </p:txBody>
      </p:sp>
      <p:pic>
        <p:nvPicPr>
          <p:cNvPr id="6" name="Picture 5">
            <a:extLst>
              <a:ext uri="{FF2B5EF4-FFF2-40B4-BE49-F238E27FC236}">
                <a16:creationId xmlns:a16="http://schemas.microsoft.com/office/drawing/2014/main" id="{CF722C82-13FE-48B1-A783-0FB9FCB9B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99" y="-2053442"/>
            <a:ext cx="13408322" cy="13426918"/>
          </a:xfrm>
          <a:prstGeom prst="rect">
            <a:avLst/>
          </a:prstGeom>
        </p:spPr>
      </p:pic>
    </p:spTree>
    <p:extLst>
      <p:ext uri="{BB962C8B-B14F-4D97-AF65-F5344CB8AC3E}">
        <p14:creationId xmlns:p14="http://schemas.microsoft.com/office/powerpoint/2010/main" val="34389467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8F6C9A-5CEF-4DFF-8674-C726C02F39E8}"/>
              </a:ext>
            </a:extLst>
          </p:cNvPr>
          <p:cNvSpPr>
            <a:spLocks noGrp="1"/>
          </p:cNvSpPr>
          <p:nvPr>
            <p:ph type="sldNum" sz="quarter" idx="12"/>
          </p:nvPr>
        </p:nvSpPr>
        <p:spPr/>
        <p:txBody>
          <a:bodyPr/>
          <a:lstStyle/>
          <a:p>
            <a:fld id="{EC043B50-7102-4718-A93F-080F90E5C0DD}" type="slidenum">
              <a:rPr lang="en-US" smtClean="0"/>
              <a:t>110</a:t>
            </a:fld>
            <a:endParaRPr lang="en-US"/>
          </a:p>
        </p:txBody>
      </p:sp>
      <p:grpSp>
        <p:nvGrpSpPr>
          <p:cNvPr id="5" name="Group 4">
            <a:extLst>
              <a:ext uri="{FF2B5EF4-FFF2-40B4-BE49-F238E27FC236}">
                <a16:creationId xmlns:a16="http://schemas.microsoft.com/office/drawing/2014/main" id="{C9842209-EE9D-4DC1-AC82-9572D38A44DF}"/>
              </a:ext>
            </a:extLst>
          </p:cNvPr>
          <p:cNvGrpSpPr/>
          <p:nvPr/>
        </p:nvGrpSpPr>
        <p:grpSpPr>
          <a:xfrm>
            <a:off x="1607608" y="2279653"/>
            <a:ext cx="8553451" cy="3695167"/>
            <a:chOff x="1205706" y="1709739"/>
            <a:chExt cx="6415088" cy="2771375"/>
          </a:xfrm>
        </p:grpSpPr>
        <p:cxnSp>
          <p:nvCxnSpPr>
            <p:cNvPr id="6" name="Straight Arrow Connector 5">
              <a:extLst>
                <a:ext uri="{FF2B5EF4-FFF2-40B4-BE49-F238E27FC236}">
                  <a16:creationId xmlns:a16="http://schemas.microsoft.com/office/drawing/2014/main" id="{DA1CF963-3886-4DB6-9F63-B3F632C20D04}"/>
                </a:ext>
              </a:extLst>
            </p:cNvPr>
            <p:cNvCxnSpPr>
              <a:cxnSpLocks/>
              <a:endCxn id="37" idx="2"/>
            </p:cNvCxnSpPr>
            <p:nvPr/>
          </p:nvCxnSpPr>
          <p:spPr>
            <a:xfrm flipV="1">
              <a:off x="3092252" y="1709739"/>
              <a:ext cx="513357" cy="948730"/>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BC22BC5-1DAA-44CC-819D-873404DF0C60}"/>
                </a:ext>
              </a:extLst>
            </p:cNvPr>
            <p:cNvCxnSpPr>
              <a:cxnSpLocks/>
            </p:cNvCxnSpPr>
            <p:nvPr/>
          </p:nvCxnSpPr>
          <p:spPr>
            <a:xfrm>
              <a:off x="1205706" y="2035572"/>
              <a:ext cx="993578" cy="622896"/>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80F6298-FAF3-40BA-A542-4885734EC313}"/>
                </a:ext>
              </a:extLst>
            </p:cNvPr>
            <p:cNvCxnSpPr>
              <a:cxnSpLocks/>
            </p:cNvCxnSpPr>
            <p:nvPr/>
          </p:nvCxnSpPr>
          <p:spPr>
            <a:xfrm flipV="1">
              <a:off x="1205706" y="2658468"/>
              <a:ext cx="993578" cy="870150"/>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C01A9AA-35F8-476E-BB27-8DE320FD6D5A}"/>
                </a:ext>
              </a:extLst>
            </p:cNvPr>
            <p:cNvCxnSpPr>
              <a:cxnSpLocks/>
              <a:stCxn id="37" idx="0"/>
            </p:cNvCxnSpPr>
            <p:nvPr/>
          </p:nvCxnSpPr>
          <p:spPr>
            <a:xfrm>
              <a:off x="4668440" y="1709739"/>
              <a:ext cx="902098" cy="540745"/>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16850A1-448E-4B7C-9DFF-6274A58A6344}"/>
                </a:ext>
              </a:extLst>
            </p:cNvPr>
            <p:cNvCxnSpPr>
              <a:cxnSpLocks/>
              <a:endCxn id="31" idx="2"/>
            </p:cNvCxnSpPr>
            <p:nvPr/>
          </p:nvCxnSpPr>
          <p:spPr>
            <a:xfrm>
              <a:off x="3092252" y="2658468"/>
              <a:ext cx="795536" cy="368904"/>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92B9D27-3B42-4E23-A326-DE064D4A1A5A}"/>
                </a:ext>
              </a:extLst>
            </p:cNvPr>
            <p:cNvCxnSpPr>
              <a:cxnSpLocks/>
              <a:endCxn id="25" idx="2"/>
            </p:cNvCxnSpPr>
            <p:nvPr/>
          </p:nvCxnSpPr>
          <p:spPr>
            <a:xfrm flipV="1">
              <a:off x="3243659" y="4323162"/>
              <a:ext cx="929083" cy="157952"/>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E7894E2-22CD-4684-A08E-5CEF6425A6EE}"/>
                </a:ext>
              </a:extLst>
            </p:cNvPr>
            <p:cNvCxnSpPr>
              <a:cxnSpLocks/>
              <a:stCxn id="31" idx="0"/>
            </p:cNvCxnSpPr>
            <p:nvPr/>
          </p:nvCxnSpPr>
          <p:spPr>
            <a:xfrm flipV="1">
              <a:off x="4950619" y="3026774"/>
              <a:ext cx="619919" cy="598"/>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6CEFE9A-05CD-4A15-AB30-2BB29C4AD741}"/>
                </a:ext>
              </a:extLst>
            </p:cNvPr>
            <p:cNvCxnSpPr>
              <a:cxnSpLocks/>
            </p:cNvCxnSpPr>
            <p:nvPr/>
          </p:nvCxnSpPr>
          <p:spPr>
            <a:xfrm>
              <a:off x="6463506" y="3026773"/>
              <a:ext cx="1157288" cy="913799"/>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EAFD72-0F63-4552-B664-ED36FE3102E3}"/>
                </a:ext>
              </a:extLst>
            </p:cNvPr>
            <p:cNvCxnSpPr>
              <a:cxnSpLocks/>
              <a:stCxn id="25" idx="0"/>
            </p:cNvCxnSpPr>
            <p:nvPr/>
          </p:nvCxnSpPr>
          <p:spPr>
            <a:xfrm flipV="1">
              <a:off x="5235573" y="3940572"/>
              <a:ext cx="2385221" cy="382590"/>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53409D-448D-43A1-92DB-FAC176EBD97C}"/>
                </a:ext>
              </a:extLst>
            </p:cNvPr>
            <p:cNvCxnSpPr>
              <a:cxnSpLocks/>
            </p:cNvCxnSpPr>
            <p:nvPr/>
          </p:nvCxnSpPr>
          <p:spPr>
            <a:xfrm>
              <a:off x="6463506" y="2250483"/>
              <a:ext cx="1012032" cy="394691"/>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A0F565-3142-470F-975E-ADFFE6C36889}"/>
                </a:ext>
              </a:extLst>
            </p:cNvPr>
            <p:cNvCxnSpPr>
              <a:cxnSpLocks/>
            </p:cNvCxnSpPr>
            <p:nvPr/>
          </p:nvCxnSpPr>
          <p:spPr>
            <a:xfrm flipV="1">
              <a:off x="6470650" y="2645174"/>
              <a:ext cx="1004888" cy="380204"/>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6080D5-D442-419E-B5F1-1C06F1973B54}"/>
                </a:ext>
              </a:extLst>
            </p:cNvPr>
            <p:cNvCxnSpPr>
              <a:cxnSpLocks/>
              <a:stCxn id="31" idx="0"/>
            </p:cNvCxnSpPr>
            <p:nvPr/>
          </p:nvCxnSpPr>
          <p:spPr>
            <a:xfrm flipV="1">
              <a:off x="4950619" y="2250484"/>
              <a:ext cx="619919" cy="776888"/>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4FF1FD46-A155-4BF0-BB57-239EABD74247}"/>
              </a:ext>
            </a:extLst>
          </p:cNvPr>
          <p:cNvSpPr/>
          <p:nvPr/>
        </p:nvSpPr>
        <p:spPr>
          <a:xfrm>
            <a:off x="4446590" y="2209800"/>
            <a:ext cx="105833" cy="19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a:p>
        </p:txBody>
      </p:sp>
      <p:grpSp>
        <p:nvGrpSpPr>
          <p:cNvPr id="19" name="Group 18">
            <a:extLst>
              <a:ext uri="{FF2B5EF4-FFF2-40B4-BE49-F238E27FC236}">
                <a16:creationId xmlns:a16="http://schemas.microsoft.com/office/drawing/2014/main" id="{762D4164-4A69-41EC-B487-A7745E5BB390}"/>
              </a:ext>
            </a:extLst>
          </p:cNvPr>
          <p:cNvGrpSpPr/>
          <p:nvPr/>
        </p:nvGrpSpPr>
        <p:grpSpPr>
          <a:xfrm>
            <a:off x="5516033" y="1766361"/>
            <a:ext cx="756180" cy="3484561"/>
            <a:chOff x="4137024" y="1324770"/>
            <a:chExt cx="567135" cy="2613421"/>
          </a:xfrm>
        </p:grpSpPr>
        <p:cxnSp>
          <p:nvCxnSpPr>
            <p:cNvPr id="20" name="Straight Arrow Connector 93">
              <a:extLst>
                <a:ext uri="{FF2B5EF4-FFF2-40B4-BE49-F238E27FC236}">
                  <a16:creationId xmlns:a16="http://schemas.microsoft.com/office/drawing/2014/main" id="{7BCC3B81-F211-4DB3-821D-C935B5CB390C}"/>
                </a:ext>
              </a:extLst>
            </p:cNvPr>
            <p:cNvCxnSpPr>
              <a:cxnSpLocks/>
            </p:cNvCxnSpPr>
            <p:nvPr/>
          </p:nvCxnSpPr>
          <p:spPr>
            <a:xfrm rot="16200000" flipH="1">
              <a:off x="4004267" y="2227465"/>
              <a:ext cx="547694" cy="282179"/>
            </a:xfrm>
            <a:prstGeom prst="bentConnector3">
              <a:avLst>
                <a:gd name="adj1" fmla="val 50000"/>
              </a:avLst>
            </a:prstGeom>
            <a:ln w="31750">
              <a:solidFill>
                <a:schemeClr val="tx2">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94">
              <a:extLst>
                <a:ext uri="{FF2B5EF4-FFF2-40B4-BE49-F238E27FC236}">
                  <a16:creationId xmlns:a16="http://schemas.microsoft.com/office/drawing/2014/main" id="{DED7A3F1-862E-4C85-BF09-677197ABA7DC}"/>
                </a:ext>
              </a:extLst>
            </p:cNvPr>
            <p:cNvCxnSpPr>
              <a:cxnSpLocks/>
            </p:cNvCxnSpPr>
            <p:nvPr/>
          </p:nvCxnSpPr>
          <p:spPr>
            <a:xfrm rot="16200000" flipH="1">
              <a:off x="4375156" y="3609189"/>
              <a:ext cx="525849" cy="132156"/>
            </a:xfrm>
            <a:prstGeom prst="bentConnector3">
              <a:avLst>
                <a:gd name="adj1" fmla="val 50000"/>
              </a:avLst>
            </a:prstGeom>
            <a:ln w="31750">
              <a:solidFill>
                <a:schemeClr val="tx2">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Straight Arrow Connector 95">
              <a:extLst>
                <a:ext uri="{FF2B5EF4-FFF2-40B4-BE49-F238E27FC236}">
                  <a16:creationId xmlns:a16="http://schemas.microsoft.com/office/drawing/2014/main" id="{A62BB293-9527-4B16-A32D-64AD1C2E4F79}"/>
                </a:ext>
              </a:extLst>
            </p:cNvPr>
            <p:cNvCxnSpPr>
              <a:cxnSpLocks/>
            </p:cNvCxnSpPr>
            <p:nvPr/>
          </p:nvCxnSpPr>
          <p:spPr>
            <a:xfrm rot="5400000" flipH="1">
              <a:off x="3234329" y="2227466"/>
              <a:ext cx="2087572" cy="282179"/>
            </a:xfrm>
            <a:prstGeom prst="bentConnector5">
              <a:avLst>
                <a:gd name="adj1" fmla="val -8403"/>
                <a:gd name="adj2" fmla="val 370463"/>
                <a:gd name="adj3" fmla="val 110951"/>
              </a:avLst>
            </a:prstGeom>
            <a:ln w="31750">
              <a:solidFill>
                <a:schemeClr val="tx2">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752B1DF5-59C7-4844-83F7-F6A0CE3C65C3}"/>
              </a:ext>
            </a:extLst>
          </p:cNvPr>
          <p:cNvGrpSpPr/>
          <p:nvPr/>
        </p:nvGrpSpPr>
        <p:grpSpPr>
          <a:xfrm>
            <a:off x="5560481" y="5250921"/>
            <a:ext cx="1420283" cy="1026587"/>
            <a:chOff x="5484019" y="742949"/>
            <a:chExt cx="1065212" cy="769940"/>
          </a:xfrm>
        </p:grpSpPr>
        <p:sp>
          <p:nvSpPr>
            <p:cNvPr id="24" name="Rectangle 23">
              <a:extLst>
                <a:ext uri="{FF2B5EF4-FFF2-40B4-BE49-F238E27FC236}">
                  <a16:creationId xmlns:a16="http://schemas.microsoft.com/office/drawing/2014/main" id="{1940AB4E-C8A8-498D-9760-C2FC7BB5BA02}"/>
                </a:ext>
              </a:extLst>
            </p:cNvPr>
            <p:cNvSpPr/>
            <p:nvPr/>
          </p:nvSpPr>
          <p:spPr>
            <a:xfrm>
              <a:off x="5484019" y="742949"/>
              <a:ext cx="1065212" cy="769940"/>
            </a:xfrm>
            <a:prstGeom prst="rect">
              <a:avLst/>
            </a:prstGeom>
            <a:solidFill>
              <a:schemeClr val="tx1">
                <a:lumMod val="75000"/>
              </a:schemeClr>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 name="Rectangle: Diagonal Corners Snipped 24">
              <a:extLst>
                <a:ext uri="{FF2B5EF4-FFF2-40B4-BE49-F238E27FC236}">
                  <a16:creationId xmlns:a16="http://schemas.microsoft.com/office/drawing/2014/main" id="{8520C920-135D-4B99-8DCF-4EEBF5E69226}"/>
                </a:ext>
              </a:extLst>
            </p:cNvPr>
            <p:cNvSpPr/>
            <p:nvPr/>
          </p:nvSpPr>
          <p:spPr>
            <a:xfrm>
              <a:off x="5486400" y="742950"/>
              <a:ext cx="1062831" cy="769939"/>
            </a:xfrm>
            <a:prstGeom prst="snip2DiagRect">
              <a:avLst>
                <a:gd name="adj1" fmla="val 0"/>
                <a:gd name="adj2" fmla="val 19141"/>
              </a:avLst>
            </a:prstGeom>
            <a:gradFill>
              <a:gsLst>
                <a:gs pos="0">
                  <a:schemeClr val="bg2">
                    <a:lumMod val="90000"/>
                  </a:schemeClr>
                </a:gs>
                <a:gs pos="50000">
                  <a:schemeClr val="accent1">
                    <a:lumMod val="20000"/>
                    <a:lumOff val="80000"/>
                  </a:schemeClr>
                </a:gs>
                <a:gs pos="100000">
                  <a:schemeClr val="accent3"/>
                </a:gs>
              </a:gsLst>
              <a:lin ang="16200000" scaled="1"/>
            </a:gra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p>
          </p:txBody>
        </p:sp>
        <p:sp>
          <p:nvSpPr>
            <p:cNvPr id="26" name="Rectangle 25">
              <a:extLst>
                <a:ext uri="{FF2B5EF4-FFF2-40B4-BE49-F238E27FC236}">
                  <a16:creationId xmlns:a16="http://schemas.microsoft.com/office/drawing/2014/main" id="{E500FCB6-2439-40C9-9C60-77E4F8B39BE0}"/>
                </a:ext>
              </a:extLst>
            </p:cNvPr>
            <p:cNvSpPr/>
            <p:nvPr/>
          </p:nvSpPr>
          <p:spPr>
            <a:xfrm>
              <a:off x="5563393" y="823919"/>
              <a:ext cx="908050" cy="609600"/>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7" name="Rectangle 26">
              <a:extLst>
                <a:ext uri="{FF2B5EF4-FFF2-40B4-BE49-F238E27FC236}">
                  <a16:creationId xmlns:a16="http://schemas.microsoft.com/office/drawing/2014/main" id="{C86D6E4F-6230-4E63-AD6A-668172D4A5A4}"/>
                </a:ext>
              </a:extLst>
            </p:cNvPr>
            <p:cNvSpPr/>
            <p:nvPr/>
          </p:nvSpPr>
          <p:spPr>
            <a:xfrm>
              <a:off x="5570538" y="909642"/>
              <a:ext cx="892968" cy="371477"/>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 name="Rectangle 27">
              <a:extLst>
                <a:ext uri="{FF2B5EF4-FFF2-40B4-BE49-F238E27FC236}">
                  <a16:creationId xmlns:a16="http://schemas.microsoft.com/office/drawing/2014/main" id="{826E83C2-59FB-49CE-80E0-3B08E34F458E}"/>
                </a:ext>
              </a:extLst>
            </p:cNvPr>
            <p:cNvSpPr/>
            <p:nvPr/>
          </p:nvSpPr>
          <p:spPr>
            <a:xfrm>
              <a:off x="5570537" y="824512"/>
              <a:ext cx="900906" cy="75607"/>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29" name="Group 28">
            <a:extLst>
              <a:ext uri="{FF2B5EF4-FFF2-40B4-BE49-F238E27FC236}">
                <a16:creationId xmlns:a16="http://schemas.microsoft.com/office/drawing/2014/main" id="{9FA38595-F39D-4410-9A7B-7CF5E797CE5A}"/>
              </a:ext>
            </a:extLst>
          </p:cNvPr>
          <p:cNvGrpSpPr/>
          <p:nvPr/>
        </p:nvGrpSpPr>
        <p:grpSpPr>
          <a:xfrm>
            <a:off x="5180543" y="3523201"/>
            <a:ext cx="1420283" cy="1026587"/>
            <a:chOff x="5484019" y="742949"/>
            <a:chExt cx="1065212" cy="769940"/>
          </a:xfrm>
        </p:grpSpPr>
        <p:sp>
          <p:nvSpPr>
            <p:cNvPr id="30" name="Rectangle 29">
              <a:extLst>
                <a:ext uri="{FF2B5EF4-FFF2-40B4-BE49-F238E27FC236}">
                  <a16:creationId xmlns:a16="http://schemas.microsoft.com/office/drawing/2014/main" id="{F9A0BD12-CBE4-4125-895C-E718116A9862}"/>
                </a:ext>
              </a:extLst>
            </p:cNvPr>
            <p:cNvSpPr/>
            <p:nvPr/>
          </p:nvSpPr>
          <p:spPr>
            <a:xfrm>
              <a:off x="5484019" y="742949"/>
              <a:ext cx="1065212" cy="769940"/>
            </a:xfrm>
            <a:prstGeom prst="rect">
              <a:avLst/>
            </a:prstGeom>
            <a:solidFill>
              <a:schemeClr val="tx1">
                <a:lumMod val="75000"/>
              </a:schemeClr>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1" name="Rectangle: Diagonal Corners Snipped 30">
              <a:extLst>
                <a:ext uri="{FF2B5EF4-FFF2-40B4-BE49-F238E27FC236}">
                  <a16:creationId xmlns:a16="http://schemas.microsoft.com/office/drawing/2014/main" id="{905F1047-A8A4-4386-AB9F-77CFED60A9FE}"/>
                </a:ext>
              </a:extLst>
            </p:cNvPr>
            <p:cNvSpPr/>
            <p:nvPr/>
          </p:nvSpPr>
          <p:spPr>
            <a:xfrm>
              <a:off x="5486400" y="742950"/>
              <a:ext cx="1062831" cy="769939"/>
            </a:xfrm>
            <a:prstGeom prst="snip2DiagRect">
              <a:avLst>
                <a:gd name="adj1" fmla="val 0"/>
                <a:gd name="adj2" fmla="val 19141"/>
              </a:avLst>
            </a:prstGeom>
            <a:gradFill>
              <a:gsLst>
                <a:gs pos="0">
                  <a:schemeClr val="bg2">
                    <a:lumMod val="90000"/>
                  </a:schemeClr>
                </a:gs>
                <a:gs pos="50000">
                  <a:schemeClr val="accent1">
                    <a:lumMod val="20000"/>
                    <a:lumOff val="80000"/>
                  </a:schemeClr>
                </a:gs>
                <a:gs pos="100000">
                  <a:schemeClr val="accent3"/>
                </a:gs>
              </a:gsLst>
              <a:lin ang="16200000" scaled="1"/>
            </a:gra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p>
          </p:txBody>
        </p:sp>
        <p:sp>
          <p:nvSpPr>
            <p:cNvPr id="32" name="Rectangle 31">
              <a:extLst>
                <a:ext uri="{FF2B5EF4-FFF2-40B4-BE49-F238E27FC236}">
                  <a16:creationId xmlns:a16="http://schemas.microsoft.com/office/drawing/2014/main" id="{A66469C1-C9A2-44EC-8E01-5FCA32A2F5AC}"/>
                </a:ext>
              </a:extLst>
            </p:cNvPr>
            <p:cNvSpPr/>
            <p:nvPr/>
          </p:nvSpPr>
          <p:spPr>
            <a:xfrm>
              <a:off x="5563393" y="823919"/>
              <a:ext cx="908050" cy="609600"/>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3" name="Rectangle 32">
              <a:extLst>
                <a:ext uri="{FF2B5EF4-FFF2-40B4-BE49-F238E27FC236}">
                  <a16:creationId xmlns:a16="http://schemas.microsoft.com/office/drawing/2014/main" id="{098F6646-5790-48A6-8598-DE36BAE085BF}"/>
                </a:ext>
              </a:extLst>
            </p:cNvPr>
            <p:cNvSpPr/>
            <p:nvPr/>
          </p:nvSpPr>
          <p:spPr>
            <a:xfrm>
              <a:off x="5570538" y="909642"/>
              <a:ext cx="892968" cy="371477"/>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4" name="Rectangle 33">
              <a:extLst>
                <a:ext uri="{FF2B5EF4-FFF2-40B4-BE49-F238E27FC236}">
                  <a16:creationId xmlns:a16="http://schemas.microsoft.com/office/drawing/2014/main" id="{A42A5F3D-5EFA-43B4-9138-4E279AFF84CE}"/>
                </a:ext>
              </a:extLst>
            </p:cNvPr>
            <p:cNvSpPr/>
            <p:nvPr/>
          </p:nvSpPr>
          <p:spPr>
            <a:xfrm>
              <a:off x="5570537" y="824512"/>
              <a:ext cx="900906" cy="75607"/>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35" name="Group 34">
            <a:extLst>
              <a:ext uri="{FF2B5EF4-FFF2-40B4-BE49-F238E27FC236}">
                <a16:creationId xmlns:a16="http://schemas.microsoft.com/office/drawing/2014/main" id="{69A4ED8C-6EC1-4BEF-87E3-9C88D8184848}"/>
              </a:ext>
            </a:extLst>
          </p:cNvPr>
          <p:cNvGrpSpPr/>
          <p:nvPr/>
        </p:nvGrpSpPr>
        <p:grpSpPr>
          <a:xfrm>
            <a:off x="4804304" y="1766357"/>
            <a:ext cx="1420283" cy="1026587"/>
            <a:chOff x="5484019" y="742949"/>
            <a:chExt cx="1065212" cy="769940"/>
          </a:xfrm>
        </p:grpSpPr>
        <p:sp>
          <p:nvSpPr>
            <p:cNvPr id="36" name="Rectangle 35">
              <a:extLst>
                <a:ext uri="{FF2B5EF4-FFF2-40B4-BE49-F238E27FC236}">
                  <a16:creationId xmlns:a16="http://schemas.microsoft.com/office/drawing/2014/main" id="{53B4FEAC-C334-4A61-B5B9-4DF2B03F0E70}"/>
                </a:ext>
              </a:extLst>
            </p:cNvPr>
            <p:cNvSpPr/>
            <p:nvPr/>
          </p:nvSpPr>
          <p:spPr>
            <a:xfrm>
              <a:off x="5484019" y="742949"/>
              <a:ext cx="1065212" cy="769940"/>
            </a:xfrm>
            <a:prstGeom prst="rect">
              <a:avLst/>
            </a:prstGeom>
            <a:solidFill>
              <a:schemeClr val="tx1">
                <a:lumMod val="75000"/>
              </a:schemeClr>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 name="Rectangle: Diagonal Corners Snipped 36">
              <a:extLst>
                <a:ext uri="{FF2B5EF4-FFF2-40B4-BE49-F238E27FC236}">
                  <a16:creationId xmlns:a16="http://schemas.microsoft.com/office/drawing/2014/main" id="{DF5DBD31-3E51-4127-AE5E-9FF846762CB1}"/>
                </a:ext>
              </a:extLst>
            </p:cNvPr>
            <p:cNvSpPr/>
            <p:nvPr/>
          </p:nvSpPr>
          <p:spPr>
            <a:xfrm>
              <a:off x="5486400" y="742950"/>
              <a:ext cx="1062831" cy="769939"/>
            </a:xfrm>
            <a:prstGeom prst="snip2DiagRect">
              <a:avLst>
                <a:gd name="adj1" fmla="val 0"/>
                <a:gd name="adj2" fmla="val 19141"/>
              </a:avLst>
            </a:prstGeom>
            <a:gradFill>
              <a:gsLst>
                <a:gs pos="0">
                  <a:schemeClr val="bg2">
                    <a:lumMod val="90000"/>
                  </a:schemeClr>
                </a:gs>
                <a:gs pos="50000">
                  <a:schemeClr val="tx2">
                    <a:lumMod val="20000"/>
                    <a:lumOff val="80000"/>
                  </a:schemeClr>
                </a:gs>
                <a:gs pos="100000">
                  <a:schemeClr val="accent3"/>
                </a:gs>
              </a:gsLst>
              <a:lin ang="16200000" scaled="1"/>
            </a:gra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p>
          </p:txBody>
        </p:sp>
        <p:sp>
          <p:nvSpPr>
            <p:cNvPr id="38" name="Rectangle 37">
              <a:extLst>
                <a:ext uri="{FF2B5EF4-FFF2-40B4-BE49-F238E27FC236}">
                  <a16:creationId xmlns:a16="http://schemas.microsoft.com/office/drawing/2014/main" id="{770C3591-A159-4883-BE47-93AF16DB9857}"/>
                </a:ext>
              </a:extLst>
            </p:cNvPr>
            <p:cNvSpPr/>
            <p:nvPr/>
          </p:nvSpPr>
          <p:spPr>
            <a:xfrm>
              <a:off x="5563393" y="823919"/>
              <a:ext cx="908050" cy="609600"/>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Rectangle 38">
              <a:extLst>
                <a:ext uri="{FF2B5EF4-FFF2-40B4-BE49-F238E27FC236}">
                  <a16:creationId xmlns:a16="http://schemas.microsoft.com/office/drawing/2014/main" id="{31C1298E-801C-4F86-8714-4F7772938A6C}"/>
                </a:ext>
              </a:extLst>
            </p:cNvPr>
            <p:cNvSpPr/>
            <p:nvPr/>
          </p:nvSpPr>
          <p:spPr>
            <a:xfrm>
              <a:off x="5570538" y="909642"/>
              <a:ext cx="892968" cy="371477"/>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0" name="Rectangle 39">
              <a:extLst>
                <a:ext uri="{FF2B5EF4-FFF2-40B4-BE49-F238E27FC236}">
                  <a16:creationId xmlns:a16="http://schemas.microsoft.com/office/drawing/2014/main" id="{4BB0FC0B-343B-493D-82A2-D2991094EC18}"/>
                </a:ext>
              </a:extLst>
            </p:cNvPr>
            <p:cNvSpPr/>
            <p:nvPr/>
          </p:nvSpPr>
          <p:spPr>
            <a:xfrm>
              <a:off x="5570537" y="824512"/>
              <a:ext cx="900906" cy="75607"/>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41" name="Group 40">
            <a:extLst>
              <a:ext uri="{FF2B5EF4-FFF2-40B4-BE49-F238E27FC236}">
                <a16:creationId xmlns:a16="http://schemas.microsoft.com/office/drawing/2014/main" id="{C8831ACF-97BB-4DDA-AD5C-1D755E9777FE}"/>
              </a:ext>
            </a:extLst>
          </p:cNvPr>
          <p:cNvGrpSpPr/>
          <p:nvPr/>
        </p:nvGrpSpPr>
        <p:grpSpPr>
          <a:xfrm>
            <a:off x="406400" y="4302128"/>
            <a:ext cx="1210733" cy="812797"/>
            <a:chOff x="3359150" y="2292351"/>
            <a:chExt cx="908050" cy="609598"/>
          </a:xfrm>
        </p:grpSpPr>
        <p:sp>
          <p:nvSpPr>
            <p:cNvPr id="42" name="Rectangle 41">
              <a:extLst>
                <a:ext uri="{FF2B5EF4-FFF2-40B4-BE49-F238E27FC236}">
                  <a16:creationId xmlns:a16="http://schemas.microsoft.com/office/drawing/2014/main" id="{8847E033-D981-45CE-A3F8-D9693A52BA5F}"/>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Rectangle 42">
              <a:extLst>
                <a:ext uri="{FF2B5EF4-FFF2-40B4-BE49-F238E27FC236}">
                  <a16:creationId xmlns:a16="http://schemas.microsoft.com/office/drawing/2014/main" id="{5C5D1D22-2864-4188-A2B4-6578481837F6}"/>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4" name="Rectangle 43">
              <a:extLst>
                <a:ext uri="{FF2B5EF4-FFF2-40B4-BE49-F238E27FC236}">
                  <a16:creationId xmlns:a16="http://schemas.microsoft.com/office/drawing/2014/main" id="{BC011E63-F9F5-40D1-B52C-0873466FBA77}"/>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5" name="Group 44">
            <a:extLst>
              <a:ext uri="{FF2B5EF4-FFF2-40B4-BE49-F238E27FC236}">
                <a16:creationId xmlns:a16="http://schemas.microsoft.com/office/drawing/2014/main" id="{2F2C7871-75DE-46AF-AB74-FD8EC5529A75}"/>
              </a:ext>
            </a:extLst>
          </p:cNvPr>
          <p:cNvGrpSpPr/>
          <p:nvPr/>
        </p:nvGrpSpPr>
        <p:grpSpPr>
          <a:xfrm>
            <a:off x="406400" y="2311400"/>
            <a:ext cx="1210733" cy="812797"/>
            <a:chOff x="3359150" y="2292351"/>
            <a:chExt cx="908050" cy="609598"/>
          </a:xfrm>
        </p:grpSpPr>
        <p:sp>
          <p:nvSpPr>
            <p:cNvPr id="46" name="Rectangle 45">
              <a:extLst>
                <a:ext uri="{FF2B5EF4-FFF2-40B4-BE49-F238E27FC236}">
                  <a16:creationId xmlns:a16="http://schemas.microsoft.com/office/drawing/2014/main" id="{5F50E0D2-75F9-4110-88C3-10CD33DF068D}"/>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Rectangle 46">
              <a:extLst>
                <a:ext uri="{FF2B5EF4-FFF2-40B4-BE49-F238E27FC236}">
                  <a16:creationId xmlns:a16="http://schemas.microsoft.com/office/drawing/2014/main" id="{73DB5475-B17F-4F97-B018-F704443F3A15}"/>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8" name="Rectangle 47">
              <a:extLst>
                <a:ext uri="{FF2B5EF4-FFF2-40B4-BE49-F238E27FC236}">
                  <a16:creationId xmlns:a16="http://schemas.microsoft.com/office/drawing/2014/main" id="{D8BA84DA-2D3B-414E-9900-272E8D2890E7}"/>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9" name="Group 48">
            <a:extLst>
              <a:ext uri="{FF2B5EF4-FFF2-40B4-BE49-F238E27FC236}">
                <a16:creationId xmlns:a16="http://schemas.microsoft.com/office/drawing/2014/main" id="{BF4C69B0-504B-4C11-87B6-8107F31F3E37}"/>
              </a:ext>
            </a:extLst>
          </p:cNvPr>
          <p:cNvGrpSpPr/>
          <p:nvPr/>
        </p:nvGrpSpPr>
        <p:grpSpPr>
          <a:xfrm>
            <a:off x="2921795" y="3141928"/>
            <a:ext cx="1210733" cy="812797"/>
            <a:chOff x="3359150" y="2292351"/>
            <a:chExt cx="908050" cy="609598"/>
          </a:xfrm>
        </p:grpSpPr>
        <p:sp>
          <p:nvSpPr>
            <p:cNvPr id="50" name="Rectangle 49">
              <a:extLst>
                <a:ext uri="{FF2B5EF4-FFF2-40B4-BE49-F238E27FC236}">
                  <a16:creationId xmlns:a16="http://schemas.microsoft.com/office/drawing/2014/main" id="{11983F44-1156-4687-862F-5A975CA8263C}"/>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Rectangle 50">
              <a:extLst>
                <a:ext uri="{FF2B5EF4-FFF2-40B4-BE49-F238E27FC236}">
                  <a16:creationId xmlns:a16="http://schemas.microsoft.com/office/drawing/2014/main" id="{0D6FB4BF-5AA0-4318-B4A8-F25A0AB61EC1}"/>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2" name="Rectangle 51">
              <a:extLst>
                <a:ext uri="{FF2B5EF4-FFF2-40B4-BE49-F238E27FC236}">
                  <a16:creationId xmlns:a16="http://schemas.microsoft.com/office/drawing/2014/main" id="{EB07D7DB-E39B-42E6-8DDD-CD0D339F8230}"/>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3" name="Group 52">
            <a:extLst>
              <a:ext uri="{FF2B5EF4-FFF2-40B4-BE49-F238E27FC236}">
                <a16:creationId xmlns:a16="http://schemas.microsoft.com/office/drawing/2014/main" id="{C3FC9869-0987-4755-B46E-5E2EAD9B4A7C}"/>
              </a:ext>
            </a:extLst>
          </p:cNvPr>
          <p:cNvGrpSpPr/>
          <p:nvPr/>
        </p:nvGrpSpPr>
        <p:grpSpPr>
          <a:xfrm>
            <a:off x="7416800" y="2597948"/>
            <a:ext cx="1210733" cy="812797"/>
            <a:chOff x="3359150" y="2292351"/>
            <a:chExt cx="908050" cy="609598"/>
          </a:xfrm>
        </p:grpSpPr>
        <p:sp>
          <p:nvSpPr>
            <p:cNvPr id="54" name="Rectangle 53">
              <a:extLst>
                <a:ext uri="{FF2B5EF4-FFF2-40B4-BE49-F238E27FC236}">
                  <a16:creationId xmlns:a16="http://schemas.microsoft.com/office/drawing/2014/main" id="{20C2CEE6-4AF2-4876-99A8-7AE1E504CF91}"/>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Rectangle 54">
              <a:extLst>
                <a:ext uri="{FF2B5EF4-FFF2-40B4-BE49-F238E27FC236}">
                  <a16:creationId xmlns:a16="http://schemas.microsoft.com/office/drawing/2014/main" id="{CA82EA06-8131-4BE4-A3ED-FBD3394CCB16}"/>
                </a:ext>
              </a:extLst>
            </p:cNvPr>
            <p:cNvSpPr/>
            <p:nvPr/>
          </p:nvSpPr>
          <p:spPr>
            <a:xfrm>
              <a:off x="3367088" y="2519364"/>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6" name="Rectangle 55">
              <a:extLst>
                <a:ext uri="{FF2B5EF4-FFF2-40B4-BE49-F238E27FC236}">
                  <a16:creationId xmlns:a16="http://schemas.microsoft.com/office/drawing/2014/main" id="{6A6472B6-D297-4F5D-9C89-74EDD416CDE5}"/>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7" name="Group 56">
            <a:extLst>
              <a:ext uri="{FF2B5EF4-FFF2-40B4-BE49-F238E27FC236}">
                <a16:creationId xmlns:a16="http://schemas.microsoft.com/office/drawing/2014/main" id="{A726E466-1091-47A1-B798-2C9BBDE1CB93}"/>
              </a:ext>
            </a:extLst>
          </p:cNvPr>
          <p:cNvGrpSpPr/>
          <p:nvPr/>
        </p:nvGrpSpPr>
        <p:grpSpPr>
          <a:xfrm>
            <a:off x="7416800" y="3633002"/>
            <a:ext cx="1210733" cy="812797"/>
            <a:chOff x="3359150" y="2292351"/>
            <a:chExt cx="908050" cy="609598"/>
          </a:xfrm>
        </p:grpSpPr>
        <p:sp>
          <p:nvSpPr>
            <p:cNvPr id="58" name="Rectangle 57">
              <a:extLst>
                <a:ext uri="{FF2B5EF4-FFF2-40B4-BE49-F238E27FC236}">
                  <a16:creationId xmlns:a16="http://schemas.microsoft.com/office/drawing/2014/main" id="{E43A1E8D-6A12-4CCB-9579-1571680D93FD}"/>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Rectangle 58">
              <a:extLst>
                <a:ext uri="{FF2B5EF4-FFF2-40B4-BE49-F238E27FC236}">
                  <a16:creationId xmlns:a16="http://schemas.microsoft.com/office/drawing/2014/main" id="{D9FE2C48-8E84-4A4D-BACF-3E4CE351B169}"/>
                </a:ext>
              </a:extLst>
            </p:cNvPr>
            <p:cNvSpPr/>
            <p:nvPr/>
          </p:nvSpPr>
          <p:spPr>
            <a:xfrm>
              <a:off x="3367088" y="2519364"/>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0" name="Rectangle 59">
              <a:extLst>
                <a:ext uri="{FF2B5EF4-FFF2-40B4-BE49-F238E27FC236}">
                  <a16:creationId xmlns:a16="http://schemas.microsoft.com/office/drawing/2014/main" id="{7261F821-8680-45EE-A7FA-3FD6F0092887}"/>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61" name="Group 60">
            <a:extLst>
              <a:ext uri="{FF2B5EF4-FFF2-40B4-BE49-F238E27FC236}">
                <a16:creationId xmlns:a16="http://schemas.microsoft.com/office/drawing/2014/main" id="{F2A46D77-2D0D-4308-A970-68D95E2923BA}"/>
              </a:ext>
            </a:extLst>
          </p:cNvPr>
          <p:cNvGrpSpPr/>
          <p:nvPr/>
        </p:nvGrpSpPr>
        <p:grpSpPr>
          <a:xfrm>
            <a:off x="9956800" y="3124203"/>
            <a:ext cx="1210733" cy="812797"/>
            <a:chOff x="3359150" y="2292351"/>
            <a:chExt cx="908050" cy="609598"/>
          </a:xfrm>
        </p:grpSpPr>
        <p:sp>
          <p:nvSpPr>
            <p:cNvPr id="62" name="Rectangle 61">
              <a:extLst>
                <a:ext uri="{FF2B5EF4-FFF2-40B4-BE49-F238E27FC236}">
                  <a16:creationId xmlns:a16="http://schemas.microsoft.com/office/drawing/2014/main" id="{3E11D278-40B8-4D44-B505-9AA027AB20E0}"/>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3" name="Rectangle 62">
              <a:extLst>
                <a:ext uri="{FF2B5EF4-FFF2-40B4-BE49-F238E27FC236}">
                  <a16:creationId xmlns:a16="http://schemas.microsoft.com/office/drawing/2014/main" id="{F0A750F6-99D7-440D-87F0-E22478A1B0F7}"/>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4" name="Rectangle 63">
              <a:extLst>
                <a:ext uri="{FF2B5EF4-FFF2-40B4-BE49-F238E27FC236}">
                  <a16:creationId xmlns:a16="http://schemas.microsoft.com/office/drawing/2014/main" id="{A69ABE31-171C-4177-BC4C-B75AF53DB8E3}"/>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65" name="Group 64">
            <a:extLst>
              <a:ext uri="{FF2B5EF4-FFF2-40B4-BE49-F238E27FC236}">
                <a16:creationId xmlns:a16="http://schemas.microsoft.com/office/drawing/2014/main" id="{6E01A157-2E53-45E6-BF8B-3A9B4BEFC5C3}"/>
              </a:ext>
            </a:extLst>
          </p:cNvPr>
          <p:cNvGrpSpPr/>
          <p:nvPr/>
        </p:nvGrpSpPr>
        <p:grpSpPr>
          <a:xfrm>
            <a:off x="10150475" y="4851400"/>
            <a:ext cx="1210733" cy="812797"/>
            <a:chOff x="3359150" y="2292351"/>
            <a:chExt cx="908050" cy="609598"/>
          </a:xfrm>
        </p:grpSpPr>
        <p:sp>
          <p:nvSpPr>
            <p:cNvPr id="66" name="Rectangle 65">
              <a:extLst>
                <a:ext uri="{FF2B5EF4-FFF2-40B4-BE49-F238E27FC236}">
                  <a16:creationId xmlns:a16="http://schemas.microsoft.com/office/drawing/2014/main" id="{ADBC7AC0-5FEA-4B07-8183-3C7F439A8C28}"/>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7" name="Rectangle 66">
              <a:extLst>
                <a:ext uri="{FF2B5EF4-FFF2-40B4-BE49-F238E27FC236}">
                  <a16:creationId xmlns:a16="http://schemas.microsoft.com/office/drawing/2014/main" id="{D5FEB853-C118-4549-8310-AB2D7FF79E5B}"/>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8" name="Rectangle 67">
              <a:extLst>
                <a:ext uri="{FF2B5EF4-FFF2-40B4-BE49-F238E27FC236}">
                  <a16:creationId xmlns:a16="http://schemas.microsoft.com/office/drawing/2014/main" id="{5030B93D-56C0-4939-A38C-71913A5F3924}"/>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69" name="Group 68">
            <a:extLst>
              <a:ext uri="{FF2B5EF4-FFF2-40B4-BE49-F238E27FC236}">
                <a16:creationId xmlns:a16="http://schemas.microsoft.com/office/drawing/2014/main" id="{A2F6A278-5E2E-4527-8903-F0FB4B216B77}"/>
              </a:ext>
            </a:extLst>
          </p:cNvPr>
          <p:cNvGrpSpPr/>
          <p:nvPr/>
        </p:nvGrpSpPr>
        <p:grpSpPr>
          <a:xfrm>
            <a:off x="3123671" y="5572122"/>
            <a:ext cx="1210733" cy="812797"/>
            <a:chOff x="3359150" y="2292351"/>
            <a:chExt cx="908050" cy="609598"/>
          </a:xfrm>
        </p:grpSpPr>
        <p:sp>
          <p:nvSpPr>
            <p:cNvPr id="70" name="Rectangle 69">
              <a:extLst>
                <a:ext uri="{FF2B5EF4-FFF2-40B4-BE49-F238E27FC236}">
                  <a16:creationId xmlns:a16="http://schemas.microsoft.com/office/drawing/2014/main" id="{C899C5B7-C953-4A4B-9362-29212EE16711}"/>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1" name="Rectangle 70">
              <a:extLst>
                <a:ext uri="{FF2B5EF4-FFF2-40B4-BE49-F238E27FC236}">
                  <a16:creationId xmlns:a16="http://schemas.microsoft.com/office/drawing/2014/main" id="{1BC20058-5422-4E04-8D0F-68E412790ED8}"/>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2" name="Rectangle 71">
              <a:extLst>
                <a:ext uri="{FF2B5EF4-FFF2-40B4-BE49-F238E27FC236}">
                  <a16:creationId xmlns:a16="http://schemas.microsoft.com/office/drawing/2014/main" id="{42F7B9E9-066E-40D5-8658-10DD6B1DF791}"/>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73" name="Rectangle 72">
            <a:extLst>
              <a:ext uri="{FF2B5EF4-FFF2-40B4-BE49-F238E27FC236}">
                <a16:creationId xmlns:a16="http://schemas.microsoft.com/office/drawing/2014/main" id="{892EDDAF-77F6-4A71-8BED-D8C3DA1C8BC4}"/>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itle 1">
            <a:extLst>
              <a:ext uri="{FF2B5EF4-FFF2-40B4-BE49-F238E27FC236}">
                <a16:creationId xmlns:a16="http://schemas.microsoft.com/office/drawing/2014/main" id="{7A980C7E-CC71-456B-9768-81B66DED5F61}"/>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Composite Node</a:t>
            </a:r>
            <a:endParaRPr lang="en-US" sz="3200" b="1" dirty="0">
              <a:solidFill>
                <a:schemeClr val="accent6">
                  <a:lumMod val="75000"/>
                </a:schemeClr>
              </a:solidFill>
              <a:latin typeface="+mn-lt"/>
            </a:endParaRPr>
          </a:p>
        </p:txBody>
      </p:sp>
    </p:spTree>
    <p:extLst>
      <p:ext uri="{BB962C8B-B14F-4D97-AF65-F5344CB8AC3E}">
        <p14:creationId xmlns:p14="http://schemas.microsoft.com/office/powerpoint/2010/main" val="1262261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barn(inVertical)">
                                      <p:cBhvr>
                                        <p:cTn id="10" dur="500"/>
                                        <p:tgtEl>
                                          <p:spTgt spid="35"/>
                                        </p:tgtEl>
                                      </p:cBhvr>
                                    </p:animEffect>
                                  </p:childTnLst>
                                </p:cTn>
                              </p:par>
                              <p:par>
                                <p:cTn id="11" presetID="16" presetClass="entr" presetSubtype="21"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500"/>
                                        <p:tgtEl>
                                          <p:spTgt spid="23"/>
                                        </p:tgtEl>
                                      </p:cBhvr>
                                    </p:animEffect>
                                  </p:childTnLst>
                                </p:cTn>
                              </p:par>
                              <p:par>
                                <p:cTn id="14" presetID="10" presetClass="entr" presetSubtype="0" fill="hold" nodeType="withEffect">
                                  <p:stCondLst>
                                    <p:cond delay="25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50"/>
                                        <p:tgtEl>
                                          <p:spTgt spid="19"/>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F6B070-9043-48D0-B956-A8101E2BE22B}"/>
              </a:ext>
            </a:extLst>
          </p:cNvPr>
          <p:cNvSpPr>
            <a:spLocks noGrp="1"/>
          </p:cNvSpPr>
          <p:nvPr>
            <p:ph type="sldNum" sz="quarter" idx="12"/>
          </p:nvPr>
        </p:nvSpPr>
        <p:spPr/>
        <p:txBody>
          <a:bodyPr/>
          <a:lstStyle/>
          <a:p>
            <a:fld id="{EC043B50-7102-4718-A93F-080F90E5C0DD}" type="slidenum">
              <a:rPr lang="en-US" smtClean="0"/>
              <a:t>111</a:t>
            </a:fld>
            <a:endParaRPr lang="en-US"/>
          </a:p>
        </p:txBody>
      </p:sp>
      <p:grpSp>
        <p:nvGrpSpPr>
          <p:cNvPr id="5" name="Group 4">
            <a:extLst>
              <a:ext uri="{FF2B5EF4-FFF2-40B4-BE49-F238E27FC236}">
                <a16:creationId xmlns:a16="http://schemas.microsoft.com/office/drawing/2014/main" id="{BFE344CC-B71F-42FC-BDB7-AC4CADE804C9}"/>
              </a:ext>
            </a:extLst>
          </p:cNvPr>
          <p:cNvGrpSpPr/>
          <p:nvPr/>
        </p:nvGrpSpPr>
        <p:grpSpPr>
          <a:xfrm>
            <a:off x="1607608" y="2279653"/>
            <a:ext cx="8553451" cy="3695167"/>
            <a:chOff x="1205706" y="1709739"/>
            <a:chExt cx="6415088" cy="2771375"/>
          </a:xfrm>
        </p:grpSpPr>
        <p:cxnSp>
          <p:nvCxnSpPr>
            <p:cNvPr id="6" name="Straight Arrow Connector 5">
              <a:extLst>
                <a:ext uri="{FF2B5EF4-FFF2-40B4-BE49-F238E27FC236}">
                  <a16:creationId xmlns:a16="http://schemas.microsoft.com/office/drawing/2014/main" id="{DEDCF84C-FC5E-43B8-BFA2-A28CAEE5B1D1}"/>
                </a:ext>
              </a:extLst>
            </p:cNvPr>
            <p:cNvCxnSpPr>
              <a:cxnSpLocks/>
              <a:endCxn id="79" idx="2"/>
            </p:cNvCxnSpPr>
            <p:nvPr/>
          </p:nvCxnSpPr>
          <p:spPr>
            <a:xfrm flipV="1">
              <a:off x="3092252" y="1709739"/>
              <a:ext cx="513357" cy="948730"/>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5151BE0-14B4-42A1-8D4C-9530B0FE66BB}"/>
                </a:ext>
              </a:extLst>
            </p:cNvPr>
            <p:cNvCxnSpPr>
              <a:cxnSpLocks/>
            </p:cNvCxnSpPr>
            <p:nvPr/>
          </p:nvCxnSpPr>
          <p:spPr>
            <a:xfrm>
              <a:off x="1205706" y="2035572"/>
              <a:ext cx="993578" cy="622896"/>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78ED547-4BA8-4DE7-942E-385D882F0A81}"/>
                </a:ext>
              </a:extLst>
            </p:cNvPr>
            <p:cNvCxnSpPr>
              <a:cxnSpLocks/>
            </p:cNvCxnSpPr>
            <p:nvPr/>
          </p:nvCxnSpPr>
          <p:spPr>
            <a:xfrm flipV="1">
              <a:off x="1205706" y="2658468"/>
              <a:ext cx="993578" cy="870150"/>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B25078-67CD-4405-A3F4-921C1CD7A592}"/>
                </a:ext>
              </a:extLst>
            </p:cNvPr>
            <p:cNvCxnSpPr>
              <a:cxnSpLocks/>
              <a:stCxn id="79" idx="0"/>
            </p:cNvCxnSpPr>
            <p:nvPr/>
          </p:nvCxnSpPr>
          <p:spPr>
            <a:xfrm>
              <a:off x="4668440" y="1709739"/>
              <a:ext cx="902098" cy="540745"/>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0C3B98A-C2B7-428E-9FED-2CB88AA1A3F1}"/>
                </a:ext>
              </a:extLst>
            </p:cNvPr>
            <p:cNvCxnSpPr>
              <a:cxnSpLocks/>
              <a:endCxn id="73" idx="2"/>
            </p:cNvCxnSpPr>
            <p:nvPr/>
          </p:nvCxnSpPr>
          <p:spPr>
            <a:xfrm>
              <a:off x="3092252" y="2658468"/>
              <a:ext cx="795536" cy="368904"/>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51CC8AD-A2C1-4815-8F3E-6C184565B3A9}"/>
                </a:ext>
              </a:extLst>
            </p:cNvPr>
            <p:cNvCxnSpPr>
              <a:cxnSpLocks/>
              <a:endCxn id="67" idx="2"/>
            </p:cNvCxnSpPr>
            <p:nvPr/>
          </p:nvCxnSpPr>
          <p:spPr>
            <a:xfrm flipV="1">
              <a:off x="3243659" y="4323162"/>
              <a:ext cx="929083" cy="157952"/>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CDE9617-E3A1-4666-B7BC-709F1E9AA62B}"/>
                </a:ext>
              </a:extLst>
            </p:cNvPr>
            <p:cNvCxnSpPr>
              <a:cxnSpLocks/>
              <a:stCxn id="73" idx="0"/>
            </p:cNvCxnSpPr>
            <p:nvPr/>
          </p:nvCxnSpPr>
          <p:spPr>
            <a:xfrm flipV="1">
              <a:off x="4950619" y="3026774"/>
              <a:ext cx="619919" cy="598"/>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E207678-CB92-413B-8AD2-031ABA58E9CD}"/>
                </a:ext>
              </a:extLst>
            </p:cNvPr>
            <p:cNvCxnSpPr>
              <a:cxnSpLocks/>
            </p:cNvCxnSpPr>
            <p:nvPr/>
          </p:nvCxnSpPr>
          <p:spPr>
            <a:xfrm>
              <a:off x="6463506" y="3026773"/>
              <a:ext cx="1157288" cy="913799"/>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F6FC0A-D66E-427D-A93D-946C20234E23}"/>
                </a:ext>
              </a:extLst>
            </p:cNvPr>
            <p:cNvCxnSpPr>
              <a:cxnSpLocks/>
              <a:stCxn id="67" idx="0"/>
            </p:cNvCxnSpPr>
            <p:nvPr/>
          </p:nvCxnSpPr>
          <p:spPr>
            <a:xfrm flipV="1">
              <a:off x="5235573" y="3940572"/>
              <a:ext cx="2385221" cy="382590"/>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5E27C2-CCEF-4D4F-807A-E71D143CE9EA}"/>
                </a:ext>
              </a:extLst>
            </p:cNvPr>
            <p:cNvCxnSpPr>
              <a:cxnSpLocks/>
            </p:cNvCxnSpPr>
            <p:nvPr/>
          </p:nvCxnSpPr>
          <p:spPr>
            <a:xfrm>
              <a:off x="6463506" y="2250483"/>
              <a:ext cx="1012032" cy="394691"/>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7E71E21-CF35-4EEA-9C6A-5E9EBD5B6D16}"/>
                </a:ext>
              </a:extLst>
            </p:cNvPr>
            <p:cNvCxnSpPr>
              <a:cxnSpLocks/>
            </p:cNvCxnSpPr>
            <p:nvPr/>
          </p:nvCxnSpPr>
          <p:spPr>
            <a:xfrm flipV="1">
              <a:off x="6470650" y="2645174"/>
              <a:ext cx="1004888" cy="380204"/>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3E0F001-D623-4FD6-B430-085853C7CBB2}"/>
                </a:ext>
              </a:extLst>
            </p:cNvPr>
            <p:cNvCxnSpPr>
              <a:cxnSpLocks/>
              <a:stCxn id="73" idx="0"/>
            </p:cNvCxnSpPr>
            <p:nvPr/>
          </p:nvCxnSpPr>
          <p:spPr>
            <a:xfrm flipV="1">
              <a:off x="4950619" y="2250484"/>
              <a:ext cx="619919" cy="776888"/>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856D8C6D-7905-493F-9680-54076FD2267D}"/>
              </a:ext>
            </a:extLst>
          </p:cNvPr>
          <p:cNvGrpSpPr/>
          <p:nvPr/>
        </p:nvGrpSpPr>
        <p:grpSpPr>
          <a:xfrm>
            <a:off x="7416800" y="2597948"/>
            <a:ext cx="1210733" cy="812797"/>
            <a:chOff x="3359150" y="2292351"/>
            <a:chExt cx="908050" cy="609598"/>
          </a:xfrm>
        </p:grpSpPr>
        <p:sp>
          <p:nvSpPr>
            <p:cNvPr id="19" name="Rectangle 18">
              <a:extLst>
                <a:ext uri="{FF2B5EF4-FFF2-40B4-BE49-F238E27FC236}">
                  <a16:creationId xmlns:a16="http://schemas.microsoft.com/office/drawing/2014/main" id="{313252C3-BC58-48F1-99C7-D44205866044}"/>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a:extLst>
                <a:ext uri="{FF2B5EF4-FFF2-40B4-BE49-F238E27FC236}">
                  <a16:creationId xmlns:a16="http://schemas.microsoft.com/office/drawing/2014/main" id="{63BAD39D-48DA-4A42-97D0-99850F5FFFCA}"/>
                </a:ext>
              </a:extLst>
            </p:cNvPr>
            <p:cNvSpPr/>
            <p:nvPr/>
          </p:nvSpPr>
          <p:spPr>
            <a:xfrm>
              <a:off x="3367088" y="2519364"/>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Rectangle 20">
              <a:extLst>
                <a:ext uri="{FF2B5EF4-FFF2-40B4-BE49-F238E27FC236}">
                  <a16:creationId xmlns:a16="http://schemas.microsoft.com/office/drawing/2014/main" id="{A2CD708A-2CA5-44E4-AD25-FB2E7E5D31B0}"/>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2" name="Group 21">
            <a:extLst>
              <a:ext uri="{FF2B5EF4-FFF2-40B4-BE49-F238E27FC236}">
                <a16:creationId xmlns:a16="http://schemas.microsoft.com/office/drawing/2014/main" id="{5374493F-1AFB-4EA3-A70D-EF588C87471B}"/>
              </a:ext>
            </a:extLst>
          </p:cNvPr>
          <p:cNvGrpSpPr/>
          <p:nvPr/>
        </p:nvGrpSpPr>
        <p:grpSpPr>
          <a:xfrm>
            <a:off x="7416800" y="3633002"/>
            <a:ext cx="1210733" cy="812797"/>
            <a:chOff x="3359150" y="2292351"/>
            <a:chExt cx="908050" cy="609598"/>
          </a:xfrm>
        </p:grpSpPr>
        <p:sp>
          <p:nvSpPr>
            <p:cNvPr id="23" name="Rectangle 22">
              <a:extLst>
                <a:ext uri="{FF2B5EF4-FFF2-40B4-BE49-F238E27FC236}">
                  <a16:creationId xmlns:a16="http://schemas.microsoft.com/office/drawing/2014/main" id="{D247F4FD-3D35-4AF8-B532-39CBF53CD9E0}"/>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Rectangle 23">
              <a:extLst>
                <a:ext uri="{FF2B5EF4-FFF2-40B4-BE49-F238E27FC236}">
                  <a16:creationId xmlns:a16="http://schemas.microsoft.com/office/drawing/2014/main" id="{E92041FC-556D-4694-A5F2-A317B604F6A1}"/>
                </a:ext>
              </a:extLst>
            </p:cNvPr>
            <p:cNvSpPr/>
            <p:nvPr/>
          </p:nvSpPr>
          <p:spPr>
            <a:xfrm>
              <a:off x="3367088" y="2519364"/>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 name="Rectangle 24">
              <a:extLst>
                <a:ext uri="{FF2B5EF4-FFF2-40B4-BE49-F238E27FC236}">
                  <a16:creationId xmlns:a16="http://schemas.microsoft.com/office/drawing/2014/main" id="{73654D80-0ADA-473A-BE90-F4F04C3FDBD7}"/>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26" name="Group 25">
            <a:extLst>
              <a:ext uri="{FF2B5EF4-FFF2-40B4-BE49-F238E27FC236}">
                <a16:creationId xmlns:a16="http://schemas.microsoft.com/office/drawing/2014/main" id="{9EB2361B-401E-4E33-B3B7-A6046FA6D19A}"/>
              </a:ext>
            </a:extLst>
          </p:cNvPr>
          <p:cNvGrpSpPr/>
          <p:nvPr/>
        </p:nvGrpSpPr>
        <p:grpSpPr>
          <a:xfrm>
            <a:off x="9956800" y="3124203"/>
            <a:ext cx="1210733" cy="812797"/>
            <a:chOff x="3359150" y="2292351"/>
            <a:chExt cx="908050" cy="609598"/>
          </a:xfrm>
        </p:grpSpPr>
        <p:sp>
          <p:nvSpPr>
            <p:cNvPr id="27" name="Rectangle 26">
              <a:extLst>
                <a:ext uri="{FF2B5EF4-FFF2-40B4-BE49-F238E27FC236}">
                  <a16:creationId xmlns:a16="http://schemas.microsoft.com/office/drawing/2014/main" id="{D186E69F-45C9-40F1-BC74-4E80F7C6B16D}"/>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Rectangle 27">
              <a:extLst>
                <a:ext uri="{FF2B5EF4-FFF2-40B4-BE49-F238E27FC236}">
                  <a16:creationId xmlns:a16="http://schemas.microsoft.com/office/drawing/2014/main" id="{40CFE5D3-B7BA-402F-A7FD-304D5083BA99}"/>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9" name="Rectangle 28">
              <a:extLst>
                <a:ext uri="{FF2B5EF4-FFF2-40B4-BE49-F238E27FC236}">
                  <a16:creationId xmlns:a16="http://schemas.microsoft.com/office/drawing/2014/main" id="{92A584FF-4A9F-487F-A38A-15613C6F0B3F}"/>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0" name="Group 29">
            <a:extLst>
              <a:ext uri="{FF2B5EF4-FFF2-40B4-BE49-F238E27FC236}">
                <a16:creationId xmlns:a16="http://schemas.microsoft.com/office/drawing/2014/main" id="{768E26A5-4192-4B8B-A66B-CB6297802729}"/>
              </a:ext>
            </a:extLst>
          </p:cNvPr>
          <p:cNvGrpSpPr/>
          <p:nvPr/>
        </p:nvGrpSpPr>
        <p:grpSpPr>
          <a:xfrm>
            <a:off x="10150475" y="4851400"/>
            <a:ext cx="1210733" cy="812797"/>
            <a:chOff x="3359150" y="2292351"/>
            <a:chExt cx="908050" cy="609598"/>
          </a:xfrm>
        </p:grpSpPr>
        <p:sp>
          <p:nvSpPr>
            <p:cNvPr id="31" name="Rectangle 30">
              <a:extLst>
                <a:ext uri="{FF2B5EF4-FFF2-40B4-BE49-F238E27FC236}">
                  <a16:creationId xmlns:a16="http://schemas.microsoft.com/office/drawing/2014/main" id="{3A17E3AE-6206-4C2B-85DC-06687D81174E}"/>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extLst>
                <a:ext uri="{FF2B5EF4-FFF2-40B4-BE49-F238E27FC236}">
                  <a16:creationId xmlns:a16="http://schemas.microsoft.com/office/drawing/2014/main" id="{651974AA-D195-4917-AED5-183A8C97B533}"/>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3" name="Rectangle 32">
              <a:extLst>
                <a:ext uri="{FF2B5EF4-FFF2-40B4-BE49-F238E27FC236}">
                  <a16:creationId xmlns:a16="http://schemas.microsoft.com/office/drawing/2014/main" id="{E6226B8F-424D-4878-B59A-60E4F7D673BF}"/>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34" name="Straight Arrow Connector 33">
            <a:extLst>
              <a:ext uri="{FF2B5EF4-FFF2-40B4-BE49-F238E27FC236}">
                <a16:creationId xmlns:a16="http://schemas.microsoft.com/office/drawing/2014/main" id="{95282ED0-C5B5-4FC0-BA2F-852451F0FF94}"/>
              </a:ext>
            </a:extLst>
          </p:cNvPr>
          <p:cNvCxnSpPr>
            <a:cxnSpLocks/>
            <a:endCxn id="79" idx="2"/>
          </p:cNvCxnSpPr>
          <p:nvPr/>
        </p:nvCxnSpPr>
        <p:spPr>
          <a:xfrm flipV="1">
            <a:off x="4123003" y="2279652"/>
            <a:ext cx="684476" cy="1264973"/>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814C102-568C-4B70-B219-071C9B587A04}"/>
              </a:ext>
            </a:extLst>
          </p:cNvPr>
          <p:cNvCxnSpPr>
            <a:cxnSpLocks/>
          </p:cNvCxnSpPr>
          <p:nvPr/>
        </p:nvCxnSpPr>
        <p:spPr>
          <a:xfrm>
            <a:off x="1607608" y="2714096"/>
            <a:ext cx="1324771" cy="830528"/>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C7BE28C-54C1-4AF7-823C-7339298B22CC}"/>
              </a:ext>
            </a:extLst>
          </p:cNvPr>
          <p:cNvCxnSpPr>
            <a:cxnSpLocks/>
          </p:cNvCxnSpPr>
          <p:nvPr/>
        </p:nvCxnSpPr>
        <p:spPr>
          <a:xfrm flipV="1">
            <a:off x="1607608" y="3544624"/>
            <a:ext cx="1324771" cy="1160200"/>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DD14B1B-33A7-487D-9305-8AC5A2C935F2}"/>
              </a:ext>
            </a:extLst>
          </p:cNvPr>
          <p:cNvCxnSpPr>
            <a:cxnSpLocks/>
            <a:endCxn id="73" idx="2"/>
          </p:cNvCxnSpPr>
          <p:nvPr/>
        </p:nvCxnSpPr>
        <p:spPr>
          <a:xfrm>
            <a:off x="4123003" y="3544624"/>
            <a:ext cx="1060715" cy="491872"/>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3636D90-768E-4865-84D9-9CC7F6675A05}"/>
              </a:ext>
            </a:extLst>
          </p:cNvPr>
          <p:cNvCxnSpPr>
            <a:cxnSpLocks/>
            <a:endCxn id="67" idx="2"/>
          </p:cNvCxnSpPr>
          <p:nvPr/>
        </p:nvCxnSpPr>
        <p:spPr>
          <a:xfrm flipV="1">
            <a:off x="4324880" y="5764216"/>
            <a:ext cx="1238777" cy="210603"/>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CDEDA60A-F3DE-40A4-BC46-47B08270E0E1}"/>
              </a:ext>
            </a:extLst>
          </p:cNvPr>
          <p:cNvGrpSpPr/>
          <p:nvPr/>
        </p:nvGrpSpPr>
        <p:grpSpPr>
          <a:xfrm>
            <a:off x="406400" y="4302128"/>
            <a:ext cx="1210733" cy="812797"/>
            <a:chOff x="3359150" y="2292351"/>
            <a:chExt cx="908050" cy="609598"/>
          </a:xfrm>
        </p:grpSpPr>
        <p:sp>
          <p:nvSpPr>
            <p:cNvPr id="40" name="Rectangle 39">
              <a:extLst>
                <a:ext uri="{FF2B5EF4-FFF2-40B4-BE49-F238E27FC236}">
                  <a16:creationId xmlns:a16="http://schemas.microsoft.com/office/drawing/2014/main" id="{073CF9A7-4588-40FB-AA49-7CE36F35F58F}"/>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tangle 40">
              <a:extLst>
                <a:ext uri="{FF2B5EF4-FFF2-40B4-BE49-F238E27FC236}">
                  <a16:creationId xmlns:a16="http://schemas.microsoft.com/office/drawing/2014/main" id="{CFEB35CE-6C03-4F21-9334-8370501C777B}"/>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2" name="Rectangle 41">
              <a:extLst>
                <a:ext uri="{FF2B5EF4-FFF2-40B4-BE49-F238E27FC236}">
                  <a16:creationId xmlns:a16="http://schemas.microsoft.com/office/drawing/2014/main" id="{199B6F2A-3467-44BC-8FC9-7ACA2EA6C77C}"/>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3" name="Group 42">
            <a:extLst>
              <a:ext uri="{FF2B5EF4-FFF2-40B4-BE49-F238E27FC236}">
                <a16:creationId xmlns:a16="http://schemas.microsoft.com/office/drawing/2014/main" id="{D23AE84B-5626-49E3-AE5A-8E6B357E4886}"/>
              </a:ext>
            </a:extLst>
          </p:cNvPr>
          <p:cNvGrpSpPr/>
          <p:nvPr/>
        </p:nvGrpSpPr>
        <p:grpSpPr>
          <a:xfrm>
            <a:off x="406400" y="2311400"/>
            <a:ext cx="1210733" cy="812797"/>
            <a:chOff x="3359150" y="2292351"/>
            <a:chExt cx="908050" cy="609598"/>
          </a:xfrm>
        </p:grpSpPr>
        <p:sp>
          <p:nvSpPr>
            <p:cNvPr id="44" name="Rectangle 43">
              <a:extLst>
                <a:ext uri="{FF2B5EF4-FFF2-40B4-BE49-F238E27FC236}">
                  <a16:creationId xmlns:a16="http://schemas.microsoft.com/office/drawing/2014/main" id="{CE8EA011-A002-4568-9EDF-924862FC8D1D}"/>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Rectangle 44">
              <a:extLst>
                <a:ext uri="{FF2B5EF4-FFF2-40B4-BE49-F238E27FC236}">
                  <a16:creationId xmlns:a16="http://schemas.microsoft.com/office/drawing/2014/main" id="{E9060A44-3A88-41D2-9061-B1CA8054C87C}"/>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6" name="Rectangle 45">
              <a:extLst>
                <a:ext uri="{FF2B5EF4-FFF2-40B4-BE49-F238E27FC236}">
                  <a16:creationId xmlns:a16="http://schemas.microsoft.com/office/drawing/2014/main" id="{A7714880-319E-4A1E-9369-4BC46176342E}"/>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7" name="Group 46">
            <a:extLst>
              <a:ext uri="{FF2B5EF4-FFF2-40B4-BE49-F238E27FC236}">
                <a16:creationId xmlns:a16="http://schemas.microsoft.com/office/drawing/2014/main" id="{43C42007-8985-46D0-A55C-4ACFC179F122}"/>
              </a:ext>
            </a:extLst>
          </p:cNvPr>
          <p:cNvGrpSpPr/>
          <p:nvPr/>
        </p:nvGrpSpPr>
        <p:grpSpPr>
          <a:xfrm>
            <a:off x="2921795" y="3141928"/>
            <a:ext cx="1210733" cy="812797"/>
            <a:chOff x="3359150" y="2292351"/>
            <a:chExt cx="908050" cy="609598"/>
          </a:xfrm>
        </p:grpSpPr>
        <p:sp>
          <p:nvSpPr>
            <p:cNvPr id="48" name="Rectangle 47">
              <a:extLst>
                <a:ext uri="{FF2B5EF4-FFF2-40B4-BE49-F238E27FC236}">
                  <a16:creationId xmlns:a16="http://schemas.microsoft.com/office/drawing/2014/main" id="{482E945C-1229-4E5F-B6C2-C4BD8C446B58}"/>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Rectangle 48">
              <a:extLst>
                <a:ext uri="{FF2B5EF4-FFF2-40B4-BE49-F238E27FC236}">
                  <a16:creationId xmlns:a16="http://schemas.microsoft.com/office/drawing/2014/main" id="{0E9B08BE-F47F-4DE6-9C24-05E4F70C68C8}"/>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0" name="Rectangle 49">
              <a:extLst>
                <a:ext uri="{FF2B5EF4-FFF2-40B4-BE49-F238E27FC236}">
                  <a16:creationId xmlns:a16="http://schemas.microsoft.com/office/drawing/2014/main" id="{F5ECE1D2-10BA-48BE-96FF-CE64BD42304A}"/>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1" name="Group 50">
            <a:extLst>
              <a:ext uri="{FF2B5EF4-FFF2-40B4-BE49-F238E27FC236}">
                <a16:creationId xmlns:a16="http://schemas.microsoft.com/office/drawing/2014/main" id="{DB2ABC90-75AA-4AC1-BA54-2E2ADFE60242}"/>
              </a:ext>
            </a:extLst>
          </p:cNvPr>
          <p:cNvGrpSpPr/>
          <p:nvPr/>
        </p:nvGrpSpPr>
        <p:grpSpPr>
          <a:xfrm>
            <a:off x="3123671" y="5572122"/>
            <a:ext cx="1210733" cy="812797"/>
            <a:chOff x="3359150" y="2292351"/>
            <a:chExt cx="908050" cy="609598"/>
          </a:xfrm>
        </p:grpSpPr>
        <p:sp>
          <p:nvSpPr>
            <p:cNvPr id="52" name="Rectangle 51">
              <a:extLst>
                <a:ext uri="{FF2B5EF4-FFF2-40B4-BE49-F238E27FC236}">
                  <a16:creationId xmlns:a16="http://schemas.microsoft.com/office/drawing/2014/main" id="{82B5D73A-8D38-4F2B-BBBF-8C825CEFFDBA}"/>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Rectangle 52">
              <a:extLst>
                <a:ext uri="{FF2B5EF4-FFF2-40B4-BE49-F238E27FC236}">
                  <a16:creationId xmlns:a16="http://schemas.microsoft.com/office/drawing/2014/main" id="{328793E4-1C5F-4187-900F-1ED1AA854AAC}"/>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4" name="Rectangle 53">
              <a:extLst>
                <a:ext uri="{FF2B5EF4-FFF2-40B4-BE49-F238E27FC236}">
                  <a16:creationId xmlns:a16="http://schemas.microsoft.com/office/drawing/2014/main" id="{514013C8-45AA-4885-B33F-C256FCC960E2}"/>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5" name="Rectangle 54">
            <a:extLst>
              <a:ext uri="{FF2B5EF4-FFF2-40B4-BE49-F238E27FC236}">
                <a16:creationId xmlns:a16="http://schemas.microsoft.com/office/drawing/2014/main" id="{370238EC-B83C-46F9-A5AE-C45F40DEE1E1}"/>
              </a:ext>
            </a:extLst>
          </p:cNvPr>
          <p:cNvSpPr/>
          <p:nvPr/>
        </p:nvSpPr>
        <p:spPr>
          <a:xfrm>
            <a:off x="421218" y="2611973"/>
            <a:ext cx="1184017"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6" name="Rectangle 55">
            <a:extLst>
              <a:ext uri="{FF2B5EF4-FFF2-40B4-BE49-F238E27FC236}">
                <a16:creationId xmlns:a16="http://schemas.microsoft.com/office/drawing/2014/main" id="{971C8AFD-2AA7-493C-8C5D-6BBE8DBFBBCC}"/>
              </a:ext>
            </a:extLst>
          </p:cNvPr>
          <p:cNvSpPr/>
          <p:nvPr/>
        </p:nvSpPr>
        <p:spPr>
          <a:xfrm>
            <a:off x="417330" y="4603755"/>
            <a:ext cx="1187905"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7" name="Rectangle 56">
            <a:extLst>
              <a:ext uri="{FF2B5EF4-FFF2-40B4-BE49-F238E27FC236}">
                <a16:creationId xmlns:a16="http://schemas.microsoft.com/office/drawing/2014/main" id="{CC048A08-6CB4-4FFF-82AD-926DE68284E5}"/>
              </a:ext>
            </a:extLst>
          </p:cNvPr>
          <p:cNvSpPr/>
          <p:nvPr/>
        </p:nvSpPr>
        <p:spPr>
          <a:xfrm>
            <a:off x="3137436" y="5872467"/>
            <a:ext cx="1181099"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8" name="Rectangle 57">
            <a:extLst>
              <a:ext uri="{FF2B5EF4-FFF2-40B4-BE49-F238E27FC236}">
                <a16:creationId xmlns:a16="http://schemas.microsoft.com/office/drawing/2014/main" id="{35215EA7-0E5C-4D77-AF07-6D78027BDABB}"/>
              </a:ext>
            </a:extLst>
          </p:cNvPr>
          <p:cNvSpPr/>
          <p:nvPr/>
        </p:nvSpPr>
        <p:spPr>
          <a:xfrm>
            <a:off x="2933699" y="3444916"/>
            <a:ext cx="1187197"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9" name="Rectangle 58">
            <a:extLst>
              <a:ext uri="{FF2B5EF4-FFF2-40B4-BE49-F238E27FC236}">
                <a16:creationId xmlns:a16="http://schemas.microsoft.com/office/drawing/2014/main" id="{1193A075-B9AD-45CF-826D-E5CF10FD30E6}"/>
              </a:ext>
            </a:extLst>
          </p:cNvPr>
          <p:cNvSpPr/>
          <p:nvPr/>
        </p:nvSpPr>
        <p:spPr>
          <a:xfrm>
            <a:off x="1525591" y="1718584"/>
            <a:ext cx="2946400" cy="1077218"/>
          </a:xfrm>
          <a:prstGeom prst="rect">
            <a:avLst/>
          </a:prstGeom>
        </p:spPr>
        <p:txBody>
          <a:bodyPr wrap="square">
            <a:spAutoFit/>
          </a:bodyPr>
          <a:lstStyle/>
          <a:p>
            <a:pPr algn="ctr"/>
            <a:r>
              <a:rPr lang="en-US" sz="3200" dirty="0">
                <a:solidFill>
                  <a:schemeClr val="accent4">
                    <a:lumMod val="75000"/>
                  </a:schemeClr>
                </a:solidFill>
              </a:rPr>
              <a:t>Initialization (Dataflow)</a:t>
            </a:r>
            <a:endParaRPr lang="en-US" sz="1867" dirty="0">
              <a:solidFill>
                <a:schemeClr val="accent4">
                  <a:lumMod val="75000"/>
                </a:schemeClr>
              </a:solidFill>
            </a:endParaRPr>
          </a:p>
        </p:txBody>
      </p:sp>
      <p:sp>
        <p:nvSpPr>
          <p:cNvPr id="60" name="Rectangle 59">
            <a:extLst>
              <a:ext uri="{FF2B5EF4-FFF2-40B4-BE49-F238E27FC236}">
                <a16:creationId xmlns:a16="http://schemas.microsoft.com/office/drawing/2014/main" id="{4BA89332-942B-4EC1-87C2-2A57D330592E}"/>
              </a:ext>
            </a:extLst>
          </p:cNvPr>
          <p:cNvSpPr/>
          <p:nvPr/>
        </p:nvSpPr>
        <p:spPr>
          <a:xfrm>
            <a:off x="4446590" y="2209800"/>
            <a:ext cx="105833" cy="19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a:p>
        </p:txBody>
      </p:sp>
      <p:grpSp>
        <p:nvGrpSpPr>
          <p:cNvPr id="61" name="Group 60">
            <a:extLst>
              <a:ext uri="{FF2B5EF4-FFF2-40B4-BE49-F238E27FC236}">
                <a16:creationId xmlns:a16="http://schemas.microsoft.com/office/drawing/2014/main" id="{3807F04F-D7E6-43AE-B727-72D768047F56}"/>
              </a:ext>
            </a:extLst>
          </p:cNvPr>
          <p:cNvGrpSpPr/>
          <p:nvPr/>
        </p:nvGrpSpPr>
        <p:grpSpPr>
          <a:xfrm>
            <a:off x="5516033" y="1766361"/>
            <a:ext cx="756180" cy="3484561"/>
            <a:chOff x="4137024" y="1324770"/>
            <a:chExt cx="567135" cy="2613421"/>
          </a:xfrm>
        </p:grpSpPr>
        <p:cxnSp>
          <p:nvCxnSpPr>
            <p:cNvPr id="62" name="Straight Arrow Connector 93">
              <a:extLst>
                <a:ext uri="{FF2B5EF4-FFF2-40B4-BE49-F238E27FC236}">
                  <a16:creationId xmlns:a16="http://schemas.microsoft.com/office/drawing/2014/main" id="{C9E3A6A6-C43A-47E1-AED3-88FC835823C8}"/>
                </a:ext>
              </a:extLst>
            </p:cNvPr>
            <p:cNvCxnSpPr>
              <a:cxnSpLocks/>
              <a:stCxn id="79" idx="1"/>
              <a:endCxn id="73" idx="3"/>
            </p:cNvCxnSpPr>
            <p:nvPr/>
          </p:nvCxnSpPr>
          <p:spPr>
            <a:xfrm rot="16200000" flipH="1">
              <a:off x="4004267" y="2227465"/>
              <a:ext cx="547694" cy="282179"/>
            </a:xfrm>
            <a:prstGeom prst="bentConnector3">
              <a:avLst>
                <a:gd name="adj1" fmla="val 50000"/>
              </a:avLst>
            </a:prstGeom>
            <a:ln w="31750">
              <a:solidFill>
                <a:schemeClr val="tx2">
                  <a:lumMod val="20000"/>
                  <a:lumOff val="8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Straight Arrow Connector 94">
              <a:extLst>
                <a:ext uri="{FF2B5EF4-FFF2-40B4-BE49-F238E27FC236}">
                  <a16:creationId xmlns:a16="http://schemas.microsoft.com/office/drawing/2014/main" id="{D6213410-5F79-4977-87DE-7A98F3717CE7}"/>
                </a:ext>
              </a:extLst>
            </p:cNvPr>
            <p:cNvCxnSpPr>
              <a:cxnSpLocks/>
              <a:endCxn id="67" idx="3"/>
            </p:cNvCxnSpPr>
            <p:nvPr/>
          </p:nvCxnSpPr>
          <p:spPr>
            <a:xfrm rot="16200000" flipH="1">
              <a:off x="4375156" y="3609189"/>
              <a:ext cx="525849" cy="132156"/>
            </a:xfrm>
            <a:prstGeom prst="bentConnector3">
              <a:avLst>
                <a:gd name="adj1" fmla="val 50000"/>
              </a:avLst>
            </a:prstGeom>
            <a:ln w="31750">
              <a:solidFill>
                <a:schemeClr val="tx2">
                  <a:lumMod val="20000"/>
                  <a:lumOff val="8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95">
              <a:extLst>
                <a:ext uri="{FF2B5EF4-FFF2-40B4-BE49-F238E27FC236}">
                  <a16:creationId xmlns:a16="http://schemas.microsoft.com/office/drawing/2014/main" id="{8C6F405F-1BFB-46DD-A0EB-66AB279285C9}"/>
                </a:ext>
              </a:extLst>
            </p:cNvPr>
            <p:cNvCxnSpPr>
              <a:cxnSpLocks/>
              <a:stCxn id="73" idx="1"/>
              <a:endCxn id="79" idx="3"/>
            </p:cNvCxnSpPr>
            <p:nvPr/>
          </p:nvCxnSpPr>
          <p:spPr>
            <a:xfrm rot="5400000" flipH="1">
              <a:off x="3234329" y="2227466"/>
              <a:ext cx="2087572" cy="282179"/>
            </a:xfrm>
            <a:prstGeom prst="bentConnector5">
              <a:avLst>
                <a:gd name="adj1" fmla="val -8403"/>
                <a:gd name="adj2" fmla="val 370463"/>
                <a:gd name="adj3" fmla="val 110951"/>
              </a:avLst>
            </a:prstGeom>
            <a:ln w="31750">
              <a:solidFill>
                <a:schemeClr val="tx2">
                  <a:lumMod val="20000"/>
                  <a:lumOff val="80000"/>
                </a:schemeClr>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B857B8F7-47DF-48AA-988D-CDCCEA8FABAF}"/>
              </a:ext>
            </a:extLst>
          </p:cNvPr>
          <p:cNvGrpSpPr/>
          <p:nvPr/>
        </p:nvGrpSpPr>
        <p:grpSpPr>
          <a:xfrm>
            <a:off x="5560481" y="5250921"/>
            <a:ext cx="1420283" cy="1026587"/>
            <a:chOff x="5484019" y="742949"/>
            <a:chExt cx="1065212" cy="769940"/>
          </a:xfrm>
        </p:grpSpPr>
        <p:sp>
          <p:nvSpPr>
            <p:cNvPr id="66" name="Rectangle 65">
              <a:extLst>
                <a:ext uri="{FF2B5EF4-FFF2-40B4-BE49-F238E27FC236}">
                  <a16:creationId xmlns:a16="http://schemas.microsoft.com/office/drawing/2014/main" id="{AF304A8C-879F-4A7B-A9A8-811944094B9E}"/>
                </a:ext>
              </a:extLst>
            </p:cNvPr>
            <p:cNvSpPr/>
            <p:nvPr/>
          </p:nvSpPr>
          <p:spPr>
            <a:xfrm>
              <a:off x="5484019" y="742949"/>
              <a:ext cx="1065212" cy="769940"/>
            </a:xfrm>
            <a:prstGeom prst="rect">
              <a:avLst/>
            </a:prstGeom>
            <a:solidFill>
              <a:schemeClr val="tx1">
                <a:lumMod val="75000"/>
              </a:schemeClr>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7" name="Rectangle: Diagonal Corners Snipped 66">
              <a:extLst>
                <a:ext uri="{FF2B5EF4-FFF2-40B4-BE49-F238E27FC236}">
                  <a16:creationId xmlns:a16="http://schemas.microsoft.com/office/drawing/2014/main" id="{1A951D23-A721-412B-9FBF-7D9D4B67A067}"/>
                </a:ext>
              </a:extLst>
            </p:cNvPr>
            <p:cNvSpPr/>
            <p:nvPr/>
          </p:nvSpPr>
          <p:spPr>
            <a:xfrm>
              <a:off x="5486400" y="742950"/>
              <a:ext cx="1062831" cy="769939"/>
            </a:xfrm>
            <a:prstGeom prst="snip2DiagRect">
              <a:avLst>
                <a:gd name="adj1" fmla="val 0"/>
                <a:gd name="adj2" fmla="val 19141"/>
              </a:avLst>
            </a:prstGeom>
            <a:gradFill>
              <a:gsLst>
                <a:gs pos="0">
                  <a:schemeClr val="bg2">
                    <a:lumMod val="75000"/>
                  </a:schemeClr>
                </a:gs>
                <a:gs pos="50000">
                  <a:schemeClr val="tx2">
                    <a:lumMod val="20000"/>
                    <a:lumOff val="80000"/>
                  </a:schemeClr>
                </a:gs>
                <a:gs pos="100000">
                  <a:schemeClr val="accent3"/>
                </a:gs>
              </a:gsLst>
              <a:lin ang="16200000" scaled="1"/>
            </a:gra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p>
          </p:txBody>
        </p:sp>
        <p:sp>
          <p:nvSpPr>
            <p:cNvPr id="68" name="Rectangle 67">
              <a:extLst>
                <a:ext uri="{FF2B5EF4-FFF2-40B4-BE49-F238E27FC236}">
                  <a16:creationId xmlns:a16="http://schemas.microsoft.com/office/drawing/2014/main" id="{2E99A587-173A-4EB5-A661-1ED2A49E2790}"/>
                </a:ext>
              </a:extLst>
            </p:cNvPr>
            <p:cNvSpPr/>
            <p:nvPr/>
          </p:nvSpPr>
          <p:spPr>
            <a:xfrm>
              <a:off x="5563393" y="823919"/>
              <a:ext cx="908050" cy="609600"/>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9" name="Rectangle 68">
              <a:extLst>
                <a:ext uri="{FF2B5EF4-FFF2-40B4-BE49-F238E27FC236}">
                  <a16:creationId xmlns:a16="http://schemas.microsoft.com/office/drawing/2014/main" id="{4D1918A2-1CCF-463C-9BB1-D494B25BD8A7}"/>
                </a:ext>
              </a:extLst>
            </p:cNvPr>
            <p:cNvSpPr/>
            <p:nvPr/>
          </p:nvSpPr>
          <p:spPr>
            <a:xfrm>
              <a:off x="5570538" y="909642"/>
              <a:ext cx="892968" cy="371477"/>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0" name="Rectangle 69">
              <a:extLst>
                <a:ext uri="{FF2B5EF4-FFF2-40B4-BE49-F238E27FC236}">
                  <a16:creationId xmlns:a16="http://schemas.microsoft.com/office/drawing/2014/main" id="{179B1256-891A-484B-9D2D-7654095275AE}"/>
                </a:ext>
              </a:extLst>
            </p:cNvPr>
            <p:cNvSpPr/>
            <p:nvPr/>
          </p:nvSpPr>
          <p:spPr>
            <a:xfrm>
              <a:off x="5570537" y="824512"/>
              <a:ext cx="900906" cy="75607"/>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71" name="Group 70">
            <a:extLst>
              <a:ext uri="{FF2B5EF4-FFF2-40B4-BE49-F238E27FC236}">
                <a16:creationId xmlns:a16="http://schemas.microsoft.com/office/drawing/2014/main" id="{A39BDCB1-5AEA-4834-9646-E4901A40CCDF}"/>
              </a:ext>
            </a:extLst>
          </p:cNvPr>
          <p:cNvGrpSpPr/>
          <p:nvPr/>
        </p:nvGrpSpPr>
        <p:grpSpPr>
          <a:xfrm>
            <a:off x="5180543" y="3523201"/>
            <a:ext cx="1420283" cy="1026587"/>
            <a:chOff x="5484019" y="742949"/>
            <a:chExt cx="1065212" cy="769940"/>
          </a:xfrm>
        </p:grpSpPr>
        <p:sp>
          <p:nvSpPr>
            <p:cNvPr id="72" name="Rectangle 71">
              <a:extLst>
                <a:ext uri="{FF2B5EF4-FFF2-40B4-BE49-F238E27FC236}">
                  <a16:creationId xmlns:a16="http://schemas.microsoft.com/office/drawing/2014/main" id="{51BA02C6-6B89-4641-BDBA-E33D785FC3A9}"/>
                </a:ext>
              </a:extLst>
            </p:cNvPr>
            <p:cNvSpPr/>
            <p:nvPr/>
          </p:nvSpPr>
          <p:spPr>
            <a:xfrm>
              <a:off x="5484019" y="742949"/>
              <a:ext cx="1065212" cy="769940"/>
            </a:xfrm>
            <a:prstGeom prst="rect">
              <a:avLst/>
            </a:prstGeom>
            <a:solidFill>
              <a:schemeClr val="tx1">
                <a:lumMod val="75000"/>
              </a:schemeClr>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3" name="Rectangle: Diagonal Corners Snipped 72">
              <a:extLst>
                <a:ext uri="{FF2B5EF4-FFF2-40B4-BE49-F238E27FC236}">
                  <a16:creationId xmlns:a16="http://schemas.microsoft.com/office/drawing/2014/main" id="{C8968F8D-2F7C-40BB-99C9-9A9DE7613EE9}"/>
                </a:ext>
              </a:extLst>
            </p:cNvPr>
            <p:cNvSpPr/>
            <p:nvPr/>
          </p:nvSpPr>
          <p:spPr>
            <a:xfrm>
              <a:off x="5486400" y="742950"/>
              <a:ext cx="1062831" cy="769939"/>
            </a:xfrm>
            <a:prstGeom prst="snip2DiagRect">
              <a:avLst>
                <a:gd name="adj1" fmla="val 0"/>
                <a:gd name="adj2" fmla="val 19141"/>
              </a:avLst>
            </a:prstGeom>
            <a:gradFill>
              <a:gsLst>
                <a:gs pos="0">
                  <a:schemeClr val="bg2">
                    <a:lumMod val="90000"/>
                  </a:schemeClr>
                </a:gs>
                <a:gs pos="50000">
                  <a:schemeClr val="tx2">
                    <a:lumMod val="20000"/>
                    <a:lumOff val="80000"/>
                  </a:schemeClr>
                </a:gs>
                <a:gs pos="100000">
                  <a:schemeClr val="accent3"/>
                </a:gs>
              </a:gsLst>
              <a:lin ang="16200000" scaled="1"/>
            </a:gra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p>
          </p:txBody>
        </p:sp>
        <p:sp>
          <p:nvSpPr>
            <p:cNvPr id="74" name="Rectangle 73">
              <a:extLst>
                <a:ext uri="{FF2B5EF4-FFF2-40B4-BE49-F238E27FC236}">
                  <a16:creationId xmlns:a16="http://schemas.microsoft.com/office/drawing/2014/main" id="{91928714-0F13-495B-A7A8-69DF57EDBE07}"/>
                </a:ext>
              </a:extLst>
            </p:cNvPr>
            <p:cNvSpPr/>
            <p:nvPr/>
          </p:nvSpPr>
          <p:spPr>
            <a:xfrm>
              <a:off x="5563393" y="823919"/>
              <a:ext cx="908050" cy="609600"/>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5" name="Rectangle 74">
              <a:extLst>
                <a:ext uri="{FF2B5EF4-FFF2-40B4-BE49-F238E27FC236}">
                  <a16:creationId xmlns:a16="http://schemas.microsoft.com/office/drawing/2014/main" id="{828334A5-6109-4D54-9A3B-78A3C9667087}"/>
                </a:ext>
              </a:extLst>
            </p:cNvPr>
            <p:cNvSpPr/>
            <p:nvPr/>
          </p:nvSpPr>
          <p:spPr>
            <a:xfrm>
              <a:off x="5570538" y="909642"/>
              <a:ext cx="892968" cy="371477"/>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6" name="Rectangle 75">
              <a:extLst>
                <a:ext uri="{FF2B5EF4-FFF2-40B4-BE49-F238E27FC236}">
                  <a16:creationId xmlns:a16="http://schemas.microsoft.com/office/drawing/2014/main" id="{723C541D-2471-4D13-90C4-0976847054F9}"/>
                </a:ext>
              </a:extLst>
            </p:cNvPr>
            <p:cNvSpPr/>
            <p:nvPr/>
          </p:nvSpPr>
          <p:spPr>
            <a:xfrm>
              <a:off x="5570537" y="824512"/>
              <a:ext cx="900906" cy="75607"/>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77" name="Group 76">
            <a:extLst>
              <a:ext uri="{FF2B5EF4-FFF2-40B4-BE49-F238E27FC236}">
                <a16:creationId xmlns:a16="http://schemas.microsoft.com/office/drawing/2014/main" id="{30A2EC54-2616-4E76-81BA-EA59F76730A6}"/>
              </a:ext>
            </a:extLst>
          </p:cNvPr>
          <p:cNvGrpSpPr/>
          <p:nvPr/>
        </p:nvGrpSpPr>
        <p:grpSpPr>
          <a:xfrm>
            <a:off x="4804304" y="1766357"/>
            <a:ext cx="1420283" cy="1026587"/>
            <a:chOff x="5484019" y="742949"/>
            <a:chExt cx="1065212" cy="769940"/>
          </a:xfrm>
        </p:grpSpPr>
        <p:sp>
          <p:nvSpPr>
            <p:cNvPr id="78" name="Rectangle 77">
              <a:extLst>
                <a:ext uri="{FF2B5EF4-FFF2-40B4-BE49-F238E27FC236}">
                  <a16:creationId xmlns:a16="http://schemas.microsoft.com/office/drawing/2014/main" id="{85E49E12-EB2A-4BD0-824F-4E05384848F1}"/>
                </a:ext>
              </a:extLst>
            </p:cNvPr>
            <p:cNvSpPr/>
            <p:nvPr/>
          </p:nvSpPr>
          <p:spPr>
            <a:xfrm>
              <a:off x="5484019" y="742949"/>
              <a:ext cx="1065212" cy="769940"/>
            </a:xfrm>
            <a:prstGeom prst="rect">
              <a:avLst/>
            </a:prstGeom>
            <a:solidFill>
              <a:schemeClr val="tx1">
                <a:lumMod val="75000"/>
              </a:schemeClr>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9" name="Rectangle: Diagonal Corners Snipped 78">
              <a:extLst>
                <a:ext uri="{FF2B5EF4-FFF2-40B4-BE49-F238E27FC236}">
                  <a16:creationId xmlns:a16="http://schemas.microsoft.com/office/drawing/2014/main" id="{F2A8D3F0-366E-4E5E-AAFC-5E84A4570C30}"/>
                </a:ext>
              </a:extLst>
            </p:cNvPr>
            <p:cNvSpPr/>
            <p:nvPr/>
          </p:nvSpPr>
          <p:spPr>
            <a:xfrm>
              <a:off x="5486400" y="742950"/>
              <a:ext cx="1062831" cy="769939"/>
            </a:xfrm>
            <a:prstGeom prst="snip2DiagRect">
              <a:avLst>
                <a:gd name="adj1" fmla="val 0"/>
                <a:gd name="adj2" fmla="val 19141"/>
              </a:avLst>
            </a:prstGeom>
            <a:gradFill>
              <a:gsLst>
                <a:gs pos="0">
                  <a:schemeClr val="bg2">
                    <a:lumMod val="90000"/>
                  </a:schemeClr>
                </a:gs>
                <a:gs pos="50000">
                  <a:schemeClr val="tx2">
                    <a:lumMod val="20000"/>
                    <a:lumOff val="80000"/>
                  </a:schemeClr>
                </a:gs>
                <a:gs pos="100000">
                  <a:schemeClr val="accent3"/>
                </a:gs>
              </a:gsLst>
              <a:lin ang="16200000" scaled="1"/>
            </a:gra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p>
          </p:txBody>
        </p:sp>
        <p:sp>
          <p:nvSpPr>
            <p:cNvPr id="80" name="Rectangle 79">
              <a:extLst>
                <a:ext uri="{FF2B5EF4-FFF2-40B4-BE49-F238E27FC236}">
                  <a16:creationId xmlns:a16="http://schemas.microsoft.com/office/drawing/2014/main" id="{3ED82B92-D45F-4A9C-AE19-61E77D44895A}"/>
                </a:ext>
              </a:extLst>
            </p:cNvPr>
            <p:cNvSpPr/>
            <p:nvPr/>
          </p:nvSpPr>
          <p:spPr>
            <a:xfrm>
              <a:off x="5563393" y="823919"/>
              <a:ext cx="908050" cy="609600"/>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1" name="Rectangle 80">
              <a:extLst>
                <a:ext uri="{FF2B5EF4-FFF2-40B4-BE49-F238E27FC236}">
                  <a16:creationId xmlns:a16="http://schemas.microsoft.com/office/drawing/2014/main" id="{0888D026-0FF3-47CF-9470-88D98F694FBA}"/>
                </a:ext>
              </a:extLst>
            </p:cNvPr>
            <p:cNvSpPr/>
            <p:nvPr/>
          </p:nvSpPr>
          <p:spPr>
            <a:xfrm>
              <a:off x="5570538" y="909642"/>
              <a:ext cx="892968" cy="371477"/>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2" name="Rectangle 81">
              <a:extLst>
                <a:ext uri="{FF2B5EF4-FFF2-40B4-BE49-F238E27FC236}">
                  <a16:creationId xmlns:a16="http://schemas.microsoft.com/office/drawing/2014/main" id="{58D2B1A5-067C-48E4-8325-2B4D1C08F57E}"/>
                </a:ext>
              </a:extLst>
            </p:cNvPr>
            <p:cNvSpPr/>
            <p:nvPr/>
          </p:nvSpPr>
          <p:spPr>
            <a:xfrm>
              <a:off x="5570537" y="824512"/>
              <a:ext cx="900906" cy="75607"/>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83" name="Rectangle 82">
            <a:extLst>
              <a:ext uri="{FF2B5EF4-FFF2-40B4-BE49-F238E27FC236}">
                <a16:creationId xmlns:a16="http://schemas.microsoft.com/office/drawing/2014/main" id="{B0FB890A-1881-4A8B-B099-71E18F1CEBA1}"/>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itle 1">
            <a:extLst>
              <a:ext uri="{FF2B5EF4-FFF2-40B4-BE49-F238E27FC236}">
                <a16:creationId xmlns:a16="http://schemas.microsoft.com/office/drawing/2014/main" id="{48DB6414-F6D1-4F5D-9782-6DCD637046A0}"/>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Composite Node</a:t>
            </a:r>
            <a:endParaRPr lang="en-US" sz="3200" b="1" dirty="0">
              <a:solidFill>
                <a:schemeClr val="accent6">
                  <a:lumMod val="75000"/>
                </a:schemeClr>
              </a:solidFill>
              <a:latin typeface="+mn-lt"/>
            </a:endParaRPr>
          </a:p>
        </p:txBody>
      </p:sp>
    </p:spTree>
    <p:extLst>
      <p:ext uri="{BB962C8B-B14F-4D97-AF65-F5344CB8AC3E}">
        <p14:creationId xmlns:p14="http://schemas.microsoft.com/office/powerpoint/2010/main" val="17987784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43"/>
                                        </p:tgtEl>
                                      </p:cBhvr>
                                    </p:animEffect>
                                    <p:animScale>
                                      <p:cBhvr>
                                        <p:cTn id="7" dur="250" autoRev="1" fill="hold"/>
                                        <p:tgtEl>
                                          <p:spTgt spid="43"/>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39"/>
                                        </p:tgtEl>
                                      </p:cBhvr>
                                    </p:animEffect>
                                    <p:animScale>
                                      <p:cBhvr>
                                        <p:cTn id="10" dur="250" autoRev="1" fill="hold"/>
                                        <p:tgtEl>
                                          <p:spTgt spid="39"/>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51"/>
                                        </p:tgtEl>
                                      </p:cBhvr>
                                    </p:animEffect>
                                    <p:animScale>
                                      <p:cBhvr>
                                        <p:cTn id="13" dur="250" autoRev="1" fill="hold"/>
                                        <p:tgtEl>
                                          <p:spTgt spid="51"/>
                                        </p:tgtEl>
                                      </p:cBhvr>
                                      <p:by x="105000" y="105000"/>
                                    </p:animScale>
                                  </p:childTnLst>
                                </p:cTn>
                              </p:par>
                              <p:par>
                                <p:cTn id="14" presetID="22" presetClass="entr" presetSubtype="1"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up)">
                                      <p:cBhvr>
                                        <p:cTn id="16" dur="2000"/>
                                        <p:tgtEl>
                                          <p:spTgt spid="55"/>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wipe(up)">
                                      <p:cBhvr>
                                        <p:cTn id="19" dur="2000"/>
                                        <p:tgtEl>
                                          <p:spTgt spid="56"/>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up)">
                                      <p:cBhvr>
                                        <p:cTn id="22" dur="2000"/>
                                        <p:tgtEl>
                                          <p:spTgt spid="57"/>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par>
                                <p:cTn id="27" presetID="22" presetClass="entr" presetSubtype="8"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par>
                                <p:cTn id="30" presetID="22" presetClass="entr" presetSubtype="8"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par>
                          <p:cTn id="33" fill="hold">
                            <p:stCondLst>
                              <p:cond delay="2500"/>
                            </p:stCondLst>
                            <p:childTnLst>
                              <p:par>
                                <p:cTn id="34" presetID="26" presetClass="emph" presetSubtype="0" fill="hold" nodeType="afterEffect">
                                  <p:stCondLst>
                                    <p:cond delay="0"/>
                                  </p:stCondLst>
                                  <p:childTnLst>
                                    <p:animEffect transition="out" filter="fade">
                                      <p:cBhvr>
                                        <p:cTn id="35" dur="500" tmFilter="0, 0; .2, .5; .8, .5; 1, 0"/>
                                        <p:tgtEl>
                                          <p:spTgt spid="47"/>
                                        </p:tgtEl>
                                      </p:cBhvr>
                                    </p:animEffect>
                                    <p:animScale>
                                      <p:cBhvr>
                                        <p:cTn id="36" dur="250" autoRev="1" fill="hold"/>
                                        <p:tgtEl>
                                          <p:spTgt spid="47"/>
                                        </p:tgtEl>
                                      </p:cBhvr>
                                      <p:by x="105000" y="105000"/>
                                    </p:animScale>
                                  </p:childTnLst>
                                </p:cTn>
                              </p:par>
                              <p:par>
                                <p:cTn id="37" presetID="22" presetClass="entr" presetSubtype="1"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wipe(up)">
                                      <p:cBhvr>
                                        <p:cTn id="39" dur="2000"/>
                                        <p:tgtEl>
                                          <p:spTgt spid="58"/>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par>
                                <p:cTn id="44" presetID="22" presetClass="entr" presetSubtype="8"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C2B9F-F56F-4204-A9F8-ED733679D173}"/>
              </a:ext>
            </a:extLst>
          </p:cNvPr>
          <p:cNvSpPr>
            <a:spLocks noGrp="1"/>
          </p:cNvSpPr>
          <p:nvPr>
            <p:ph type="sldNum" sz="quarter" idx="12"/>
          </p:nvPr>
        </p:nvSpPr>
        <p:spPr/>
        <p:txBody>
          <a:bodyPr/>
          <a:lstStyle/>
          <a:p>
            <a:fld id="{EC043B50-7102-4718-A93F-080F90E5C0DD}" type="slidenum">
              <a:rPr lang="en-US" smtClean="0"/>
              <a:t>112</a:t>
            </a:fld>
            <a:endParaRPr lang="en-US"/>
          </a:p>
        </p:txBody>
      </p:sp>
      <p:cxnSp>
        <p:nvCxnSpPr>
          <p:cNvPr id="5" name="Straight Arrow Connector 4">
            <a:extLst>
              <a:ext uri="{FF2B5EF4-FFF2-40B4-BE49-F238E27FC236}">
                <a16:creationId xmlns:a16="http://schemas.microsoft.com/office/drawing/2014/main" id="{31456FCF-B72B-4843-A8DA-C10926FEE5E1}"/>
              </a:ext>
            </a:extLst>
          </p:cNvPr>
          <p:cNvCxnSpPr>
            <a:cxnSpLocks/>
            <a:endCxn id="82" idx="2"/>
          </p:cNvCxnSpPr>
          <p:nvPr/>
        </p:nvCxnSpPr>
        <p:spPr>
          <a:xfrm flipV="1">
            <a:off x="4123003" y="2279653"/>
            <a:ext cx="684476" cy="1264973"/>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DCED433-1CF8-4491-8680-D70B30BB39BE}"/>
              </a:ext>
            </a:extLst>
          </p:cNvPr>
          <p:cNvCxnSpPr>
            <a:cxnSpLocks/>
            <a:endCxn id="76" idx="2"/>
          </p:cNvCxnSpPr>
          <p:nvPr/>
        </p:nvCxnSpPr>
        <p:spPr>
          <a:xfrm>
            <a:off x="4123003" y="3544625"/>
            <a:ext cx="1060715" cy="491872"/>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FB6ED38-4B3D-4BCF-B040-7F502E4DF5A9}"/>
              </a:ext>
            </a:extLst>
          </p:cNvPr>
          <p:cNvCxnSpPr>
            <a:cxnSpLocks/>
            <a:endCxn id="82" idx="2"/>
          </p:cNvCxnSpPr>
          <p:nvPr/>
        </p:nvCxnSpPr>
        <p:spPr>
          <a:xfrm flipV="1">
            <a:off x="4123003" y="2279652"/>
            <a:ext cx="684476" cy="1264973"/>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3984A83-6A76-4776-94F7-B83D37E8963E}"/>
              </a:ext>
            </a:extLst>
          </p:cNvPr>
          <p:cNvCxnSpPr>
            <a:cxnSpLocks/>
            <a:endCxn id="76" idx="2"/>
          </p:cNvCxnSpPr>
          <p:nvPr/>
        </p:nvCxnSpPr>
        <p:spPr>
          <a:xfrm>
            <a:off x="4123003" y="3544624"/>
            <a:ext cx="1060715" cy="491872"/>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65270F-BAA9-4101-BD81-A0A726A72499}"/>
              </a:ext>
            </a:extLst>
          </p:cNvPr>
          <p:cNvCxnSpPr>
            <a:cxnSpLocks/>
          </p:cNvCxnSpPr>
          <p:nvPr/>
        </p:nvCxnSpPr>
        <p:spPr>
          <a:xfrm>
            <a:off x="1607608" y="2714097"/>
            <a:ext cx="1324771" cy="830528"/>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E4D6AE1-2C8F-41F6-9671-B307E0B9042C}"/>
              </a:ext>
            </a:extLst>
          </p:cNvPr>
          <p:cNvCxnSpPr>
            <a:cxnSpLocks/>
          </p:cNvCxnSpPr>
          <p:nvPr/>
        </p:nvCxnSpPr>
        <p:spPr>
          <a:xfrm flipV="1">
            <a:off x="1607608" y="3544625"/>
            <a:ext cx="1324771" cy="1160200"/>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9C858C8-7639-4B29-99DB-80E4FCDF74F5}"/>
              </a:ext>
            </a:extLst>
          </p:cNvPr>
          <p:cNvCxnSpPr>
            <a:cxnSpLocks/>
            <a:stCxn id="82" idx="0"/>
          </p:cNvCxnSpPr>
          <p:nvPr/>
        </p:nvCxnSpPr>
        <p:spPr>
          <a:xfrm>
            <a:off x="6224587" y="2279653"/>
            <a:ext cx="1202797" cy="720993"/>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9C71BE-C2F5-44C0-A35C-97F47159E32D}"/>
              </a:ext>
            </a:extLst>
          </p:cNvPr>
          <p:cNvCxnSpPr>
            <a:cxnSpLocks/>
            <a:endCxn id="70" idx="2"/>
          </p:cNvCxnSpPr>
          <p:nvPr/>
        </p:nvCxnSpPr>
        <p:spPr>
          <a:xfrm flipV="1">
            <a:off x="4324879" y="5764217"/>
            <a:ext cx="1238777" cy="210603"/>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CE346F6-1564-448D-8EF8-0D864159A344}"/>
              </a:ext>
            </a:extLst>
          </p:cNvPr>
          <p:cNvCxnSpPr>
            <a:cxnSpLocks/>
            <a:stCxn id="76" idx="0"/>
          </p:cNvCxnSpPr>
          <p:nvPr/>
        </p:nvCxnSpPr>
        <p:spPr>
          <a:xfrm flipV="1">
            <a:off x="6600826" y="4035700"/>
            <a:ext cx="826559" cy="797"/>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D133CF5-775B-45EE-8FE5-8685CA064EC1}"/>
              </a:ext>
            </a:extLst>
          </p:cNvPr>
          <p:cNvCxnSpPr>
            <a:cxnSpLocks/>
          </p:cNvCxnSpPr>
          <p:nvPr/>
        </p:nvCxnSpPr>
        <p:spPr>
          <a:xfrm>
            <a:off x="8618008" y="4035698"/>
            <a:ext cx="1543051" cy="1218399"/>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E1D5BF8-081B-49F5-BC1B-39AFBEC93ED4}"/>
              </a:ext>
            </a:extLst>
          </p:cNvPr>
          <p:cNvCxnSpPr>
            <a:cxnSpLocks/>
            <a:stCxn id="70" idx="0"/>
          </p:cNvCxnSpPr>
          <p:nvPr/>
        </p:nvCxnSpPr>
        <p:spPr>
          <a:xfrm flipV="1">
            <a:off x="6980764" y="5254097"/>
            <a:ext cx="3180295" cy="510120"/>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9AA951D-2C9F-4680-8405-83EFBA81F523}"/>
              </a:ext>
            </a:extLst>
          </p:cNvPr>
          <p:cNvCxnSpPr>
            <a:cxnSpLocks/>
          </p:cNvCxnSpPr>
          <p:nvPr/>
        </p:nvCxnSpPr>
        <p:spPr>
          <a:xfrm>
            <a:off x="8618008" y="3000645"/>
            <a:ext cx="1349376" cy="526255"/>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6367D4-B607-4FC9-87DA-202C790A7D93}"/>
              </a:ext>
            </a:extLst>
          </p:cNvPr>
          <p:cNvCxnSpPr>
            <a:cxnSpLocks/>
          </p:cNvCxnSpPr>
          <p:nvPr/>
        </p:nvCxnSpPr>
        <p:spPr>
          <a:xfrm flipV="1">
            <a:off x="8627534" y="3526900"/>
            <a:ext cx="1339851" cy="506939"/>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B214295-6B80-408A-832C-FE2A2100751E}"/>
              </a:ext>
            </a:extLst>
          </p:cNvPr>
          <p:cNvCxnSpPr>
            <a:cxnSpLocks/>
            <a:stCxn id="76" idx="0"/>
          </p:cNvCxnSpPr>
          <p:nvPr/>
        </p:nvCxnSpPr>
        <p:spPr>
          <a:xfrm flipV="1">
            <a:off x="6600826" y="3000646"/>
            <a:ext cx="826559" cy="1035851"/>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38CB890-1075-4C6B-8EF2-06956A798499}"/>
              </a:ext>
            </a:extLst>
          </p:cNvPr>
          <p:cNvSpPr/>
          <p:nvPr/>
        </p:nvSpPr>
        <p:spPr>
          <a:xfrm>
            <a:off x="4446590" y="2209800"/>
            <a:ext cx="105833" cy="19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a:p>
        </p:txBody>
      </p:sp>
      <p:grpSp>
        <p:nvGrpSpPr>
          <p:cNvPr id="20" name="Group 19">
            <a:extLst>
              <a:ext uri="{FF2B5EF4-FFF2-40B4-BE49-F238E27FC236}">
                <a16:creationId xmlns:a16="http://schemas.microsoft.com/office/drawing/2014/main" id="{814E0DEE-35E3-4CFF-B633-ACCA3D7CFCCF}"/>
              </a:ext>
            </a:extLst>
          </p:cNvPr>
          <p:cNvGrpSpPr/>
          <p:nvPr/>
        </p:nvGrpSpPr>
        <p:grpSpPr>
          <a:xfrm>
            <a:off x="7416800" y="2597948"/>
            <a:ext cx="1210733" cy="812797"/>
            <a:chOff x="3359150" y="2292351"/>
            <a:chExt cx="908050" cy="609598"/>
          </a:xfrm>
        </p:grpSpPr>
        <p:sp>
          <p:nvSpPr>
            <p:cNvPr id="21" name="Rectangle 20">
              <a:extLst>
                <a:ext uri="{FF2B5EF4-FFF2-40B4-BE49-F238E27FC236}">
                  <a16:creationId xmlns:a16="http://schemas.microsoft.com/office/drawing/2014/main" id="{D0436AD1-FFD7-4576-9C93-31D3A0F02854}"/>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Rectangle 21">
              <a:extLst>
                <a:ext uri="{FF2B5EF4-FFF2-40B4-BE49-F238E27FC236}">
                  <a16:creationId xmlns:a16="http://schemas.microsoft.com/office/drawing/2014/main" id="{FE5E88D0-DC87-4241-9F2E-4C33FD52AA51}"/>
                </a:ext>
              </a:extLst>
            </p:cNvPr>
            <p:cNvSpPr/>
            <p:nvPr/>
          </p:nvSpPr>
          <p:spPr>
            <a:xfrm>
              <a:off x="3367088" y="2519364"/>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3" name="Rectangle 22">
              <a:extLst>
                <a:ext uri="{FF2B5EF4-FFF2-40B4-BE49-F238E27FC236}">
                  <a16:creationId xmlns:a16="http://schemas.microsoft.com/office/drawing/2014/main" id="{48481DCE-E009-40D4-B677-16E704F9395F}"/>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4" name="Group 23">
            <a:extLst>
              <a:ext uri="{FF2B5EF4-FFF2-40B4-BE49-F238E27FC236}">
                <a16:creationId xmlns:a16="http://schemas.microsoft.com/office/drawing/2014/main" id="{8BE177AC-FCE3-4737-BE81-22BA8A0AC0FC}"/>
              </a:ext>
            </a:extLst>
          </p:cNvPr>
          <p:cNvGrpSpPr/>
          <p:nvPr/>
        </p:nvGrpSpPr>
        <p:grpSpPr>
          <a:xfrm>
            <a:off x="7416800" y="3633002"/>
            <a:ext cx="1210733" cy="812797"/>
            <a:chOff x="3359150" y="2292351"/>
            <a:chExt cx="908050" cy="609598"/>
          </a:xfrm>
        </p:grpSpPr>
        <p:sp>
          <p:nvSpPr>
            <p:cNvPr id="25" name="Rectangle 24">
              <a:extLst>
                <a:ext uri="{FF2B5EF4-FFF2-40B4-BE49-F238E27FC236}">
                  <a16:creationId xmlns:a16="http://schemas.microsoft.com/office/drawing/2014/main" id="{E1E884C6-15A9-4114-94ED-D46EFA2290A8}"/>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Rectangle 25">
              <a:extLst>
                <a:ext uri="{FF2B5EF4-FFF2-40B4-BE49-F238E27FC236}">
                  <a16:creationId xmlns:a16="http://schemas.microsoft.com/office/drawing/2014/main" id="{3188F15D-AFD4-496E-A67F-B395D884E331}"/>
                </a:ext>
              </a:extLst>
            </p:cNvPr>
            <p:cNvSpPr/>
            <p:nvPr/>
          </p:nvSpPr>
          <p:spPr>
            <a:xfrm>
              <a:off x="3367088" y="2519364"/>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7" name="Rectangle 26">
              <a:extLst>
                <a:ext uri="{FF2B5EF4-FFF2-40B4-BE49-F238E27FC236}">
                  <a16:creationId xmlns:a16="http://schemas.microsoft.com/office/drawing/2014/main" id="{C246F99A-D8BE-4819-9B85-CCBE6EB48BED}"/>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28" name="Group 27">
            <a:extLst>
              <a:ext uri="{FF2B5EF4-FFF2-40B4-BE49-F238E27FC236}">
                <a16:creationId xmlns:a16="http://schemas.microsoft.com/office/drawing/2014/main" id="{226538EB-605B-4FE3-ACE2-60836B32226C}"/>
              </a:ext>
            </a:extLst>
          </p:cNvPr>
          <p:cNvGrpSpPr/>
          <p:nvPr/>
        </p:nvGrpSpPr>
        <p:grpSpPr>
          <a:xfrm>
            <a:off x="9956800" y="3124203"/>
            <a:ext cx="1210733" cy="812797"/>
            <a:chOff x="3359150" y="2292351"/>
            <a:chExt cx="908050" cy="609598"/>
          </a:xfrm>
        </p:grpSpPr>
        <p:sp>
          <p:nvSpPr>
            <p:cNvPr id="29" name="Rectangle 28">
              <a:extLst>
                <a:ext uri="{FF2B5EF4-FFF2-40B4-BE49-F238E27FC236}">
                  <a16:creationId xmlns:a16="http://schemas.microsoft.com/office/drawing/2014/main" id="{CD430A0A-021C-4DCF-8673-911AB85A59D6}"/>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a:extLst>
                <a:ext uri="{FF2B5EF4-FFF2-40B4-BE49-F238E27FC236}">
                  <a16:creationId xmlns:a16="http://schemas.microsoft.com/office/drawing/2014/main" id="{678A978F-58E0-4AF7-91B9-040A7B040DBE}"/>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1" name="Rectangle 30">
              <a:extLst>
                <a:ext uri="{FF2B5EF4-FFF2-40B4-BE49-F238E27FC236}">
                  <a16:creationId xmlns:a16="http://schemas.microsoft.com/office/drawing/2014/main" id="{0726E8ED-0CEB-4F6D-A60B-F864E9087660}"/>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2" name="Group 31">
            <a:extLst>
              <a:ext uri="{FF2B5EF4-FFF2-40B4-BE49-F238E27FC236}">
                <a16:creationId xmlns:a16="http://schemas.microsoft.com/office/drawing/2014/main" id="{6EDE1B4F-CF27-4D0C-A496-7DC0634B9047}"/>
              </a:ext>
            </a:extLst>
          </p:cNvPr>
          <p:cNvGrpSpPr/>
          <p:nvPr/>
        </p:nvGrpSpPr>
        <p:grpSpPr>
          <a:xfrm>
            <a:off x="10150475" y="4851400"/>
            <a:ext cx="1210733" cy="812797"/>
            <a:chOff x="3359150" y="2292351"/>
            <a:chExt cx="908050" cy="609598"/>
          </a:xfrm>
        </p:grpSpPr>
        <p:sp>
          <p:nvSpPr>
            <p:cNvPr id="33" name="Rectangle 32">
              <a:extLst>
                <a:ext uri="{FF2B5EF4-FFF2-40B4-BE49-F238E27FC236}">
                  <a16:creationId xmlns:a16="http://schemas.microsoft.com/office/drawing/2014/main" id="{421D70B1-153C-4C9D-8DB5-9CF985C36C44}"/>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33">
              <a:extLst>
                <a:ext uri="{FF2B5EF4-FFF2-40B4-BE49-F238E27FC236}">
                  <a16:creationId xmlns:a16="http://schemas.microsoft.com/office/drawing/2014/main" id="{BF45D5DA-E54C-4F8D-9035-29CBF35C4824}"/>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5" name="Rectangle 34">
              <a:extLst>
                <a:ext uri="{FF2B5EF4-FFF2-40B4-BE49-F238E27FC236}">
                  <a16:creationId xmlns:a16="http://schemas.microsoft.com/office/drawing/2014/main" id="{4BDE1962-EE07-4C3A-9101-F536D9E7EDE6}"/>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6" name="Group 35">
            <a:extLst>
              <a:ext uri="{FF2B5EF4-FFF2-40B4-BE49-F238E27FC236}">
                <a16:creationId xmlns:a16="http://schemas.microsoft.com/office/drawing/2014/main" id="{219C512F-DB4D-498E-879B-764E1156C3E3}"/>
              </a:ext>
            </a:extLst>
          </p:cNvPr>
          <p:cNvGrpSpPr/>
          <p:nvPr/>
        </p:nvGrpSpPr>
        <p:grpSpPr>
          <a:xfrm>
            <a:off x="5516033" y="1766361"/>
            <a:ext cx="756180" cy="3484561"/>
            <a:chOff x="4137024" y="1324770"/>
            <a:chExt cx="567135" cy="2613421"/>
          </a:xfrm>
        </p:grpSpPr>
        <p:cxnSp>
          <p:nvCxnSpPr>
            <p:cNvPr id="37" name="Straight Arrow Connector 93">
              <a:extLst>
                <a:ext uri="{FF2B5EF4-FFF2-40B4-BE49-F238E27FC236}">
                  <a16:creationId xmlns:a16="http://schemas.microsoft.com/office/drawing/2014/main" id="{98F0F407-9C5B-40E3-A754-4F8F31E2E9D2}"/>
                </a:ext>
              </a:extLst>
            </p:cNvPr>
            <p:cNvCxnSpPr>
              <a:cxnSpLocks/>
              <a:stCxn id="82" idx="1"/>
              <a:endCxn id="76" idx="3"/>
            </p:cNvCxnSpPr>
            <p:nvPr/>
          </p:nvCxnSpPr>
          <p:spPr>
            <a:xfrm rot="16200000" flipH="1">
              <a:off x="4004267" y="2227465"/>
              <a:ext cx="547694" cy="282179"/>
            </a:xfrm>
            <a:prstGeom prst="bentConnector3">
              <a:avLst>
                <a:gd name="adj1" fmla="val 50000"/>
              </a:avLst>
            </a:prstGeom>
            <a:ln w="31750">
              <a:solidFill>
                <a:schemeClr val="tx2">
                  <a:lumMod val="20000"/>
                  <a:lumOff val="8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8" name="Straight Arrow Connector 94">
              <a:extLst>
                <a:ext uri="{FF2B5EF4-FFF2-40B4-BE49-F238E27FC236}">
                  <a16:creationId xmlns:a16="http://schemas.microsoft.com/office/drawing/2014/main" id="{F5D1624A-CA67-4A6F-A830-E416AD0CDCB1}"/>
                </a:ext>
              </a:extLst>
            </p:cNvPr>
            <p:cNvCxnSpPr>
              <a:cxnSpLocks/>
              <a:endCxn id="70" idx="3"/>
            </p:cNvCxnSpPr>
            <p:nvPr/>
          </p:nvCxnSpPr>
          <p:spPr>
            <a:xfrm rot="16200000" flipH="1">
              <a:off x="4375156" y="3609189"/>
              <a:ext cx="525849" cy="132156"/>
            </a:xfrm>
            <a:prstGeom prst="bentConnector3">
              <a:avLst>
                <a:gd name="adj1" fmla="val 50000"/>
              </a:avLst>
            </a:prstGeom>
            <a:ln w="31750">
              <a:solidFill>
                <a:schemeClr val="tx2">
                  <a:lumMod val="20000"/>
                  <a:lumOff val="8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Straight Arrow Connector 95">
              <a:extLst>
                <a:ext uri="{FF2B5EF4-FFF2-40B4-BE49-F238E27FC236}">
                  <a16:creationId xmlns:a16="http://schemas.microsoft.com/office/drawing/2014/main" id="{C2FDEA11-BDCA-4A38-A781-84110542A037}"/>
                </a:ext>
              </a:extLst>
            </p:cNvPr>
            <p:cNvCxnSpPr>
              <a:cxnSpLocks/>
              <a:stCxn id="76" idx="1"/>
              <a:endCxn id="82" idx="3"/>
            </p:cNvCxnSpPr>
            <p:nvPr/>
          </p:nvCxnSpPr>
          <p:spPr>
            <a:xfrm rot="5400000" flipH="1">
              <a:off x="3234329" y="2227466"/>
              <a:ext cx="2087572" cy="282179"/>
            </a:xfrm>
            <a:prstGeom prst="bentConnector5">
              <a:avLst>
                <a:gd name="adj1" fmla="val -8403"/>
                <a:gd name="adj2" fmla="val 370463"/>
                <a:gd name="adj3" fmla="val 110951"/>
              </a:avLst>
            </a:prstGeom>
            <a:ln w="31750">
              <a:solidFill>
                <a:schemeClr val="tx2">
                  <a:lumMod val="20000"/>
                  <a:lumOff val="80000"/>
                </a:schemeClr>
              </a:solidFill>
              <a:tailEnd type="triangle" w="med" len="lg"/>
            </a:ln>
          </p:spPr>
          <p:style>
            <a:lnRef idx="1">
              <a:schemeClr val="accent1"/>
            </a:lnRef>
            <a:fillRef idx="0">
              <a:schemeClr val="accent1"/>
            </a:fillRef>
            <a:effectRef idx="0">
              <a:schemeClr val="accent1"/>
            </a:effectRef>
            <a:fontRef idx="minor">
              <a:schemeClr val="tx1"/>
            </a:fontRef>
          </p:style>
        </p:cxnSp>
      </p:grpSp>
      <p:cxnSp>
        <p:nvCxnSpPr>
          <p:cNvPr id="40" name="Straight Arrow Connector 39">
            <a:extLst>
              <a:ext uri="{FF2B5EF4-FFF2-40B4-BE49-F238E27FC236}">
                <a16:creationId xmlns:a16="http://schemas.microsoft.com/office/drawing/2014/main" id="{AD307451-89FF-48A1-A325-76E503C0889F}"/>
              </a:ext>
            </a:extLst>
          </p:cNvPr>
          <p:cNvCxnSpPr>
            <a:cxnSpLocks/>
          </p:cNvCxnSpPr>
          <p:nvPr/>
        </p:nvCxnSpPr>
        <p:spPr>
          <a:xfrm>
            <a:off x="1607608" y="2714096"/>
            <a:ext cx="1324771" cy="830528"/>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F680C36-EE6E-47A8-A7F1-3A4DE11B7CBF}"/>
              </a:ext>
            </a:extLst>
          </p:cNvPr>
          <p:cNvCxnSpPr>
            <a:cxnSpLocks/>
          </p:cNvCxnSpPr>
          <p:nvPr/>
        </p:nvCxnSpPr>
        <p:spPr>
          <a:xfrm flipV="1">
            <a:off x="1607608" y="3544624"/>
            <a:ext cx="1324771" cy="1160200"/>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54E4D8-9482-482B-9F25-1112E9C078F4}"/>
              </a:ext>
            </a:extLst>
          </p:cNvPr>
          <p:cNvCxnSpPr>
            <a:cxnSpLocks/>
            <a:endCxn id="70" idx="2"/>
          </p:cNvCxnSpPr>
          <p:nvPr/>
        </p:nvCxnSpPr>
        <p:spPr>
          <a:xfrm flipV="1">
            <a:off x="4324880" y="5764216"/>
            <a:ext cx="1238777" cy="210603"/>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D36D3245-D7A5-4215-8AEE-D6D588337EC6}"/>
              </a:ext>
            </a:extLst>
          </p:cNvPr>
          <p:cNvGrpSpPr/>
          <p:nvPr/>
        </p:nvGrpSpPr>
        <p:grpSpPr>
          <a:xfrm>
            <a:off x="406400" y="4302128"/>
            <a:ext cx="1210733" cy="812797"/>
            <a:chOff x="3359150" y="2292351"/>
            <a:chExt cx="908050" cy="609598"/>
          </a:xfrm>
        </p:grpSpPr>
        <p:sp>
          <p:nvSpPr>
            <p:cNvPr id="44" name="Rectangle 43">
              <a:extLst>
                <a:ext uri="{FF2B5EF4-FFF2-40B4-BE49-F238E27FC236}">
                  <a16:creationId xmlns:a16="http://schemas.microsoft.com/office/drawing/2014/main" id="{5CE5446A-9E97-428D-8F2F-470425634DA0}"/>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Rectangle 44">
              <a:extLst>
                <a:ext uri="{FF2B5EF4-FFF2-40B4-BE49-F238E27FC236}">
                  <a16:creationId xmlns:a16="http://schemas.microsoft.com/office/drawing/2014/main" id="{42075F45-F827-490E-A2AB-BCE8348ED6DE}"/>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6" name="Rectangle 45">
              <a:extLst>
                <a:ext uri="{FF2B5EF4-FFF2-40B4-BE49-F238E27FC236}">
                  <a16:creationId xmlns:a16="http://schemas.microsoft.com/office/drawing/2014/main" id="{B0888FB6-C53A-42D2-A9B2-18E1FFEC87BE}"/>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7" name="Group 46">
            <a:extLst>
              <a:ext uri="{FF2B5EF4-FFF2-40B4-BE49-F238E27FC236}">
                <a16:creationId xmlns:a16="http://schemas.microsoft.com/office/drawing/2014/main" id="{770C1D94-9FFF-41C5-886C-C9825794FB90}"/>
              </a:ext>
            </a:extLst>
          </p:cNvPr>
          <p:cNvGrpSpPr/>
          <p:nvPr/>
        </p:nvGrpSpPr>
        <p:grpSpPr>
          <a:xfrm>
            <a:off x="406400" y="2311400"/>
            <a:ext cx="1210733" cy="812797"/>
            <a:chOff x="3359150" y="2292351"/>
            <a:chExt cx="908050" cy="609598"/>
          </a:xfrm>
        </p:grpSpPr>
        <p:sp>
          <p:nvSpPr>
            <p:cNvPr id="48" name="Rectangle 47">
              <a:extLst>
                <a:ext uri="{FF2B5EF4-FFF2-40B4-BE49-F238E27FC236}">
                  <a16:creationId xmlns:a16="http://schemas.microsoft.com/office/drawing/2014/main" id="{9E46406C-A9D1-4E48-AF7E-B152269DE34C}"/>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Rectangle 48">
              <a:extLst>
                <a:ext uri="{FF2B5EF4-FFF2-40B4-BE49-F238E27FC236}">
                  <a16:creationId xmlns:a16="http://schemas.microsoft.com/office/drawing/2014/main" id="{354B0D3E-6579-45D9-8672-58B9B8342B37}"/>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0" name="Rectangle 49">
              <a:extLst>
                <a:ext uri="{FF2B5EF4-FFF2-40B4-BE49-F238E27FC236}">
                  <a16:creationId xmlns:a16="http://schemas.microsoft.com/office/drawing/2014/main" id="{A65E3A5B-78A6-4DFD-B7D1-A718DFABA110}"/>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1" name="Group 50">
            <a:extLst>
              <a:ext uri="{FF2B5EF4-FFF2-40B4-BE49-F238E27FC236}">
                <a16:creationId xmlns:a16="http://schemas.microsoft.com/office/drawing/2014/main" id="{591EB277-2702-4743-B14A-F4277EC65689}"/>
              </a:ext>
            </a:extLst>
          </p:cNvPr>
          <p:cNvGrpSpPr/>
          <p:nvPr/>
        </p:nvGrpSpPr>
        <p:grpSpPr>
          <a:xfrm>
            <a:off x="2921795" y="3141928"/>
            <a:ext cx="1210733" cy="812797"/>
            <a:chOff x="3359150" y="2292351"/>
            <a:chExt cx="908050" cy="609598"/>
          </a:xfrm>
        </p:grpSpPr>
        <p:sp>
          <p:nvSpPr>
            <p:cNvPr id="52" name="Rectangle 51">
              <a:extLst>
                <a:ext uri="{FF2B5EF4-FFF2-40B4-BE49-F238E27FC236}">
                  <a16:creationId xmlns:a16="http://schemas.microsoft.com/office/drawing/2014/main" id="{251BAA4C-37CD-42F5-83B6-DE3A08A95DAD}"/>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Rectangle 52">
              <a:extLst>
                <a:ext uri="{FF2B5EF4-FFF2-40B4-BE49-F238E27FC236}">
                  <a16:creationId xmlns:a16="http://schemas.microsoft.com/office/drawing/2014/main" id="{6F1E17A6-9146-4AD4-8320-25EE8C524B50}"/>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4" name="Rectangle 53">
              <a:extLst>
                <a:ext uri="{FF2B5EF4-FFF2-40B4-BE49-F238E27FC236}">
                  <a16:creationId xmlns:a16="http://schemas.microsoft.com/office/drawing/2014/main" id="{315BF9EF-8E61-4B3E-BB2A-25CDA0D4A58E}"/>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5" name="Group 54">
            <a:extLst>
              <a:ext uri="{FF2B5EF4-FFF2-40B4-BE49-F238E27FC236}">
                <a16:creationId xmlns:a16="http://schemas.microsoft.com/office/drawing/2014/main" id="{5D4D2A6F-BB07-4944-93AD-64FEA0EF1D4A}"/>
              </a:ext>
            </a:extLst>
          </p:cNvPr>
          <p:cNvGrpSpPr/>
          <p:nvPr/>
        </p:nvGrpSpPr>
        <p:grpSpPr>
          <a:xfrm>
            <a:off x="3123671" y="5572122"/>
            <a:ext cx="1210733" cy="812797"/>
            <a:chOff x="3359150" y="2292351"/>
            <a:chExt cx="908050" cy="609598"/>
          </a:xfrm>
        </p:grpSpPr>
        <p:sp>
          <p:nvSpPr>
            <p:cNvPr id="56" name="Rectangle 55">
              <a:extLst>
                <a:ext uri="{FF2B5EF4-FFF2-40B4-BE49-F238E27FC236}">
                  <a16:creationId xmlns:a16="http://schemas.microsoft.com/office/drawing/2014/main" id="{21F9F9AB-FFBB-4576-82F2-E6EF1172EA61}"/>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55E7C217-9A8E-49AA-B160-5B34BC9CE84B}"/>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8" name="Rectangle 57">
              <a:extLst>
                <a:ext uri="{FF2B5EF4-FFF2-40B4-BE49-F238E27FC236}">
                  <a16:creationId xmlns:a16="http://schemas.microsoft.com/office/drawing/2014/main" id="{39EF1692-85EA-496C-A741-368A1744FF1C}"/>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9" name="Rectangle 58">
            <a:extLst>
              <a:ext uri="{FF2B5EF4-FFF2-40B4-BE49-F238E27FC236}">
                <a16:creationId xmlns:a16="http://schemas.microsoft.com/office/drawing/2014/main" id="{3E2FD8A0-4CC2-42A3-B2C8-B7D198D0A27F}"/>
              </a:ext>
            </a:extLst>
          </p:cNvPr>
          <p:cNvSpPr/>
          <p:nvPr/>
        </p:nvSpPr>
        <p:spPr>
          <a:xfrm>
            <a:off x="421218" y="2611973"/>
            <a:ext cx="1184017"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0" name="Rectangle 59">
            <a:extLst>
              <a:ext uri="{FF2B5EF4-FFF2-40B4-BE49-F238E27FC236}">
                <a16:creationId xmlns:a16="http://schemas.microsoft.com/office/drawing/2014/main" id="{ED8BD908-6651-45DE-978D-0DA17B25C4DE}"/>
              </a:ext>
            </a:extLst>
          </p:cNvPr>
          <p:cNvSpPr/>
          <p:nvPr/>
        </p:nvSpPr>
        <p:spPr>
          <a:xfrm>
            <a:off x="417330" y="4603755"/>
            <a:ext cx="1187905"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1" name="Rectangle 60">
            <a:extLst>
              <a:ext uri="{FF2B5EF4-FFF2-40B4-BE49-F238E27FC236}">
                <a16:creationId xmlns:a16="http://schemas.microsoft.com/office/drawing/2014/main" id="{BF0E2271-35F6-4D5C-9706-EF1D673778BC}"/>
              </a:ext>
            </a:extLst>
          </p:cNvPr>
          <p:cNvSpPr/>
          <p:nvPr/>
        </p:nvSpPr>
        <p:spPr>
          <a:xfrm>
            <a:off x="3137436" y="5872467"/>
            <a:ext cx="1181099"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2" name="Rectangle 61">
            <a:extLst>
              <a:ext uri="{FF2B5EF4-FFF2-40B4-BE49-F238E27FC236}">
                <a16:creationId xmlns:a16="http://schemas.microsoft.com/office/drawing/2014/main" id="{8AA5392A-C199-467F-9A55-DEFD36FA1607}"/>
              </a:ext>
            </a:extLst>
          </p:cNvPr>
          <p:cNvSpPr/>
          <p:nvPr/>
        </p:nvSpPr>
        <p:spPr>
          <a:xfrm>
            <a:off x="2933699" y="3444916"/>
            <a:ext cx="1187197"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63" name="Group 62">
            <a:extLst>
              <a:ext uri="{FF2B5EF4-FFF2-40B4-BE49-F238E27FC236}">
                <a16:creationId xmlns:a16="http://schemas.microsoft.com/office/drawing/2014/main" id="{502B68C9-A36F-4108-9353-B58CD56D88F6}"/>
              </a:ext>
            </a:extLst>
          </p:cNvPr>
          <p:cNvGrpSpPr/>
          <p:nvPr/>
        </p:nvGrpSpPr>
        <p:grpSpPr>
          <a:xfrm>
            <a:off x="5520594" y="1765140"/>
            <a:ext cx="756180" cy="3484561"/>
            <a:chOff x="4137024" y="1324770"/>
            <a:chExt cx="567135" cy="2613421"/>
          </a:xfrm>
        </p:grpSpPr>
        <p:cxnSp>
          <p:nvCxnSpPr>
            <p:cNvPr id="64" name="Straight Arrow Connector 93">
              <a:extLst>
                <a:ext uri="{FF2B5EF4-FFF2-40B4-BE49-F238E27FC236}">
                  <a16:creationId xmlns:a16="http://schemas.microsoft.com/office/drawing/2014/main" id="{AF5D2FFA-E2E1-48C4-85B2-449F4DE3A0A0}"/>
                </a:ext>
              </a:extLst>
            </p:cNvPr>
            <p:cNvCxnSpPr>
              <a:cxnSpLocks/>
            </p:cNvCxnSpPr>
            <p:nvPr/>
          </p:nvCxnSpPr>
          <p:spPr>
            <a:xfrm rot="16200000" flipH="1">
              <a:off x="4004267" y="2227465"/>
              <a:ext cx="547694" cy="282179"/>
            </a:xfrm>
            <a:prstGeom prst="bentConnector3">
              <a:avLst>
                <a:gd name="adj1" fmla="val 50000"/>
              </a:avLst>
            </a:prstGeom>
            <a:ln w="3175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Straight Arrow Connector 94">
              <a:extLst>
                <a:ext uri="{FF2B5EF4-FFF2-40B4-BE49-F238E27FC236}">
                  <a16:creationId xmlns:a16="http://schemas.microsoft.com/office/drawing/2014/main" id="{A5A03869-36AF-4B52-888F-19434CCC09B3}"/>
                </a:ext>
              </a:extLst>
            </p:cNvPr>
            <p:cNvCxnSpPr>
              <a:cxnSpLocks/>
            </p:cNvCxnSpPr>
            <p:nvPr/>
          </p:nvCxnSpPr>
          <p:spPr>
            <a:xfrm rot="16200000" flipH="1">
              <a:off x="4375156" y="3609189"/>
              <a:ext cx="525849" cy="132156"/>
            </a:xfrm>
            <a:prstGeom prst="bentConnector3">
              <a:avLst>
                <a:gd name="adj1" fmla="val 50000"/>
              </a:avLst>
            </a:prstGeom>
            <a:ln w="3175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Straight Arrow Connector 95">
              <a:extLst>
                <a:ext uri="{FF2B5EF4-FFF2-40B4-BE49-F238E27FC236}">
                  <a16:creationId xmlns:a16="http://schemas.microsoft.com/office/drawing/2014/main" id="{FC5017F4-C1C1-4288-A4A1-425AB69664C4}"/>
                </a:ext>
              </a:extLst>
            </p:cNvPr>
            <p:cNvCxnSpPr>
              <a:cxnSpLocks/>
            </p:cNvCxnSpPr>
            <p:nvPr/>
          </p:nvCxnSpPr>
          <p:spPr>
            <a:xfrm rot="5400000" flipH="1">
              <a:off x="3234329" y="2227466"/>
              <a:ext cx="2087572" cy="282179"/>
            </a:xfrm>
            <a:prstGeom prst="bentConnector5">
              <a:avLst>
                <a:gd name="adj1" fmla="val -8403"/>
                <a:gd name="adj2" fmla="val 370463"/>
                <a:gd name="adj3" fmla="val 110951"/>
              </a:avLst>
            </a:prstGeom>
            <a:ln w="3175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DB8DA514-95B4-4F08-A8C0-6D03D1EBD7E1}"/>
              </a:ext>
            </a:extLst>
          </p:cNvPr>
          <p:cNvSpPr/>
          <p:nvPr/>
        </p:nvSpPr>
        <p:spPr>
          <a:xfrm>
            <a:off x="5588001" y="879240"/>
            <a:ext cx="3104353" cy="1077218"/>
          </a:xfrm>
          <a:prstGeom prst="rect">
            <a:avLst/>
          </a:prstGeom>
        </p:spPr>
        <p:txBody>
          <a:bodyPr wrap="square">
            <a:spAutoFit/>
          </a:bodyPr>
          <a:lstStyle/>
          <a:p>
            <a:pPr algn="ctr"/>
            <a:r>
              <a:rPr lang="en-US" sz="3200" dirty="0">
                <a:solidFill>
                  <a:schemeClr val="accent5">
                    <a:lumMod val="75000"/>
                  </a:schemeClr>
                </a:solidFill>
              </a:rPr>
              <a:t>Simulation</a:t>
            </a:r>
          </a:p>
          <a:p>
            <a:pPr algn="ctr"/>
            <a:r>
              <a:rPr lang="en-US" sz="3200" dirty="0">
                <a:solidFill>
                  <a:schemeClr val="accent5">
                    <a:lumMod val="75000"/>
                  </a:schemeClr>
                </a:solidFill>
              </a:rPr>
              <a:t>(DEVS)</a:t>
            </a:r>
            <a:endParaRPr lang="en-US" sz="1867" dirty="0">
              <a:solidFill>
                <a:schemeClr val="accent5">
                  <a:lumMod val="75000"/>
                </a:schemeClr>
              </a:solidFill>
            </a:endParaRPr>
          </a:p>
        </p:txBody>
      </p:sp>
      <p:grpSp>
        <p:nvGrpSpPr>
          <p:cNvPr id="68" name="Group 67">
            <a:extLst>
              <a:ext uri="{FF2B5EF4-FFF2-40B4-BE49-F238E27FC236}">
                <a16:creationId xmlns:a16="http://schemas.microsoft.com/office/drawing/2014/main" id="{25EA5522-5B4A-477C-A892-03FCC825655A}"/>
              </a:ext>
            </a:extLst>
          </p:cNvPr>
          <p:cNvGrpSpPr/>
          <p:nvPr/>
        </p:nvGrpSpPr>
        <p:grpSpPr>
          <a:xfrm>
            <a:off x="5560481" y="5250921"/>
            <a:ext cx="1420283" cy="1026587"/>
            <a:chOff x="5484019" y="742949"/>
            <a:chExt cx="1065212" cy="769940"/>
          </a:xfrm>
        </p:grpSpPr>
        <p:sp>
          <p:nvSpPr>
            <p:cNvPr id="69" name="Rectangle 68">
              <a:extLst>
                <a:ext uri="{FF2B5EF4-FFF2-40B4-BE49-F238E27FC236}">
                  <a16:creationId xmlns:a16="http://schemas.microsoft.com/office/drawing/2014/main" id="{AC0D4814-1423-4882-B115-D9EAB789C2FD}"/>
                </a:ext>
              </a:extLst>
            </p:cNvPr>
            <p:cNvSpPr/>
            <p:nvPr/>
          </p:nvSpPr>
          <p:spPr>
            <a:xfrm>
              <a:off x="5484019" y="742949"/>
              <a:ext cx="1065212" cy="769940"/>
            </a:xfrm>
            <a:prstGeom prst="rect">
              <a:avLst/>
            </a:prstGeom>
            <a:solidFill>
              <a:schemeClr val="tx1">
                <a:lumMod val="75000"/>
              </a:schemeClr>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0" name="Rectangle: Diagonal Corners Snipped 69">
              <a:extLst>
                <a:ext uri="{FF2B5EF4-FFF2-40B4-BE49-F238E27FC236}">
                  <a16:creationId xmlns:a16="http://schemas.microsoft.com/office/drawing/2014/main" id="{FD54A7EF-F619-4262-8E14-B34FACDE2CB2}"/>
                </a:ext>
              </a:extLst>
            </p:cNvPr>
            <p:cNvSpPr/>
            <p:nvPr/>
          </p:nvSpPr>
          <p:spPr>
            <a:xfrm>
              <a:off x="5486400" y="742950"/>
              <a:ext cx="1062831" cy="769939"/>
            </a:xfrm>
            <a:prstGeom prst="snip2DiagRect">
              <a:avLst>
                <a:gd name="adj1" fmla="val 0"/>
                <a:gd name="adj2" fmla="val 19141"/>
              </a:avLst>
            </a:prstGeom>
            <a:gradFill>
              <a:gsLst>
                <a:gs pos="0">
                  <a:schemeClr val="bg2">
                    <a:lumMod val="90000"/>
                  </a:schemeClr>
                </a:gs>
                <a:gs pos="50000">
                  <a:schemeClr val="tx2">
                    <a:lumMod val="20000"/>
                    <a:lumOff val="80000"/>
                  </a:schemeClr>
                </a:gs>
                <a:gs pos="100000">
                  <a:schemeClr val="accent3"/>
                </a:gs>
              </a:gsLst>
              <a:lin ang="16200000" scaled="1"/>
            </a:gra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p>
          </p:txBody>
        </p:sp>
        <p:sp>
          <p:nvSpPr>
            <p:cNvPr id="71" name="Rectangle 70">
              <a:extLst>
                <a:ext uri="{FF2B5EF4-FFF2-40B4-BE49-F238E27FC236}">
                  <a16:creationId xmlns:a16="http://schemas.microsoft.com/office/drawing/2014/main" id="{5CB2750D-FDF7-4D54-B161-ED2594A75613}"/>
                </a:ext>
              </a:extLst>
            </p:cNvPr>
            <p:cNvSpPr/>
            <p:nvPr/>
          </p:nvSpPr>
          <p:spPr>
            <a:xfrm>
              <a:off x="5563393" y="823919"/>
              <a:ext cx="908050" cy="609600"/>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2" name="Rectangle 71">
              <a:extLst>
                <a:ext uri="{FF2B5EF4-FFF2-40B4-BE49-F238E27FC236}">
                  <a16:creationId xmlns:a16="http://schemas.microsoft.com/office/drawing/2014/main" id="{77E4F871-6CC8-4D7E-8728-C87CB19CBC1C}"/>
                </a:ext>
              </a:extLst>
            </p:cNvPr>
            <p:cNvSpPr/>
            <p:nvPr/>
          </p:nvSpPr>
          <p:spPr>
            <a:xfrm>
              <a:off x="5570538" y="909642"/>
              <a:ext cx="892968" cy="371477"/>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3" name="Rectangle 72">
              <a:extLst>
                <a:ext uri="{FF2B5EF4-FFF2-40B4-BE49-F238E27FC236}">
                  <a16:creationId xmlns:a16="http://schemas.microsoft.com/office/drawing/2014/main" id="{DA31ED91-629E-44E1-AE38-FFA7715196E3}"/>
                </a:ext>
              </a:extLst>
            </p:cNvPr>
            <p:cNvSpPr/>
            <p:nvPr/>
          </p:nvSpPr>
          <p:spPr>
            <a:xfrm>
              <a:off x="5570537" y="824512"/>
              <a:ext cx="900906" cy="75607"/>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74" name="Group 73">
            <a:extLst>
              <a:ext uri="{FF2B5EF4-FFF2-40B4-BE49-F238E27FC236}">
                <a16:creationId xmlns:a16="http://schemas.microsoft.com/office/drawing/2014/main" id="{A2404724-4494-4462-87FE-5C5E968672F5}"/>
              </a:ext>
            </a:extLst>
          </p:cNvPr>
          <p:cNvGrpSpPr/>
          <p:nvPr/>
        </p:nvGrpSpPr>
        <p:grpSpPr>
          <a:xfrm>
            <a:off x="5180543" y="3523201"/>
            <a:ext cx="1420283" cy="1026587"/>
            <a:chOff x="5484019" y="742949"/>
            <a:chExt cx="1065212" cy="769940"/>
          </a:xfrm>
        </p:grpSpPr>
        <p:sp>
          <p:nvSpPr>
            <p:cNvPr id="75" name="Rectangle 74">
              <a:extLst>
                <a:ext uri="{FF2B5EF4-FFF2-40B4-BE49-F238E27FC236}">
                  <a16:creationId xmlns:a16="http://schemas.microsoft.com/office/drawing/2014/main" id="{0704EC59-84DC-4676-87C5-8DF0E4ED4714}"/>
                </a:ext>
              </a:extLst>
            </p:cNvPr>
            <p:cNvSpPr/>
            <p:nvPr/>
          </p:nvSpPr>
          <p:spPr>
            <a:xfrm>
              <a:off x="5484019" y="742949"/>
              <a:ext cx="1065212" cy="769940"/>
            </a:xfrm>
            <a:prstGeom prst="rect">
              <a:avLst/>
            </a:prstGeom>
            <a:solidFill>
              <a:schemeClr val="tx1">
                <a:lumMod val="75000"/>
              </a:schemeClr>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6" name="Rectangle: Diagonal Corners Snipped 75">
              <a:extLst>
                <a:ext uri="{FF2B5EF4-FFF2-40B4-BE49-F238E27FC236}">
                  <a16:creationId xmlns:a16="http://schemas.microsoft.com/office/drawing/2014/main" id="{E8766B9A-2B1E-4648-B5F6-DF82676D7B74}"/>
                </a:ext>
              </a:extLst>
            </p:cNvPr>
            <p:cNvSpPr/>
            <p:nvPr/>
          </p:nvSpPr>
          <p:spPr>
            <a:xfrm>
              <a:off x="5486400" y="742950"/>
              <a:ext cx="1062831" cy="769939"/>
            </a:xfrm>
            <a:prstGeom prst="snip2DiagRect">
              <a:avLst>
                <a:gd name="adj1" fmla="val 0"/>
                <a:gd name="adj2" fmla="val 19141"/>
              </a:avLst>
            </a:prstGeom>
            <a:gradFill>
              <a:gsLst>
                <a:gs pos="0">
                  <a:schemeClr val="bg2">
                    <a:lumMod val="90000"/>
                  </a:schemeClr>
                </a:gs>
                <a:gs pos="50000">
                  <a:schemeClr val="tx2">
                    <a:lumMod val="20000"/>
                    <a:lumOff val="80000"/>
                  </a:schemeClr>
                </a:gs>
                <a:gs pos="100000">
                  <a:schemeClr val="accent3"/>
                </a:gs>
              </a:gsLst>
              <a:lin ang="16200000" scaled="1"/>
            </a:gra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p>
          </p:txBody>
        </p:sp>
        <p:sp>
          <p:nvSpPr>
            <p:cNvPr id="77" name="Rectangle 76">
              <a:extLst>
                <a:ext uri="{FF2B5EF4-FFF2-40B4-BE49-F238E27FC236}">
                  <a16:creationId xmlns:a16="http://schemas.microsoft.com/office/drawing/2014/main" id="{949211C3-068E-4419-9CA9-ED9B60B76AA6}"/>
                </a:ext>
              </a:extLst>
            </p:cNvPr>
            <p:cNvSpPr/>
            <p:nvPr/>
          </p:nvSpPr>
          <p:spPr>
            <a:xfrm>
              <a:off x="5563393" y="823919"/>
              <a:ext cx="908050" cy="609600"/>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8" name="Rectangle 77">
              <a:extLst>
                <a:ext uri="{FF2B5EF4-FFF2-40B4-BE49-F238E27FC236}">
                  <a16:creationId xmlns:a16="http://schemas.microsoft.com/office/drawing/2014/main" id="{08A70622-2293-4B36-9F92-300DC7D9883D}"/>
                </a:ext>
              </a:extLst>
            </p:cNvPr>
            <p:cNvSpPr/>
            <p:nvPr/>
          </p:nvSpPr>
          <p:spPr>
            <a:xfrm>
              <a:off x="5570538" y="909642"/>
              <a:ext cx="892968" cy="371477"/>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9" name="Rectangle 78">
              <a:extLst>
                <a:ext uri="{FF2B5EF4-FFF2-40B4-BE49-F238E27FC236}">
                  <a16:creationId xmlns:a16="http://schemas.microsoft.com/office/drawing/2014/main" id="{32CF0C74-7EE5-424B-874C-2839F9FE3C3E}"/>
                </a:ext>
              </a:extLst>
            </p:cNvPr>
            <p:cNvSpPr/>
            <p:nvPr/>
          </p:nvSpPr>
          <p:spPr>
            <a:xfrm>
              <a:off x="5570537" y="824512"/>
              <a:ext cx="900906" cy="75607"/>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80" name="Group 79">
            <a:extLst>
              <a:ext uri="{FF2B5EF4-FFF2-40B4-BE49-F238E27FC236}">
                <a16:creationId xmlns:a16="http://schemas.microsoft.com/office/drawing/2014/main" id="{441988CC-8849-44CC-B5F1-8DFB3131BB92}"/>
              </a:ext>
            </a:extLst>
          </p:cNvPr>
          <p:cNvGrpSpPr/>
          <p:nvPr/>
        </p:nvGrpSpPr>
        <p:grpSpPr>
          <a:xfrm>
            <a:off x="4804304" y="1766357"/>
            <a:ext cx="1420283" cy="1026587"/>
            <a:chOff x="5484019" y="742949"/>
            <a:chExt cx="1065212" cy="769940"/>
          </a:xfrm>
        </p:grpSpPr>
        <p:sp>
          <p:nvSpPr>
            <p:cNvPr id="81" name="Rectangle 80">
              <a:extLst>
                <a:ext uri="{FF2B5EF4-FFF2-40B4-BE49-F238E27FC236}">
                  <a16:creationId xmlns:a16="http://schemas.microsoft.com/office/drawing/2014/main" id="{BCE642E5-9659-49F4-B284-16190F4C86CC}"/>
                </a:ext>
              </a:extLst>
            </p:cNvPr>
            <p:cNvSpPr/>
            <p:nvPr/>
          </p:nvSpPr>
          <p:spPr>
            <a:xfrm>
              <a:off x="5484019" y="742949"/>
              <a:ext cx="1065212" cy="769940"/>
            </a:xfrm>
            <a:prstGeom prst="rect">
              <a:avLst/>
            </a:prstGeom>
            <a:solidFill>
              <a:schemeClr val="tx1">
                <a:lumMod val="75000"/>
              </a:schemeClr>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2" name="Rectangle: Diagonal Corners Snipped 81">
              <a:extLst>
                <a:ext uri="{FF2B5EF4-FFF2-40B4-BE49-F238E27FC236}">
                  <a16:creationId xmlns:a16="http://schemas.microsoft.com/office/drawing/2014/main" id="{5F3E3E53-6B21-45E2-9811-58D6B7AA3119}"/>
                </a:ext>
              </a:extLst>
            </p:cNvPr>
            <p:cNvSpPr/>
            <p:nvPr/>
          </p:nvSpPr>
          <p:spPr>
            <a:xfrm>
              <a:off x="5486400" y="742950"/>
              <a:ext cx="1062831" cy="769939"/>
            </a:xfrm>
            <a:prstGeom prst="snip2DiagRect">
              <a:avLst>
                <a:gd name="adj1" fmla="val 0"/>
                <a:gd name="adj2" fmla="val 19141"/>
              </a:avLst>
            </a:prstGeom>
            <a:gradFill>
              <a:gsLst>
                <a:gs pos="0">
                  <a:schemeClr val="bg2">
                    <a:lumMod val="90000"/>
                  </a:schemeClr>
                </a:gs>
                <a:gs pos="50000">
                  <a:schemeClr val="tx2">
                    <a:lumMod val="20000"/>
                    <a:lumOff val="80000"/>
                  </a:schemeClr>
                </a:gs>
                <a:gs pos="100000">
                  <a:schemeClr val="accent3"/>
                </a:gs>
              </a:gsLst>
              <a:lin ang="16200000" scaled="1"/>
            </a:gra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p>
          </p:txBody>
        </p:sp>
        <p:sp>
          <p:nvSpPr>
            <p:cNvPr id="83" name="Rectangle 82">
              <a:extLst>
                <a:ext uri="{FF2B5EF4-FFF2-40B4-BE49-F238E27FC236}">
                  <a16:creationId xmlns:a16="http://schemas.microsoft.com/office/drawing/2014/main" id="{B1357774-32B5-4C65-99AC-34EAF1E528B2}"/>
                </a:ext>
              </a:extLst>
            </p:cNvPr>
            <p:cNvSpPr/>
            <p:nvPr/>
          </p:nvSpPr>
          <p:spPr>
            <a:xfrm>
              <a:off x="5563393" y="823919"/>
              <a:ext cx="908050" cy="609600"/>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4" name="Rectangle 83">
              <a:extLst>
                <a:ext uri="{FF2B5EF4-FFF2-40B4-BE49-F238E27FC236}">
                  <a16:creationId xmlns:a16="http://schemas.microsoft.com/office/drawing/2014/main" id="{E303823E-1A41-4236-8CCB-1CBF5F45D017}"/>
                </a:ext>
              </a:extLst>
            </p:cNvPr>
            <p:cNvSpPr/>
            <p:nvPr/>
          </p:nvSpPr>
          <p:spPr>
            <a:xfrm>
              <a:off x="5570538" y="909642"/>
              <a:ext cx="892968" cy="371477"/>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5" name="Rectangle 84">
              <a:extLst>
                <a:ext uri="{FF2B5EF4-FFF2-40B4-BE49-F238E27FC236}">
                  <a16:creationId xmlns:a16="http://schemas.microsoft.com/office/drawing/2014/main" id="{B541716A-EF35-4F32-ABF5-4381622F7704}"/>
                </a:ext>
              </a:extLst>
            </p:cNvPr>
            <p:cNvSpPr/>
            <p:nvPr/>
          </p:nvSpPr>
          <p:spPr>
            <a:xfrm>
              <a:off x="5570537" y="824512"/>
              <a:ext cx="900906" cy="75607"/>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86" name="Rectangle 85">
            <a:extLst>
              <a:ext uri="{FF2B5EF4-FFF2-40B4-BE49-F238E27FC236}">
                <a16:creationId xmlns:a16="http://schemas.microsoft.com/office/drawing/2014/main" id="{74377B8D-81C6-4C9B-8555-7A045A994E64}"/>
              </a:ext>
            </a:extLst>
          </p:cNvPr>
          <p:cNvSpPr/>
          <p:nvPr/>
        </p:nvSpPr>
        <p:spPr>
          <a:xfrm>
            <a:off x="4921502" y="1987552"/>
            <a:ext cx="1187197" cy="4963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7" name="Rectangle 86">
            <a:extLst>
              <a:ext uri="{FF2B5EF4-FFF2-40B4-BE49-F238E27FC236}">
                <a16:creationId xmlns:a16="http://schemas.microsoft.com/office/drawing/2014/main" id="{B192299B-66A7-414E-A31A-4CE6F13FC3D9}"/>
              </a:ext>
            </a:extLst>
          </p:cNvPr>
          <p:cNvSpPr/>
          <p:nvPr/>
        </p:nvSpPr>
        <p:spPr>
          <a:xfrm>
            <a:off x="5299328" y="3743870"/>
            <a:ext cx="1187197" cy="4963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8" name="Rectangle 87">
            <a:extLst>
              <a:ext uri="{FF2B5EF4-FFF2-40B4-BE49-F238E27FC236}">
                <a16:creationId xmlns:a16="http://schemas.microsoft.com/office/drawing/2014/main" id="{F9C49434-14AC-4BAA-A4F2-E9FD860BCD63}"/>
              </a:ext>
            </a:extLst>
          </p:cNvPr>
          <p:cNvSpPr/>
          <p:nvPr/>
        </p:nvSpPr>
        <p:spPr>
          <a:xfrm>
            <a:off x="5680076" y="5470003"/>
            <a:ext cx="1187197" cy="4963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9" name="Rectangle 88">
            <a:extLst>
              <a:ext uri="{FF2B5EF4-FFF2-40B4-BE49-F238E27FC236}">
                <a16:creationId xmlns:a16="http://schemas.microsoft.com/office/drawing/2014/main" id="{213F862E-6AA5-42AD-8E17-E4B25A5DF0FC}"/>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itle 1">
            <a:extLst>
              <a:ext uri="{FF2B5EF4-FFF2-40B4-BE49-F238E27FC236}">
                <a16:creationId xmlns:a16="http://schemas.microsoft.com/office/drawing/2014/main" id="{9A9BF632-1BAF-4786-A2D1-905DAAE46A56}"/>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Composite Node</a:t>
            </a:r>
            <a:endParaRPr lang="en-US" sz="3200" b="1" dirty="0">
              <a:solidFill>
                <a:schemeClr val="accent6">
                  <a:lumMod val="75000"/>
                </a:schemeClr>
              </a:solidFill>
              <a:latin typeface="+mn-lt"/>
            </a:endParaRPr>
          </a:p>
        </p:txBody>
      </p:sp>
    </p:spTree>
    <p:extLst>
      <p:ext uri="{BB962C8B-B14F-4D97-AF65-F5344CB8AC3E}">
        <p14:creationId xmlns:p14="http://schemas.microsoft.com/office/powerpoint/2010/main" val="4016983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80"/>
                                        </p:tgtEl>
                                      </p:cBhvr>
                                    </p:animEffect>
                                    <p:animScale>
                                      <p:cBhvr>
                                        <p:cTn id="7" dur="250" autoRev="1" fill="hold"/>
                                        <p:tgtEl>
                                          <p:spTgt spid="80"/>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74"/>
                                        </p:tgtEl>
                                      </p:cBhvr>
                                    </p:animEffect>
                                    <p:animScale>
                                      <p:cBhvr>
                                        <p:cTn id="10" dur="250" autoRev="1" fill="hold"/>
                                        <p:tgtEl>
                                          <p:spTgt spid="74"/>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68"/>
                                        </p:tgtEl>
                                      </p:cBhvr>
                                    </p:animEffect>
                                    <p:animScale>
                                      <p:cBhvr>
                                        <p:cTn id="13" dur="250" autoRev="1" fill="hold"/>
                                        <p:tgtEl>
                                          <p:spTgt spid="68"/>
                                        </p:tgtEl>
                                      </p:cBhvr>
                                      <p:by x="105000" y="105000"/>
                                    </p:animScale>
                                  </p:childTnLst>
                                </p:cTn>
                              </p:par>
                              <p:par>
                                <p:cTn id="14" presetID="21" presetClass="entr" presetSubtype="3" fill="hold"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heel(3)">
                                      <p:cBhvr>
                                        <p:cTn id="16" dur="500"/>
                                        <p:tgtEl>
                                          <p:spTgt spid="63"/>
                                        </p:tgtEl>
                                      </p:cBhvr>
                                    </p:animEffect>
                                  </p:childTnLst>
                                </p:cTn>
                              </p:par>
                              <p:par>
                                <p:cTn id="17" presetID="21" presetClass="exit" presetSubtype="3" fill="hold" nodeType="withEffect">
                                  <p:stCondLst>
                                    <p:cond delay="500"/>
                                  </p:stCondLst>
                                  <p:childTnLst>
                                    <p:animEffect transition="out" filter="wheel(3)">
                                      <p:cBhvr>
                                        <p:cTn id="18" dur="500"/>
                                        <p:tgtEl>
                                          <p:spTgt spid="63"/>
                                        </p:tgtEl>
                                      </p:cBhvr>
                                    </p:animEffect>
                                    <p:set>
                                      <p:cBhvr>
                                        <p:cTn id="19" dur="1" fill="hold">
                                          <p:stCondLst>
                                            <p:cond delay="499"/>
                                          </p:stCondLst>
                                        </p:cTn>
                                        <p:tgtEl>
                                          <p:spTgt spid="63"/>
                                        </p:tgtEl>
                                        <p:attrNameLst>
                                          <p:attrName>style.visibility</p:attrName>
                                        </p:attrNameLst>
                                      </p:cBhvr>
                                      <p:to>
                                        <p:strVal val="hidden"/>
                                      </p:to>
                                    </p:set>
                                  </p:childTnLst>
                                </p:cTn>
                              </p:par>
                              <p:par>
                                <p:cTn id="20" presetID="21" presetClass="entr" presetSubtype="3" fill="hold" nodeType="withEffect">
                                  <p:stCondLst>
                                    <p:cond delay="1000"/>
                                  </p:stCondLst>
                                  <p:childTnLst>
                                    <p:set>
                                      <p:cBhvr>
                                        <p:cTn id="21" dur="1" fill="hold">
                                          <p:stCondLst>
                                            <p:cond delay="0"/>
                                          </p:stCondLst>
                                        </p:cTn>
                                        <p:tgtEl>
                                          <p:spTgt spid="63"/>
                                        </p:tgtEl>
                                        <p:attrNameLst>
                                          <p:attrName>style.visibility</p:attrName>
                                        </p:attrNameLst>
                                      </p:cBhvr>
                                      <p:to>
                                        <p:strVal val="visible"/>
                                      </p:to>
                                    </p:set>
                                    <p:animEffect transition="in" filter="wheel(3)">
                                      <p:cBhvr>
                                        <p:cTn id="22" dur="500"/>
                                        <p:tgtEl>
                                          <p:spTgt spid="63"/>
                                        </p:tgtEl>
                                      </p:cBhvr>
                                    </p:animEffect>
                                  </p:childTnLst>
                                </p:cTn>
                              </p:par>
                              <p:par>
                                <p:cTn id="23" presetID="21" presetClass="exit" presetSubtype="3" fill="hold" nodeType="withEffect">
                                  <p:stCondLst>
                                    <p:cond delay="1500"/>
                                  </p:stCondLst>
                                  <p:childTnLst>
                                    <p:animEffect transition="out" filter="wheel(3)">
                                      <p:cBhvr>
                                        <p:cTn id="24" dur="500"/>
                                        <p:tgtEl>
                                          <p:spTgt spid="63"/>
                                        </p:tgtEl>
                                      </p:cBhvr>
                                    </p:animEffect>
                                    <p:set>
                                      <p:cBhvr>
                                        <p:cTn id="25" dur="1" fill="hold">
                                          <p:stCondLst>
                                            <p:cond delay="499"/>
                                          </p:stCondLst>
                                        </p:cTn>
                                        <p:tgtEl>
                                          <p:spTgt spid="63"/>
                                        </p:tgtEl>
                                        <p:attrNameLst>
                                          <p:attrName>style.visibility</p:attrName>
                                        </p:attrNameLst>
                                      </p:cBhvr>
                                      <p:to>
                                        <p:strVal val="hidden"/>
                                      </p:to>
                                    </p:set>
                                  </p:childTnLst>
                                </p:cTn>
                              </p:par>
                              <p:par>
                                <p:cTn id="26" presetID="21" presetClass="entr" presetSubtype="3" fill="hold" nodeType="withEffect">
                                  <p:stCondLst>
                                    <p:cond delay="2000"/>
                                  </p:stCondLst>
                                  <p:childTnLst>
                                    <p:set>
                                      <p:cBhvr>
                                        <p:cTn id="27" dur="1" fill="hold">
                                          <p:stCondLst>
                                            <p:cond delay="0"/>
                                          </p:stCondLst>
                                        </p:cTn>
                                        <p:tgtEl>
                                          <p:spTgt spid="63"/>
                                        </p:tgtEl>
                                        <p:attrNameLst>
                                          <p:attrName>style.visibility</p:attrName>
                                        </p:attrNameLst>
                                      </p:cBhvr>
                                      <p:to>
                                        <p:strVal val="visible"/>
                                      </p:to>
                                    </p:set>
                                    <p:animEffect transition="in" filter="wheel(3)">
                                      <p:cBhvr>
                                        <p:cTn id="28" dur="500"/>
                                        <p:tgtEl>
                                          <p:spTgt spid="63"/>
                                        </p:tgtEl>
                                      </p:cBhvr>
                                    </p:animEffect>
                                  </p:childTnLst>
                                </p:cTn>
                              </p:par>
                              <p:par>
                                <p:cTn id="29" presetID="21" presetClass="exit" presetSubtype="3" fill="hold" nodeType="withEffect">
                                  <p:stCondLst>
                                    <p:cond delay="2500"/>
                                  </p:stCondLst>
                                  <p:childTnLst>
                                    <p:animEffect transition="out" filter="wheel(3)">
                                      <p:cBhvr>
                                        <p:cTn id="30" dur="500"/>
                                        <p:tgtEl>
                                          <p:spTgt spid="63"/>
                                        </p:tgtEl>
                                      </p:cBhvr>
                                    </p:animEffect>
                                    <p:set>
                                      <p:cBhvr>
                                        <p:cTn id="31" dur="1" fill="hold">
                                          <p:stCondLst>
                                            <p:cond delay="499"/>
                                          </p:stCondLst>
                                        </p:cTn>
                                        <p:tgtEl>
                                          <p:spTgt spid="63"/>
                                        </p:tgtEl>
                                        <p:attrNameLst>
                                          <p:attrName>style.visibility</p:attrName>
                                        </p:attrNameLst>
                                      </p:cBhvr>
                                      <p:to>
                                        <p:strVal val="hidden"/>
                                      </p:to>
                                    </p:set>
                                  </p:childTnLst>
                                </p:cTn>
                              </p:par>
                              <p:par>
                                <p:cTn id="32" presetID="21" presetClass="entr" presetSubtype="3" fill="hold" nodeType="withEffect">
                                  <p:stCondLst>
                                    <p:cond delay="3000"/>
                                  </p:stCondLst>
                                  <p:childTnLst>
                                    <p:set>
                                      <p:cBhvr>
                                        <p:cTn id="33" dur="1" fill="hold">
                                          <p:stCondLst>
                                            <p:cond delay="0"/>
                                          </p:stCondLst>
                                        </p:cTn>
                                        <p:tgtEl>
                                          <p:spTgt spid="63"/>
                                        </p:tgtEl>
                                        <p:attrNameLst>
                                          <p:attrName>style.visibility</p:attrName>
                                        </p:attrNameLst>
                                      </p:cBhvr>
                                      <p:to>
                                        <p:strVal val="visible"/>
                                      </p:to>
                                    </p:set>
                                    <p:animEffect transition="in" filter="wheel(3)">
                                      <p:cBhvr>
                                        <p:cTn id="34" dur="500"/>
                                        <p:tgtEl>
                                          <p:spTgt spid="63"/>
                                        </p:tgtEl>
                                      </p:cBhvr>
                                    </p:animEffect>
                                  </p:childTnLst>
                                </p:cTn>
                              </p:par>
                              <p:par>
                                <p:cTn id="35" presetID="21" presetClass="exit" presetSubtype="3" fill="hold" nodeType="withEffect">
                                  <p:stCondLst>
                                    <p:cond delay="3500"/>
                                  </p:stCondLst>
                                  <p:childTnLst>
                                    <p:animEffect transition="out" filter="wheel(3)">
                                      <p:cBhvr>
                                        <p:cTn id="36" dur="500"/>
                                        <p:tgtEl>
                                          <p:spTgt spid="63"/>
                                        </p:tgtEl>
                                      </p:cBhvr>
                                    </p:animEffect>
                                    <p:set>
                                      <p:cBhvr>
                                        <p:cTn id="37" dur="1" fill="hold">
                                          <p:stCondLst>
                                            <p:cond delay="499"/>
                                          </p:stCondLst>
                                        </p:cTn>
                                        <p:tgtEl>
                                          <p:spTgt spid="63"/>
                                        </p:tgtEl>
                                        <p:attrNameLst>
                                          <p:attrName>style.visibility</p:attrName>
                                        </p:attrNameLst>
                                      </p:cBhvr>
                                      <p:to>
                                        <p:strVal val="hidden"/>
                                      </p:to>
                                    </p:set>
                                  </p:childTnLst>
                                </p:cTn>
                              </p:par>
                              <p:par>
                                <p:cTn id="38" presetID="21" presetClass="entr" presetSubtype="3" fill="hold" nodeType="withEffect">
                                  <p:stCondLst>
                                    <p:cond delay="4000"/>
                                  </p:stCondLst>
                                  <p:childTnLst>
                                    <p:set>
                                      <p:cBhvr>
                                        <p:cTn id="39" dur="1" fill="hold">
                                          <p:stCondLst>
                                            <p:cond delay="0"/>
                                          </p:stCondLst>
                                        </p:cTn>
                                        <p:tgtEl>
                                          <p:spTgt spid="63"/>
                                        </p:tgtEl>
                                        <p:attrNameLst>
                                          <p:attrName>style.visibility</p:attrName>
                                        </p:attrNameLst>
                                      </p:cBhvr>
                                      <p:to>
                                        <p:strVal val="visible"/>
                                      </p:to>
                                    </p:set>
                                    <p:animEffect transition="in" filter="wheel(3)">
                                      <p:cBhvr>
                                        <p:cTn id="40" dur="500"/>
                                        <p:tgtEl>
                                          <p:spTgt spid="63"/>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wipe(up)">
                                      <p:cBhvr>
                                        <p:cTn id="43" dur="4500"/>
                                        <p:tgtEl>
                                          <p:spTgt spid="86"/>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wipe(up)">
                                      <p:cBhvr>
                                        <p:cTn id="46" dur="4500"/>
                                        <p:tgtEl>
                                          <p:spTgt spid="87"/>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wipe(up)">
                                      <p:cBhvr>
                                        <p:cTn id="49" dur="4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8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A19345-A1D2-493E-861C-0B8DB065E4E8}"/>
              </a:ext>
            </a:extLst>
          </p:cNvPr>
          <p:cNvSpPr>
            <a:spLocks noGrp="1"/>
          </p:cNvSpPr>
          <p:nvPr>
            <p:ph type="sldNum" sz="quarter" idx="12"/>
          </p:nvPr>
        </p:nvSpPr>
        <p:spPr/>
        <p:txBody>
          <a:bodyPr/>
          <a:lstStyle/>
          <a:p>
            <a:fld id="{EC043B50-7102-4718-A93F-080F90E5C0DD}" type="slidenum">
              <a:rPr lang="en-US" smtClean="0"/>
              <a:t>113</a:t>
            </a:fld>
            <a:endParaRPr lang="en-US" dirty="0"/>
          </a:p>
        </p:txBody>
      </p:sp>
      <p:grpSp>
        <p:nvGrpSpPr>
          <p:cNvPr id="5" name="Group 4">
            <a:extLst>
              <a:ext uri="{FF2B5EF4-FFF2-40B4-BE49-F238E27FC236}">
                <a16:creationId xmlns:a16="http://schemas.microsoft.com/office/drawing/2014/main" id="{8F1532F9-0D7F-4F97-AEBF-E85416F2033D}"/>
              </a:ext>
            </a:extLst>
          </p:cNvPr>
          <p:cNvGrpSpPr/>
          <p:nvPr/>
        </p:nvGrpSpPr>
        <p:grpSpPr>
          <a:xfrm>
            <a:off x="1607608" y="2279653"/>
            <a:ext cx="8553451" cy="3695167"/>
            <a:chOff x="1205706" y="1709739"/>
            <a:chExt cx="6415088" cy="2771375"/>
          </a:xfrm>
        </p:grpSpPr>
        <p:cxnSp>
          <p:nvCxnSpPr>
            <p:cNvPr id="6" name="Straight Arrow Connector 5">
              <a:extLst>
                <a:ext uri="{FF2B5EF4-FFF2-40B4-BE49-F238E27FC236}">
                  <a16:creationId xmlns:a16="http://schemas.microsoft.com/office/drawing/2014/main" id="{FA859C4C-19B2-4070-8910-0C5B84C47B96}"/>
                </a:ext>
              </a:extLst>
            </p:cNvPr>
            <p:cNvCxnSpPr>
              <a:cxnSpLocks/>
              <a:endCxn id="92" idx="2"/>
            </p:cNvCxnSpPr>
            <p:nvPr/>
          </p:nvCxnSpPr>
          <p:spPr>
            <a:xfrm flipV="1">
              <a:off x="3092252" y="1709739"/>
              <a:ext cx="513357" cy="948730"/>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B2AC4EB-15D5-43E6-A8DD-8A415C3C38F4}"/>
                </a:ext>
              </a:extLst>
            </p:cNvPr>
            <p:cNvCxnSpPr>
              <a:cxnSpLocks/>
            </p:cNvCxnSpPr>
            <p:nvPr/>
          </p:nvCxnSpPr>
          <p:spPr>
            <a:xfrm>
              <a:off x="1205706" y="2035572"/>
              <a:ext cx="993578" cy="622896"/>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A1DA3B-2B73-4B3D-8E5D-C4863B53AC5F}"/>
                </a:ext>
              </a:extLst>
            </p:cNvPr>
            <p:cNvCxnSpPr>
              <a:cxnSpLocks/>
            </p:cNvCxnSpPr>
            <p:nvPr/>
          </p:nvCxnSpPr>
          <p:spPr>
            <a:xfrm flipV="1">
              <a:off x="1205706" y="2658468"/>
              <a:ext cx="993578" cy="870150"/>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E92E7A6-7DFD-49DE-8ED4-B890A986658F}"/>
                </a:ext>
              </a:extLst>
            </p:cNvPr>
            <p:cNvCxnSpPr>
              <a:cxnSpLocks/>
              <a:stCxn id="92" idx="0"/>
            </p:cNvCxnSpPr>
            <p:nvPr/>
          </p:nvCxnSpPr>
          <p:spPr>
            <a:xfrm>
              <a:off x="4668440" y="1709739"/>
              <a:ext cx="902098" cy="540745"/>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DEC32A8-B5EB-4010-B787-00B9FDCE6D1A}"/>
                </a:ext>
              </a:extLst>
            </p:cNvPr>
            <p:cNvCxnSpPr>
              <a:cxnSpLocks/>
              <a:endCxn id="86" idx="2"/>
            </p:cNvCxnSpPr>
            <p:nvPr/>
          </p:nvCxnSpPr>
          <p:spPr>
            <a:xfrm>
              <a:off x="3092252" y="2658468"/>
              <a:ext cx="795536" cy="368904"/>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E33DFD-6E20-41FD-AE58-0F39FB7BCA29}"/>
                </a:ext>
              </a:extLst>
            </p:cNvPr>
            <p:cNvCxnSpPr>
              <a:cxnSpLocks/>
              <a:endCxn id="80" idx="2"/>
            </p:cNvCxnSpPr>
            <p:nvPr/>
          </p:nvCxnSpPr>
          <p:spPr>
            <a:xfrm flipV="1">
              <a:off x="3243659" y="4323162"/>
              <a:ext cx="929083" cy="157952"/>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89F837-5279-4261-9BE4-A6CB0CFF7184}"/>
                </a:ext>
              </a:extLst>
            </p:cNvPr>
            <p:cNvCxnSpPr>
              <a:cxnSpLocks/>
              <a:stCxn id="86" idx="0"/>
            </p:cNvCxnSpPr>
            <p:nvPr/>
          </p:nvCxnSpPr>
          <p:spPr>
            <a:xfrm flipV="1">
              <a:off x="4950619" y="3026774"/>
              <a:ext cx="619919" cy="598"/>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7921EEA-A10F-470D-89F6-2F2069E23AC7}"/>
                </a:ext>
              </a:extLst>
            </p:cNvPr>
            <p:cNvCxnSpPr>
              <a:cxnSpLocks/>
            </p:cNvCxnSpPr>
            <p:nvPr/>
          </p:nvCxnSpPr>
          <p:spPr>
            <a:xfrm>
              <a:off x="6463506" y="3026773"/>
              <a:ext cx="1157288" cy="913799"/>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4E9D9A-2FD3-40AC-9CE3-8E665E048F6A}"/>
                </a:ext>
              </a:extLst>
            </p:cNvPr>
            <p:cNvCxnSpPr>
              <a:cxnSpLocks/>
              <a:stCxn id="80" idx="0"/>
            </p:cNvCxnSpPr>
            <p:nvPr/>
          </p:nvCxnSpPr>
          <p:spPr>
            <a:xfrm flipV="1">
              <a:off x="5235573" y="3940572"/>
              <a:ext cx="2385221" cy="382590"/>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2EED4A-FDCB-4C85-BC25-B7DF1C4F555C}"/>
                </a:ext>
              </a:extLst>
            </p:cNvPr>
            <p:cNvCxnSpPr>
              <a:cxnSpLocks/>
            </p:cNvCxnSpPr>
            <p:nvPr/>
          </p:nvCxnSpPr>
          <p:spPr>
            <a:xfrm>
              <a:off x="6463506" y="2250483"/>
              <a:ext cx="1012032" cy="394691"/>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6CF39F5-0E3E-4527-B430-8983BC3D146C}"/>
                </a:ext>
              </a:extLst>
            </p:cNvPr>
            <p:cNvCxnSpPr>
              <a:cxnSpLocks/>
            </p:cNvCxnSpPr>
            <p:nvPr/>
          </p:nvCxnSpPr>
          <p:spPr>
            <a:xfrm flipV="1">
              <a:off x="6470650" y="2645174"/>
              <a:ext cx="1004888" cy="380204"/>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996D7BA-88C7-4EA0-A57E-F2EB733C1BE5}"/>
                </a:ext>
              </a:extLst>
            </p:cNvPr>
            <p:cNvCxnSpPr>
              <a:cxnSpLocks/>
              <a:stCxn id="86" idx="0"/>
            </p:cNvCxnSpPr>
            <p:nvPr/>
          </p:nvCxnSpPr>
          <p:spPr>
            <a:xfrm flipV="1">
              <a:off x="4950619" y="2250484"/>
              <a:ext cx="619919" cy="776888"/>
            </a:xfrm>
            <a:prstGeom prst="straightConnector1">
              <a:avLst/>
            </a:prstGeom>
            <a:ln w="31750">
              <a:solidFill>
                <a:srgbClr val="CBC6BD"/>
              </a:solidFill>
              <a:tailEnd type="triangle" w="med" len="lg"/>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E4CA88DD-2D42-4E83-8530-B95F00F4D1DC}"/>
              </a:ext>
            </a:extLst>
          </p:cNvPr>
          <p:cNvCxnSpPr>
            <a:cxnSpLocks/>
          </p:cNvCxnSpPr>
          <p:nvPr/>
        </p:nvCxnSpPr>
        <p:spPr>
          <a:xfrm>
            <a:off x="8618008" y="4035698"/>
            <a:ext cx="1543051" cy="1218399"/>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4F1423F-3A77-4622-96B2-2D8A5221E0D6}"/>
              </a:ext>
            </a:extLst>
          </p:cNvPr>
          <p:cNvCxnSpPr>
            <a:cxnSpLocks/>
            <a:stCxn id="80" idx="0"/>
          </p:cNvCxnSpPr>
          <p:nvPr/>
        </p:nvCxnSpPr>
        <p:spPr>
          <a:xfrm flipV="1">
            <a:off x="6980765" y="5254096"/>
            <a:ext cx="3180295" cy="510120"/>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290EF29-CD2C-466A-819D-96820D7132C6}"/>
              </a:ext>
            </a:extLst>
          </p:cNvPr>
          <p:cNvCxnSpPr>
            <a:cxnSpLocks/>
          </p:cNvCxnSpPr>
          <p:nvPr/>
        </p:nvCxnSpPr>
        <p:spPr>
          <a:xfrm>
            <a:off x="8618008" y="3000645"/>
            <a:ext cx="1349376" cy="526255"/>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35310E-B57D-4209-BAB5-C336179FF2DF}"/>
              </a:ext>
            </a:extLst>
          </p:cNvPr>
          <p:cNvCxnSpPr>
            <a:cxnSpLocks/>
          </p:cNvCxnSpPr>
          <p:nvPr/>
        </p:nvCxnSpPr>
        <p:spPr>
          <a:xfrm flipV="1">
            <a:off x="8627533" y="3526899"/>
            <a:ext cx="1339851" cy="506939"/>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12FDF7F-0708-4975-8145-9971ECFA00A1}"/>
              </a:ext>
            </a:extLst>
          </p:cNvPr>
          <p:cNvSpPr/>
          <p:nvPr/>
        </p:nvSpPr>
        <p:spPr>
          <a:xfrm>
            <a:off x="8022167" y="1398024"/>
            <a:ext cx="2946400" cy="1077218"/>
          </a:xfrm>
          <a:prstGeom prst="rect">
            <a:avLst/>
          </a:prstGeom>
        </p:spPr>
        <p:txBody>
          <a:bodyPr wrap="square">
            <a:spAutoFit/>
          </a:bodyPr>
          <a:lstStyle/>
          <a:p>
            <a:pPr algn="ctr"/>
            <a:r>
              <a:rPr lang="en-US" sz="3200" dirty="0">
                <a:solidFill>
                  <a:schemeClr val="accent4">
                    <a:lumMod val="75000"/>
                  </a:schemeClr>
                </a:solidFill>
              </a:rPr>
              <a:t>Finalization (Dataflow)</a:t>
            </a:r>
            <a:endParaRPr lang="en-US" sz="1867" dirty="0">
              <a:solidFill>
                <a:schemeClr val="accent4">
                  <a:lumMod val="75000"/>
                </a:schemeClr>
              </a:solidFill>
            </a:endParaRPr>
          </a:p>
        </p:txBody>
      </p:sp>
      <p:cxnSp>
        <p:nvCxnSpPr>
          <p:cNvPr id="23" name="Straight Arrow Connector 22">
            <a:extLst>
              <a:ext uri="{FF2B5EF4-FFF2-40B4-BE49-F238E27FC236}">
                <a16:creationId xmlns:a16="http://schemas.microsoft.com/office/drawing/2014/main" id="{6F0A5229-6ED6-41E0-850E-F887CF014A4A}"/>
              </a:ext>
            </a:extLst>
          </p:cNvPr>
          <p:cNvCxnSpPr>
            <a:cxnSpLocks/>
          </p:cNvCxnSpPr>
          <p:nvPr/>
        </p:nvCxnSpPr>
        <p:spPr>
          <a:xfrm flipV="1">
            <a:off x="4123003" y="2279652"/>
            <a:ext cx="684476" cy="1264973"/>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CD65F69-696A-455D-B273-2028D1381843}"/>
              </a:ext>
            </a:extLst>
          </p:cNvPr>
          <p:cNvCxnSpPr>
            <a:cxnSpLocks/>
          </p:cNvCxnSpPr>
          <p:nvPr/>
        </p:nvCxnSpPr>
        <p:spPr>
          <a:xfrm>
            <a:off x="1607608" y="2714096"/>
            <a:ext cx="1324771" cy="830528"/>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298A18D-E1B5-453C-B5D6-C04876022EC8}"/>
              </a:ext>
            </a:extLst>
          </p:cNvPr>
          <p:cNvCxnSpPr>
            <a:cxnSpLocks/>
          </p:cNvCxnSpPr>
          <p:nvPr/>
        </p:nvCxnSpPr>
        <p:spPr>
          <a:xfrm flipV="1">
            <a:off x="1607608" y="3544624"/>
            <a:ext cx="1324771" cy="1160200"/>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1E2E6DB-0301-4731-A874-D3C761F002A5}"/>
              </a:ext>
            </a:extLst>
          </p:cNvPr>
          <p:cNvCxnSpPr>
            <a:cxnSpLocks/>
          </p:cNvCxnSpPr>
          <p:nvPr/>
        </p:nvCxnSpPr>
        <p:spPr>
          <a:xfrm>
            <a:off x="4123003" y="3544624"/>
            <a:ext cx="1060715" cy="491872"/>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27F6CE5-F44E-4280-BB5C-2D084A99E284}"/>
              </a:ext>
            </a:extLst>
          </p:cNvPr>
          <p:cNvCxnSpPr>
            <a:cxnSpLocks/>
          </p:cNvCxnSpPr>
          <p:nvPr/>
        </p:nvCxnSpPr>
        <p:spPr>
          <a:xfrm flipV="1">
            <a:off x="4324880" y="5764216"/>
            <a:ext cx="1238777" cy="210603"/>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27451B7-08DA-4484-AF05-CE1C64B2F695}"/>
              </a:ext>
            </a:extLst>
          </p:cNvPr>
          <p:cNvSpPr/>
          <p:nvPr/>
        </p:nvSpPr>
        <p:spPr>
          <a:xfrm>
            <a:off x="4446590" y="2209800"/>
            <a:ext cx="105833" cy="19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a:p>
        </p:txBody>
      </p:sp>
      <p:cxnSp>
        <p:nvCxnSpPr>
          <p:cNvPr id="29" name="Straight Arrow Connector 28">
            <a:extLst>
              <a:ext uri="{FF2B5EF4-FFF2-40B4-BE49-F238E27FC236}">
                <a16:creationId xmlns:a16="http://schemas.microsoft.com/office/drawing/2014/main" id="{9AFCD998-0F5F-4FD8-ACF3-2E41EAE077CC}"/>
              </a:ext>
            </a:extLst>
          </p:cNvPr>
          <p:cNvCxnSpPr>
            <a:cxnSpLocks/>
            <a:stCxn id="92" idx="0"/>
          </p:cNvCxnSpPr>
          <p:nvPr/>
        </p:nvCxnSpPr>
        <p:spPr>
          <a:xfrm>
            <a:off x="6224587" y="2279653"/>
            <a:ext cx="1202797" cy="720993"/>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6C4A4E-7F0A-41E2-B749-FB7159B45C31}"/>
              </a:ext>
            </a:extLst>
          </p:cNvPr>
          <p:cNvCxnSpPr>
            <a:cxnSpLocks/>
            <a:stCxn id="86" idx="0"/>
          </p:cNvCxnSpPr>
          <p:nvPr/>
        </p:nvCxnSpPr>
        <p:spPr>
          <a:xfrm flipV="1">
            <a:off x="6600826" y="4035699"/>
            <a:ext cx="826559" cy="797"/>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04D183-A8F7-4774-95FE-7EDED5B681EC}"/>
              </a:ext>
            </a:extLst>
          </p:cNvPr>
          <p:cNvCxnSpPr>
            <a:cxnSpLocks/>
            <a:stCxn id="86" idx="0"/>
          </p:cNvCxnSpPr>
          <p:nvPr/>
        </p:nvCxnSpPr>
        <p:spPr>
          <a:xfrm flipV="1">
            <a:off x="6600826" y="3000645"/>
            <a:ext cx="826559" cy="1035851"/>
          </a:xfrm>
          <a:prstGeom prst="straightConnector1">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AE999556-B571-426D-9205-5AF235D59832}"/>
              </a:ext>
            </a:extLst>
          </p:cNvPr>
          <p:cNvGrpSpPr/>
          <p:nvPr/>
        </p:nvGrpSpPr>
        <p:grpSpPr>
          <a:xfrm>
            <a:off x="406400" y="4302128"/>
            <a:ext cx="1210733" cy="812797"/>
            <a:chOff x="3359150" y="2292351"/>
            <a:chExt cx="908050" cy="609598"/>
          </a:xfrm>
        </p:grpSpPr>
        <p:sp>
          <p:nvSpPr>
            <p:cNvPr id="33" name="Rectangle 32">
              <a:extLst>
                <a:ext uri="{FF2B5EF4-FFF2-40B4-BE49-F238E27FC236}">
                  <a16:creationId xmlns:a16="http://schemas.microsoft.com/office/drawing/2014/main" id="{925D8111-590B-4C8A-9C92-7ABD54E9C3E8}"/>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33">
              <a:extLst>
                <a:ext uri="{FF2B5EF4-FFF2-40B4-BE49-F238E27FC236}">
                  <a16:creationId xmlns:a16="http://schemas.microsoft.com/office/drawing/2014/main" id="{FB2A1C33-33F5-499F-8288-4A4B6DE8FBA5}"/>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5" name="Rectangle 34">
              <a:extLst>
                <a:ext uri="{FF2B5EF4-FFF2-40B4-BE49-F238E27FC236}">
                  <a16:creationId xmlns:a16="http://schemas.microsoft.com/office/drawing/2014/main" id="{F8E7F434-5A69-467C-8F3D-565F79B3148D}"/>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6" name="Group 35">
            <a:extLst>
              <a:ext uri="{FF2B5EF4-FFF2-40B4-BE49-F238E27FC236}">
                <a16:creationId xmlns:a16="http://schemas.microsoft.com/office/drawing/2014/main" id="{EF354342-3B9A-4C8A-B83D-50525E1DA4D9}"/>
              </a:ext>
            </a:extLst>
          </p:cNvPr>
          <p:cNvGrpSpPr/>
          <p:nvPr/>
        </p:nvGrpSpPr>
        <p:grpSpPr>
          <a:xfrm>
            <a:off x="406400" y="2311400"/>
            <a:ext cx="1210733" cy="812797"/>
            <a:chOff x="3359150" y="2292351"/>
            <a:chExt cx="908050" cy="609598"/>
          </a:xfrm>
        </p:grpSpPr>
        <p:sp>
          <p:nvSpPr>
            <p:cNvPr id="37" name="Rectangle 36">
              <a:extLst>
                <a:ext uri="{FF2B5EF4-FFF2-40B4-BE49-F238E27FC236}">
                  <a16:creationId xmlns:a16="http://schemas.microsoft.com/office/drawing/2014/main" id="{501E8C14-0613-47BF-AB10-1526C82B5C0C}"/>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Rectangle 37">
              <a:extLst>
                <a:ext uri="{FF2B5EF4-FFF2-40B4-BE49-F238E27FC236}">
                  <a16:creationId xmlns:a16="http://schemas.microsoft.com/office/drawing/2014/main" id="{C044CFEE-1CE2-4366-92C2-E5A908505A08}"/>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Rectangle 38">
              <a:extLst>
                <a:ext uri="{FF2B5EF4-FFF2-40B4-BE49-F238E27FC236}">
                  <a16:creationId xmlns:a16="http://schemas.microsoft.com/office/drawing/2014/main" id="{550F36AB-DF18-4F38-ABC1-3591AD93F8A3}"/>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0" name="Group 39">
            <a:extLst>
              <a:ext uri="{FF2B5EF4-FFF2-40B4-BE49-F238E27FC236}">
                <a16:creationId xmlns:a16="http://schemas.microsoft.com/office/drawing/2014/main" id="{5CD02910-A88E-4354-AAEE-ACFBEB7A06C9}"/>
              </a:ext>
            </a:extLst>
          </p:cNvPr>
          <p:cNvGrpSpPr/>
          <p:nvPr/>
        </p:nvGrpSpPr>
        <p:grpSpPr>
          <a:xfrm>
            <a:off x="2921795" y="3141928"/>
            <a:ext cx="1210733" cy="812797"/>
            <a:chOff x="3359150" y="2292351"/>
            <a:chExt cx="908050" cy="609598"/>
          </a:xfrm>
        </p:grpSpPr>
        <p:sp>
          <p:nvSpPr>
            <p:cNvPr id="41" name="Rectangle 40">
              <a:extLst>
                <a:ext uri="{FF2B5EF4-FFF2-40B4-BE49-F238E27FC236}">
                  <a16:creationId xmlns:a16="http://schemas.microsoft.com/office/drawing/2014/main" id="{C004D6C5-0D27-494A-A967-5E561CA88B9D}"/>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Rectangle 41">
              <a:extLst>
                <a:ext uri="{FF2B5EF4-FFF2-40B4-BE49-F238E27FC236}">
                  <a16:creationId xmlns:a16="http://schemas.microsoft.com/office/drawing/2014/main" id="{CCC6924A-63E5-4EC5-9399-9E9D87605C14}"/>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3" name="Rectangle 42">
              <a:extLst>
                <a:ext uri="{FF2B5EF4-FFF2-40B4-BE49-F238E27FC236}">
                  <a16:creationId xmlns:a16="http://schemas.microsoft.com/office/drawing/2014/main" id="{7545CBA7-3859-481A-954E-5F26638F68BC}"/>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4" name="Group 43">
            <a:extLst>
              <a:ext uri="{FF2B5EF4-FFF2-40B4-BE49-F238E27FC236}">
                <a16:creationId xmlns:a16="http://schemas.microsoft.com/office/drawing/2014/main" id="{96C3603D-3357-4DC2-AF2B-6CEEC2D48BAC}"/>
              </a:ext>
            </a:extLst>
          </p:cNvPr>
          <p:cNvGrpSpPr/>
          <p:nvPr/>
        </p:nvGrpSpPr>
        <p:grpSpPr>
          <a:xfrm>
            <a:off x="3123671" y="5572122"/>
            <a:ext cx="1210733" cy="812797"/>
            <a:chOff x="3359150" y="2292351"/>
            <a:chExt cx="908050" cy="609598"/>
          </a:xfrm>
        </p:grpSpPr>
        <p:sp>
          <p:nvSpPr>
            <p:cNvPr id="45" name="Rectangle 44">
              <a:extLst>
                <a:ext uri="{FF2B5EF4-FFF2-40B4-BE49-F238E27FC236}">
                  <a16:creationId xmlns:a16="http://schemas.microsoft.com/office/drawing/2014/main" id="{D7B1B189-2020-4374-ACC9-9937C1B62B3E}"/>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Rectangle 45">
              <a:extLst>
                <a:ext uri="{FF2B5EF4-FFF2-40B4-BE49-F238E27FC236}">
                  <a16:creationId xmlns:a16="http://schemas.microsoft.com/office/drawing/2014/main" id="{D0FD535D-BE47-4CF4-B96E-56D8CEE60C3D}"/>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7" name="Rectangle 46">
              <a:extLst>
                <a:ext uri="{FF2B5EF4-FFF2-40B4-BE49-F238E27FC236}">
                  <a16:creationId xmlns:a16="http://schemas.microsoft.com/office/drawing/2014/main" id="{0A272483-6AA3-42CA-BDAF-D2E770894A98}"/>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8" name="Rectangle 47">
            <a:extLst>
              <a:ext uri="{FF2B5EF4-FFF2-40B4-BE49-F238E27FC236}">
                <a16:creationId xmlns:a16="http://schemas.microsoft.com/office/drawing/2014/main" id="{0C9DFAA1-BDB1-424D-8ECD-98C5737A78B7}"/>
              </a:ext>
            </a:extLst>
          </p:cNvPr>
          <p:cNvSpPr/>
          <p:nvPr/>
        </p:nvSpPr>
        <p:spPr>
          <a:xfrm>
            <a:off x="421218" y="2611973"/>
            <a:ext cx="1184017"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9" name="Rectangle 48">
            <a:extLst>
              <a:ext uri="{FF2B5EF4-FFF2-40B4-BE49-F238E27FC236}">
                <a16:creationId xmlns:a16="http://schemas.microsoft.com/office/drawing/2014/main" id="{4CAB9DEE-6D34-43C0-B64A-AC0AF8E0D56E}"/>
              </a:ext>
            </a:extLst>
          </p:cNvPr>
          <p:cNvSpPr/>
          <p:nvPr/>
        </p:nvSpPr>
        <p:spPr>
          <a:xfrm>
            <a:off x="417330" y="4603755"/>
            <a:ext cx="1187905"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0" name="Rectangle 49">
            <a:extLst>
              <a:ext uri="{FF2B5EF4-FFF2-40B4-BE49-F238E27FC236}">
                <a16:creationId xmlns:a16="http://schemas.microsoft.com/office/drawing/2014/main" id="{7A5027D4-54D0-4603-8C71-D13578B251BC}"/>
              </a:ext>
            </a:extLst>
          </p:cNvPr>
          <p:cNvSpPr/>
          <p:nvPr/>
        </p:nvSpPr>
        <p:spPr>
          <a:xfrm>
            <a:off x="3137436" y="5872467"/>
            <a:ext cx="1181099"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1" name="Rectangle 50">
            <a:extLst>
              <a:ext uri="{FF2B5EF4-FFF2-40B4-BE49-F238E27FC236}">
                <a16:creationId xmlns:a16="http://schemas.microsoft.com/office/drawing/2014/main" id="{67180574-9065-4D95-AC0B-3A7BB9E27EF9}"/>
              </a:ext>
            </a:extLst>
          </p:cNvPr>
          <p:cNvSpPr/>
          <p:nvPr/>
        </p:nvSpPr>
        <p:spPr>
          <a:xfrm>
            <a:off x="2933699" y="3444916"/>
            <a:ext cx="1187197"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52" name="Straight Arrow Connector 93">
            <a:extLst>
              <a:ext uri="{FF2B5EF4-FFF2-40B4-BE49-F238E27FC236}">
                <a16:creationId xmlns:a16="http://schemas.microsoft.com/office/drawing/2014/main" id="{613FAB88-5F85-4BD5-9BB5-8BB825F3212D}"/>
              </a:ext>
            </a:extLst>
          </p:cNvPr>
          <p:cNvCxnSpPr>
            <a:cxnSpLocks/>
          </p:cNvCxnSpPr>
          <p:nvPr/>
        </p:nvCxnSpPr>
        <p:spPr>
          <a:xfrm rot="16200000" flipH="1">
            <a:off x="5339024" y="2969954"/>
            <a:ext cx="730259" cy="376239"/>
          </a:xfrm>
          <a:prstGeom prst="bentConnector3">
            <a:avLst>
              <a:gd name="adj1" fmla="val 50000"/>
            </a:avLst>
          </a:prstGeom>
          <a:ln w="31750">
            <a:solidFill>
              <a:schemeClr val="tx2">
                <a:lumMod val="20000"/>
                <a:lumOff val="8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3" name="Straight Arrow Connector 94">
            <a:extLst>
              <a:ext uri="{FF2B5EF4-FFF2-40B4-BE49-F238E27FC236}">
                <a16:creationId xmlns:a16="http://schemas.microsoft.com/office/drawing/2014/main" id="{2333EECE-2351-4631-822D-B6049FA4E045}"/>
              </a:ext>
            </a:extLst>
          </p:cNvPr>
          <p:cNvCxnSpPr>
            <a:cxnSpLocks/>
          </p:cNvCxnSpPr>
          <p:nvPr/>
        </p:nvCxnSpPr>
        <p:spPr>
          <a:xfrm rot="16200000" flipH="1">
            <a:off x="5833542" y="4812253"/>
            <a:ext cx="701132" cy="176208"/>
          </a:xfrm>
          <a:prstGeom prst="bentConnector3">
            <a:avLst>
              <a:gd name="adj1" fmla="val 50000"/>
            </a:avLst>
          </a:prstGeom>
          <a:ln w="31750">
            <a:solidFill>
              <a:schemeClr val="tx2">
                <a:lumMod val="20000"/>
                <a:lumOff val="8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4" name="Straight Arrow Connector 95">
            <a:extLst>
              <a:ext uri="{FF2B5EF4-FFF2-40B4-BE49-F238E27FC236}">
                <a16:creationId xmlns:a16="http://schemas.microsoft.com/office/drawing/2014/main" id="{4119405D-2BDF-466B-94AE-066234E7B9E3}"/>
              </a:ext>
            </a:extLst>
          </p:cNvPr>
          <p:cNvCxnSpPr>
            <a:cxnSpLocks/>
          </p:cNvCxnSpPr>
          <p:nvPr/>
        </p:nvCxnSpPr>
        <p:spPr>
          <a:xfrm rot="5400000" flipH="1">
            <a:off x="4312440" y="2969956"/>
            <a:ext cx="2783429" cy="376239"/>
          </a:xfrm>
          <a:prstGeom prst="bentConnector5">
            <a:avLst>
              <a:gd name="adj1" fmla="val -8403"/>
              <a:gd name="adj2" fmla="val 370463"/>
              <a:gd name="adj3" fmla="val 110951"/>
            </a:avLst>
          </a:prstGeom>
          <a:ln w="31750">
            <a:solidFill>
              <a:schemeClr val="tx2">
                <a:lumMod val="20000"/>
                <a:lumOff val="8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Straight Arrow Connector 93">
            <a:extLst>
              <a:ext uri="{FF2B5EF4-FFF2-40B4-BE49-F238E27FC236}">
                <a16:creationId xmlns:a16="http://schemas.microsoft.com/office/drawing/2014/main" id="{52B4D6DB-C6FA-48C6-BD1E-D5959CA53F0F}"/>
              </a:ext>
            </a:extLst>
          </p:cNvPr>
          <p:cNvCxnSpPr>
            <a:cxnSpLocks/>
          </p:cNvCxnSpPr>
          <p:nvPr/>
        </p:nvCxnSpPr>
        <p:spPr>
          <a:xfrm rot="16200000" flipH="1">
            <a:off x="5343585" y="2968733"/>
            <a:ext cx="730259" cy="376239"/>
          </a:xfrm>
          <a:prstGeom prst="bentConnector3">
            <a:avLst>
              <a:gd name="adj1" fmla="val 50000"/>
            </a:avLst>
          </a:prstGeom>
          <a:ln w="3175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6" name="Straight Arrow Connector 94">
            <a:extLst>
              <a:ext uri="{FF2B5EF4-FFF2-40B4-BE49-F238E27FC236}">
                <a16:creationId xmlns:a16="http://schemas.microsoft.com/office/drawing/2014/main" id="{D0682200-1C2D-4BCE-B659-F0378FE14B65}"/>
              </a:ext>
            </a:extLst>
          </p:cNvPr>
          <p:cNvCxnSpPr>
            <a:cxnSpLocks/>
          </p:cNvCxnSpPr>
          <p:nvPr/>
        </p:nvCxnSpPr>
        <p:spPr>
          <a:xfrm rot="16200000" flipH="1">
            <a:off x="5838103" y="4811032"/>
            <a:ext cx="701132" cy="176208"/>
          </a:xfrm>
          <a:prstGeom prst="bentConnector3">
            <a:avLst>
              <a:gd name="adj1" fmla="val 50000"/>
            </a:avLst>
          </a:prstGeom>
          <a:ln w="3175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Straight Arrow Connector 95">
            <a:extLst>
              <a:ext uri="{FF2B5EF4-FFF2-40B4-BE49-F238E27FC236}">
                <a16:creationId xmlns:a16="http://schemas.microsoft.com/office/drawing/2014/main" id="{5A2B83D4-E2D8-4964-AB8F-BF42C4A04C95}"/>
              </a:ext>
            </a:extLst>
          </p:cNvPr>
          <p:cNvCxnSpPr>
            <a:cxnSpLocks/>
          </p:cNvCxnSpPr>
          <p:nvPr/>
        </p:nvCxnSpPr>
        <p:spPr>
          <a:xfrm rot="5400000" flipH="1">
            <a:off x="4317001" y="2968735"/>
            <a:ext cx="2783429" cy="376239"/>
          </a:xfrm>
          <a:prstGeom prst="bentConnector5">
            <a:avLst>
              <a:gd name="adj1" fmla="val -8403"/>
              <a:gd name="adj2" fmla="val 370463"/>
              <a:gd name="adj3" fmla="val 110951"/>
            </a:avLst>
          </a:prstGeom>
          <a:ln w="3175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944A9B1C-A775-4BD1-9CD8-9749D9D81612}"/>
              </a:ext>
            </a:extLst>
          </p:cNvPr>
          <p:cNvGrpSpPr/>
          <p:nvPr/>
        </p:nvGrpSpPr>
        <p:grpSpPr>
          <a:xfrm>
            <a:off x="7416800" y="2597948"/>
            <a:ext cx="1210733" cy="812797"/>
            <a:chOff x="3359150" y="2292351"/>
            <a:chExt cx="908050" cy="609598"/>
          </a:xfrm>
        </p:grpSpPr>
        <p:sp>
          <p:nvSpPr>
            <p:cNvPr id="59" name="Rectangle 58">
              <a:extLst>
                <a:ext uri="{FF2B5EF4-FFF2-40B4-BE49-F238E27FC236}">
                  <a16:creationId xmlns:a16="http://schemas.microsoft.com/office/drawing/2014/main" id="{90C63269-A3EE-4612-923B-40AACA84048E}"/>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0" name="Rectangle 59">
              <a:extLst>
                <a:ext uri="{FF2B5EF4-FFF2-40B4-BE49-F238E27FC236}">
                  <a16:creationId xmlns:a16="http://schemas.microsoft.com/office/drawing/2014/main" id="{2205C3DF-A89C-43A1-AFFD-B3AAC44CC7CA}"/>
                </a:ext>
              </a:extLst>
            </p:cNvPr>
            <p:cNvSpPr/>
            <p:nvPr/>
          </p:nvSpPr>
          <p:spPr>
            <a:xfrm>
              <a:off x="3367088" y="2519364"/>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1" name="Rectangle 60">
              <a:extLst>
                <a:ext uri="{FF2B5EF4-FFF2-40B4-BE49-F238E27FC236}">
                  <a16:creationId xmlns:a16="http://schemas.microsoft.com/office/drawing/2014/main" id="{19576E2C-B8E1-414A-A687-D580D3686930}"/>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62" name="Group 61">
            <a:extLst>
              <a:ext uri="{FF2B5EF4-FFF2-40B4-BE49-F238E27FC236}">
                <a16:creationId xmlns:a16="http://schemas.microsoft.com/office/drawing/2014/main" id="{9F7A2219-404A-4CC9-8B60-B9F8BA0D4CEB}"/>
              </a:ext>
            </a:extLst>
          </p:cNvPr>
          <p:cNvGrpSpPr/>
          <p:nvPr/>
        </p:nvGrpSpPr>
        <p:grpSpPr>
          <a:xfrm>
            <a:off x="7416800" y="3633002"/>
            <a:ext cx="1210733" cy="812797"/>
            <a:chOff x="3359150" y="2292351"/>
            <a:chExt cx="908050" cy="609598"/>
          </a:xfrm>
        </p:grpSpPr>
        <p:sp>
          <p:nvSpPr>
            <p:cNvPr id="63" name="Rectangle 62">
              <a:extLst>
                <a:ext uri="{FF2B5EF4-FFF2-40B4-BE49-F238E27FC236}">
                  <a16:creationId xmlns:a16="http://schemas.microsoft.com/office/drawing/2014/main" id="{8BEA636E-C7FE-4412-8422-BF2F210DBBCF}"/>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4" name="Rectangle 63">
              <a:extLst>
                <a:ext uri="{FF2B5EF4-FFF2-40B4-BE49-F238E27FC236}">
                  <a16:creationId xmlns:a16="http://schemas.microsoft.com/office/drawing/2014/main" id="{A548EA91-85AB-4664-9910-FF6A0DB3DFBD}"/>
                </a:ext>
              </a:extLst>
            </p:cNvPr>
            <p:cNvSpPr/>
            <p:nvPr/>
          </p:nvSpPr>
          <p:spPr>
            <a:xfrm>
              <a:off x="3367088" y="2519364"/>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5" name="Rectangle 64">
              <a:extLst>
                <a:ext uri="{FF2B5EF4-FFF2-40B4-BE49-F238E27FC236}">
                  <a16:creationId xmlns:a16="http://schemas.microsoft.com/office/drawing/2014/main" id="{83BC2A7A-9B16-4C1C-B762-77BCF5EBB78D}"/>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66" name="Group 65">
            <a:extLst>
              <a:ext uri="{FF2B5EF4-FFF2-40B4-BE49-F238E27FC236}">
                <a16:creationId xmlns:a16="http://schemas.microsoft.com/office/drawing/2014/main" id="{7925DD15-16A1-4A0C-A0C0-F0E332386025}"/>
              </a:ext>
            </a:extLst>
          </p:cNvPr>
          <p:cNvGrpSpPr/>
          <p:nvPr/>
        </p:nvGrpSpPr>
        <p:grpSpPr>
          <a:xfrm>
            <a:off x="9956800" y="3124203"/>
            <a:ext cx="1210733" cy="812797"/>
            <a:chOff x="3359150" y="2292351"/>
            <a:chExt cx="908050" cy="609598"/>
          </a:xfrm>
        </p:grpSpPr>
        <p:sp>
          <p:nvSpPr>
            <p:cNvPr id="67" name="Rectangle 66">
              <a:extLst>
                <a:ext uri="{FF2B5EF4-FFF2-40B4-BE49-F238E27FC236}">
                  <a16:creationId xmlns:a16="http://schemas.microsoft.com/office/drawing/2014/main" id="{0D23E41D-2DE5-4DA6-815C-F707603A3301}"/>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8" name="Rectangle 67">
              <a:extLst>
                <a:ext uri="{FF2B5EF4-FFF2-40B4-BE49-F238E27FC236}">
                  <a16:creationId xmlns:a16="http://schemas.microsoft.com/office/drawing/2014/main" id="{13DD3AD5-ED4B-44D5-B4E6-12DE66553ACD}"/>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9" name="Rectangle 68">
              <a:extLst>
                <a:ext uri="{FF2B5EF4-FFF2-40B4-BE49-F238E27FC236}">
                  <a16:creationId xmlns:a16="http://schemas.microsoft.com/office/drawing/2014/main" id="{3288161E-1EFD-4AC5-96B8-7452E86FD39F}"/>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70" name="Group 69">
            <a:extLst>
              <a:ext uri="{FF2B5EF4-FFF2-40B4-BE49-F238E27FC236}">
                <a16:creationId xmlns:a16="http://schemas.microsoft.com/office/drawing/2014/main" id="{5108FF90-11E4-4F16-81C5-7754D866E023}"/>
              </a:ext>
            </a:extLst>
          </p:cNvPr>
          <p:cNvGrpSpPr/>
          <p:nvPr/>
        </p:nvGrpSpPr>
        <p:grpSpPr>
          <a:xfrm>
            <a:off x="10150475" y="4851400"/>
            <a:ext cx="1210733" cy="812797"/>
            <a:chOff x="3359150" y="2292351"/>
            <a:chExt cx="908050" cy="609598"/>
          </a:xfrm>
        </p:grpSpPr>
        <p:sp>
          <p:nvSpPr>
            <p:cNvPr id="71" name="Rectangle 70">
              <a:extLst>
                <a:ext uri="{FF2B5EF4-FFF2-40B4-BE49-F238E27FC236}">
                  <a16:creationId xmlns:a16="http://schemas.microsoft.com/office/drawing/2014/main" id="{7EA3C0BF-0B19-40B5-81D8-0C2CC15F41AE}"/>
                </a:ext>
              </a:extLst>
            </p:cNvPr>
            <p:cNvSpPr/>
            <p:nvPr/>
          </p:nvSpPr>
          <p:spPr>
            <a:xfrm>
              <a:off x="3359150" y="2511424"/>
              <a:ext cx="908050" cy="390525"/>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2" name="Rectangle 71">
              <a:extLst>
                <a:ext uri="{FF2B5EF4-FFF2-40B4-BE49-F238E27FC236}">
                  <a16:creationId xmlns:a16="http://schemas.microsoft.com/office/drawing/2014/main" id="{86641B18-EFDC-45C2-B6A1-3BFA1788389F}"/>
                </a:ext>
              </a:extLst>
            </p:cNvPr>
            <p:cNvSpPr/>
            <p:nvPr/>
          </p:nvSpPr>
          <p:spPr>
            <a:xfrm>
              <a:off x="3367088" y="2521745"/>
              <a:ext cx="892968" cy="145256"/>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3" name="Rectangle 72">
              <a:extLst>
                <a:ext uri="{FF2B5EF4-FFF2-40B4-BE49-F238E27FC236}">
                  <a16:creationId xmlns:a16="http://schemas.microsoft.com/office/drawing/2014/main" id="{3A8B9EA2-B21E-481A-9BBE-DD6D4C86AB7C}"/>
                </a:ext>
              </a:extLst>
            </p:cNvPr>
            <p:cNvSpPr/>
            <p:nvPr/>
          </p:nvSpPr>
          <p:spPr>
            <a:xfrm>
              <a:off x="3359150" y="2292351"/>
              <a:ext cx="908050" cy="219074"/>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74" name="Rectangle 73">
            <a:extLst>
              <a:ext uri="{FF2B5EF4-FFF2-40B4-BE49-F238E27FC236}">
                <a16:creationId xmlns:a16="http://schemas.microsoft.com/office/drawing/2014/main" id="{E1B19E94-E6F5-49C3-BBF8-E329D19EEEB3}"/>
              </a:ext>
            </a:extLst>
          </p:cNvPr>
          <p:cNvSpPr/>
          <p:nvPr/>
        </p:nvSpPr>
        <p:spPr>
          <a:xfrm>
            <a:off x="7431110" y="2897671"/>
            <a:ext cx="1187197"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5" name="Rectangle 74">
            <a:extLst>
              <a:ext uri="{FF2B5EF4-FFF2-40B4-BE49-F238E27FC236}">
                <a16:creationId xmlns:a16="http://schemas.microsoft.com/office/drawing/2014/main" id="{2204174B-6D5D-4715-AF0C-8C94FE1828D1}"/>
              </a:ext>
            </a:extLst>
          </p:cNvPr>
          <p:cNvSpPr/>
          <p:nvPr/>
        </p:nvSpPr>
        <p:spPr>
          <a:xfrm>
            <a:off x="7431542" y="3932515"/>
            <a:ext cx="1187197"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6" name="Rectangle 75">
            <a:extLst>
              <a:ext uri="{FF2B5EF4-FFF2-40B4-BE49-F238E27FC236}">
                <a16:creationId xmlns:a16="http://schemas.microsoft.com/office/drawing/2014/main" id="{A283A957-1917-435A-9187-2F6E91F6AA19}"/>
              </a:ext>
            </a:extLst>
          </p:cNvPr>
          <p:cNvSpPr/>
          <p:nvPr/>
        </p:nvSpPr>
        <p:spPr>
          <a:xfrm>
            <a:off x="9970267" y="3425445"/>
            <a:ext cx="1187197"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7" name="Rectangle 76">
            <a:extLst>
              <a:ext uri="{FF2B5EF4-FFF2-40B4-BE49-F238E27FC236}">
                <a16:creationId xmlns:a16="http://schemas.microsoft.com/office/drawing/2014/main" id="{05377221-1E4C-4537-80AB-CD6B81E6B009}"/>
              </a:ext>
            </a:extLst>
          </p:cNvPr>
          <p:cNvSpPr/>
          <p:nvPr/>
        </p:nvSpPr>
        <p:spPr>
          <a:xfrm>
            <a:off x="10158383" y="5150652"/>
            <a:ext cx="1187197" cy="1989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78" name="Group 77">
            <a:extLst>
              <a:ext uri="{FF2B5EF4-FFF2-40B4-BE49-F238E27FC236}">
                <a16:creationId xmlns:a16="http://schemas.microsoft.com/office/drawing/2014/main" id="{DC01BE76-904E-4B90-92B7-14C6C2E4AC1F}"/>
              </a:ext>
            </a:extLst>
          </p:cNvPr>
          <p:cNvGrpSpPr/>
          <p:nvPr/>
        </p:nvGrpSpPr>
        <p:grpSpPr>
          <a:xfrm>
            <a:off x="5560481" y="5250921"/>
            <a:ext cx="1420283" cy="1026587"/>
            <a:chOff x="5484019" y="742949"/>
            <a:chExt cx="1065212" cy="769940"/>
          </a:xfrm>
        </p:grpSpPr>
        <p:sp>
          <p:nvSpPr>
            <p:cNvPr id="79" name="Rectangle 78">
              <a:extLst>
                <a:ext uri="{FF2B5EF4-FFF2-40B4-BE49-F238E27FC236}">
                  <a16:creationId xmlns:a16="http://schemas.microsoft.com/office/drawing/2014/main" id="{339B35C7-FDA1-4520-BBF1-9A83A855A397}"/>
                </a:ext>
              </a:extLst>
            </p:cNvPr>
            <p:cNvSpPr/>
            <p:nvPr/>
          </p:nvSpPr>
          <p:spPr>
            <a:xfrm>
              <a:off x="5484019" y="742949"/>
              <a:ext cx="1065212" cy="769940"/>
            </a:xfrm>
            <a:prstGeom prst="rect">
              <a:avLst/>
            </a:prstGeom>
            <a:solidFill>
              <a:schemeClr val="tx1">
                <a:lumMod val="75000"/>
              </a:schemeClr>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0" name="Rectangle: Diagonal Corners Snipped 79">
              <a:extLst>
                <a:ext uri="{FF2B5EF4-FFF2-40B4-BE49-F238E27FC236}">
                  <a16:creationId xmlns:a16="http://schemas.microsoft.com/office/drawing/2014/main" id="{09746A4D-0729-43A8-8CC8-25692E0D55AC}"/>
                </a:ext>
              </a:extLst>
            </p:cNvPr>
            <p:cNvSpPr/>
            <p:nvPr/>
          </p:nvSpPr>
          <p:spPr>
            <a:xfrm>
              <a:off x="5486400" y="742950"/>
              <a:ext cx="1062831" cy="769939"/>
            </a:xfrm>
            <a:prstGeom prst="snip2DiagRect">
              <a:avLst>
                <a:gd name="adj1" fmla="val 0"/>
                <a:gd name="adj2" fmla="val 19141"/>
              </a:avLst>
            </a:prstGeom>
            <a:gradFill>
              <a:gsLst>
                <a:gs pos="0">
                  <a:schemeClr val="bg2">
                    <a:lumMod val="90000"/>
                  </a:schemeClr>
                </a:gs>
                <a:gs pos="50000">
                  <a:schemeClr val="tx2">
                    <a:lumMod val="20000"/>
                    <a:lumOff val="80000"/>
                  </a:schemeClr>
                </a:gs>
                <a:gs pos="100000">
                  <a:schemeClr val="accent3"/>
                </a:gs>
              </a:gsLst>
              <a:lin ang="16200000" scaled="1"/>
            </a:gra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p>
          </p:txBody>
        </p:sp>
        <p:sp>
          <p:nvSpPr>
            <p:cNvPr id="81" name="Rectangle 80">
              <a:extLst>
                <a:ext uri="{FF2B5EF4-FFF2-40B4-BE49-F238E27FC236}">
                  <a16:creationId xmlns:a16="http://schemas.microsoft.com/office/drawing/2014/main" id="{36A53DFC-F838-4374-8C8F-407BD20CC5F2}"/>
                </a:ext>
              </a:extLst>
            </p:cNvPr>
            <p:cNvSpPr/>
            <p:nvPr/>
          </p:nvSpPr>
          <p:spPr>
            <a:xfrm>
              <a:off x="5563393" y="823919"/>
              <a:ext cx="908050" cy="609600"/>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2" name="Rectangle 81">
              <a:extLst>
                <a:ext uri="{FF2B5EF4-FFF2-40B4-BE49-F238E27FC236}">
                  <a16:creationId xmlns:a16="http://schemas.microsoft.com/office/drawing/2014/main" id="{2590A6ED-EBD4-4565-B4CA-4F7A10C8E1BC}"/>
                </a:ext>
              </a:extLst>
            </p:cNvPr>
            <p:cNvSpPr/>
            <p:nvPr/>
          </p:nvSpPr>
          <p:spPr>
            <a:xfrm>
              <a:off x="5570538" y="909642"/>
              <a:ext cx="892968" cy="371477"/>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3" name="Rectangle 82">
              <a:extLst>
                <a:ext uri="{FF2B5EF4-FFF2-40B4-BE49-F238E27FC236}">
                  <a16:creationId xmlns:a16="http://schemas.microsoft.com/office/drawing/2014/main" id="{1F200BCE-9AD3-4FC5-8C2A-BFD650792866}"/>
                </a:ext>
              </a:extLst>
            </p:cNvPr>
            <p:cNvSpPr/>
            <p:nvPr/>
          </p:nvSpPr>
          <p:spPr>
            <a:xfrm>
              <a:off x="5570537" y="824512"/>
              <a:ext cx="900906" cy="75607"/>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84" name="Group 83">
            <a:extLst>
              <a:ext uri="{FF2B5EF4-FFF2-40B4-BE49-F238E27FC236}">
                <a16:creationId xmlns:a16="http://schemas.microsoft.com/office/drawing/2014/main" id="{9086BB12-EE05-4508-AC97-089F25022150}"/>
              </a:ext>
            </a:extLst>
          </p:cNvPr>
          <p:cNvGrpSpPr/>
          <p:nvPr/>
        </p:nvGrpSpPr>
        <p:grpSpPr>
          <a:xfrm>
            <a:off x="5180543" y="3523201"/>
            <a:ext cx="1420283" cy="1026587"/>
            <a:chOff x="5484019" y="742949"/>
            <a:chExt cx="1065212" cy="769940"/>
          </a:xfrm>
        </p:grpSpPr>
        <p:sp>
          <p:nvSpPr>
            <p:cNvPr id="85" name="Rectangle 84">
              <a:extLst>
                <a:ext uri="{FF2B5EF4-FFF2-40B4-BE49-F238E27FC236}">
                  <a16:creationId xmlns:a16="http://schemas.microsoft.com/office/drawing/2014/main" id="{93FCA3C9-FFF3-4B3C-B39C-749160B605F5}"/>
                </a:ext>
              </a:extLst>
            </p:cNvPr>
            <p:cNvSpPr/>
            <p:nvPr/>
          </p:nvSpPr>
          <p:spPr>
            <a:xfrm>
              <a:off x="5484019" y="742949"/>
              <a:ext cx="1065212" cy="769940"/>
            </a:xfrm>
            <a:prstGeom prst="rect">
              <a:avLst/>
            </a:prstGeom>
            <a:solidFill>
              <a:schemeClr val="tx1">
                <a:lumMod val="75000"/>
              </a:schemeClr>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6" name="Rectangle: Diagonal Corners Snipped 85">
              <a:extLst>
                <a:ext uri="{FF2B5EF4-FFF2-40B4-BE49-F238E27FC236}">
                  <a16:creationId xmlns:a16="http://schemas.microsoft.com/office/drawing/2014/main" id="{1200CDDE-6158-4600-8C0C-16C3EBA74823}"/>
                </a:ext>
              </a:extLst>
            </p:cNvPr>
            <p:cNvSpPr/>
            <p:nvPr/>
          </p:nvSpPr>
          <p:spPr>
            <a:xfrm>
              <a:off x="5486400" y="742950"/>
              <a:ext cx="1062831" cy="769939"/>
            </a:xfrm>
            <a:prstGeom prst="snip2DiagRect">
              <a:avLst>
                <a:gd name="adj1" fmla="val 0"/>
                <a:gd name="adj2" fmla="val 19141"/>
              </a:avLst>
            </a:prstGeom>
            <a:gradFill>
              <a:gsLst>
                <a:gs pos="0">
                  <a:schemeClr val="bg2">
                    <a:lumMod val="90000"/>
                  </a:schemeClr>
                </a:gs>
                <a:gs pos="50000">
                  <a:schemeClr val="tx2">
                    <a:lumMod val="20000"/>
                    <a:lumOff val="80000"/>
                  </a:schemeClr>
                </a:gs>
                <a:gs pos="100000">
                  <a:schemeClr val="accent3"/>
                </a:gs>
              </a:gsLst>
              <a:lin ang="16200000" scaled="1"/>
            </a:gra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p>
          </p:txBody>
        </p:sp>
        <p:sp>
          <p:nvSpPr>
            <p:cNvPr id="87" name="Rectangle 86">
              <a:extLst>
                <a:ext uri="{FF2B5EF4-FFF2-40B4-BE49-F238E27FC236}">
                  <a16:creationId xmlns:a16="http://schemas.microsoft.com/office/drawing/2014/main" id="{3DA11BE1-1198-49E3-89E1-33152DE7E375}"/>
                </a:ext>
              </a:extLst>
            </p:cNvPr>
            <p:cNvSpPr/>
            <p:nvPr/>
          </p:nvSpPr>
          <p:spPr>
            <a:xfrm>
              <a:off x="5563393" y="823919"/>
              <a:ext cx="908050" cy="609600"/>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8" name="Rectangle 87">
              <a:extLst>
                <a:ext uri="{FF2B5EF4-FFF2-40B4-BE49-F238E27FC236}">
                  <a16:creationId xmlns:a16="http://schemas.microsoft.com/office/drawing/2014/main" id="{36A54E5C-C5C0-4324-9C5F-9F06DB711AD2}"/>
                </a:ext>
              </a:extLst>
            </p:cNvPr>
            <p:cNvSpPr/>
            <p:nvPr/>
          </p:nvSpPr>
          <p:spPr>
            <a:xfrm>
              <a:off x="5570538" y="909642"/>
              <a:ext cx="892968" cy="371477"/>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9" name="Rectangle 88">
              <a:extLst>
                <a:ext uri="{FF2B5EF4-FFF2-40B4-BE49-F238E27FC236}">
                  <a16:creationId xmlns:a16="http://schemas.microsoft.com/office/drawing/2014/main" id="{4B699B16-8051-4CB6-B415-DBA2C58B6F4C}"/>
                </a:ext>
              </a:extLst>
            </p:cNvPr>
            <p:cNvSpPr/>
            <p:nvPr/>
          </p:nvSpPr>
          <p:spPr>
            <a:xfrm>
              <a:off x="5570537" y="824512"/>
              <a:ext cx="900906" cy="75607"/>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90" name="Group 89">
            <a:extLst>
              <a:ext uri="{FF2B5EF4-FFF2-40B4-BE49-F238E27FC236}">
                <a16:creationId xmlns:a16="http://schemas.microsoft.com/office/drawing/2014/main" id="{EE5661C9-D653-49F9-9320-75C8323A377B}"/>
              </a:ext>
            </a:extLst>
          </p:cNvPr>
          <p:cNvGrpSpPr/>
          <p:nvPr/>
        </p:nvGrpSpPr>
        <p:grpSpPr>
          <a:xfrm>
            <a:off x="4804304" y="1766357"/>
            <a:ext cx="1420283" cy="1026587"/>
            <a:chOff x="5484019" y="742949"/>
            <a:chExt cx="1065212" cy="769940"/>
          </a:xfrm>
        </p:grpSpPr>
        <p:sp>
          <p:nvSpPr>
            <p:cNvPr id="91" name="Rectangle 90">
              <a:extLst>
                <a:ext uri="{FF2B5EF4-FFF2-40B4-BE49-F238E27FC236}">
                  <a16:creationId xmlns:a16="http://schemas.microsoft.com/office/drawing/2014/main" id="{179A24EA-43AC-4682-9656-240C9346D2AB}"/>
                </a:ext>
              </a:extLst>
            </p:cNvPr>
            <p:cNvSpPr/>
            <p:nvPr/>
          </p:nvSpPr>
          <p:spPr>
            <a:xfrm>
              <a:off x="5484019" y="742949"/>
              <a:ext cx="1065212" cy="769940"/>
            </a:xfrm>
            <a:prstGeom prst="rect">
              <a:avLst/>
            </a:prstGeom>
            <a:solidFill>
              <a:schemeClr val="tx1">
                <a:lumMod val="75000"/>
              </a:schemeClr>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2" name="Rectangle: Diagonal Corners Snipped 91">
              <a:extLst>
                <a:ext uri="{FF2B5EF4-FFF2-40B4-BE49-F238E27FC236}">
                  <a16:creationId xmlns:a16="http://schemas.microsoft.com/office/drawing/2014/main" id="{15DF1695-B9E7-49D9-AD04-9AF5582B3284}"/>
                </a:ext>
              </a:extLst>
            </p:cNvPr>
            <p:cNvSpPr/>
            <p:nvPr/>
          </p:nvSpPr>
          <p:spPr>
            <a:xfrm>
              <a:off x="5486400" y="742950"/>
              <a:ext cx="1062831" cy="769939"/>
            </a:xfrm>
            <a:prstGeom prst="snip2DiagRect">
              <a:avLst>
                <a:gd name="adj1" fmla="val 0"/>
                <a:gd name="adj2" fmla="val 19141"/>
              </a:avLst>
            </a:prstGeom>
            <a:gradFill>
              <a:gsLst>
                <a:gs pos="0">
                  <a:schemeClr val="bg2">
                    <a:lumMod val="90000"/>
                  </a:schemeClr>
                </a:gs>
                <a:gs pos="50000">
                  <a:schemeClr val="tx2">
                    <a:lumMod val="20000"/>
                    <a:lumOff val="80000"/>
                  </a:schemeClr>
                </a:gs>
                <a:gs pos="100000">
                  <a:schemeClr val="accent3"/>
                </a:gs>
              </a:gsLst>
              <a:lin ang="16200000" scaled="1"/>
            </a:gra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p>
          </p:txBody>
        </p:sp>
        <p:sp>
          <p:nvSpPr>
            <p:cNvPr id="93" name="Rectangle 92">
              <a:extLst>
                <a:ext uri="{FF2B5EF4-FFF2-40B4-BE49-F238E27FC236}">
                  <a16:creationId xmlns:a16="http://schemas.microsoft.com/office/drawing/2014/main" id="{C31C2F47-D2D6-4CDE-A761-D352BDFE4739}"/>
                </a:ext>
              </a:extLst>
            </p:cNvPr>
            <p:cNvSpPr/>
            <p:nvPr/>
          </p:nvSpPr>
          <p:spPr>
            <a:xfrm>
              <a:off x="5563393" y="823919"/>
              <a:ext cx="908050" cy="609600"/>
            </a:xfrm>
            <a:prstGeom prst="rect">
              <a:avLst/>
            </a:prstGeom>
            <a:solidFill>
              <a:srgbClr val="CBC6BE"/>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4" name="Rectangle 93">
              <a:extLst>
                <a:ext uri="{FF2B5EF4-FFF2-40B4-BE49-F238E27FC236}">
                  <a16:creationId xmlns:a16="http://schemas.microsoft.com/office/drawing/2014/main" id="{C3D4CA69-30E0-4812-B203-43C7EE5A9F5E}"/>
                </a:ext>
              </a:extLst>
            </p:cNvPr>
            <p:cNvSpPr/>
            <p:nvPr/>
          </p:nvSpPr>
          <p:spPr>
            <a:xfrm>
              <a:off x="5570538" y="909642"/>
              <a:ext cx="892968" cy="371477"/>
            </a:xfrm>
            <a:prstGeom prst="rect">
              <a:avLst/>
            </a:prstGeom>
            <a:solidFill>
              <a:srgbClr val="E7E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5" name="Rectangle 94">
              <a:extLst>
                <a:ext uri="{FF2B5EF4-FFF2-40B4-BE49-F238E27FC236}">
                  <a16:creationId xmlns:a16="http://schemas.microsoft.com/office/drawing/2014/main" id="{DE788C69-C187-44A5-AE04-7C70C7E28FE8}"/>
                </a:ext>
              </a:extLst>
            </p:cNvPr>
            <p:cNvSpPr/>
            <p:nvPr/>
          </p:nvSpPr>
          <p:spPr>
            <a:xfrm>
              <a:off x="5570537" y="824512"/>
              <a:ext cx="900906" cy="75607"/>
            </a:xfrm>
            <a:prstGeom prst="rect">
              <a:avLst/>
            </a:prstGeom>
            <a:solidFill>
              <a:srgbClr val="5E5C5A"/>
            </a:solidFill>
            <a:ln>
              <a:solidFill>
                <a:srgbClr val="5E5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96" name="Rectangle 95">
            <a:extLst>
              <a:ext uri="{FF2B5EF4-FFF2-40B4-BE49-F238E27FC236}">
                <a16:creationId xmlns:a16="http://schemas.microsoft.com/office/drawing/2014/main" id="{BD56AA24-01D0-4576-B591-E927467EBB54}"/>
              </a:ext>
            </a:extLst>
          </p:cNvPr>
          <p:cNvSpPr/>
          <p:nvPr/>
        </p:nvSpPr>
        <p:spPr>
          <a:xfrm>
            <a:off x="4921502" y="1987552"/>
            <a:ext cx="1187197" cy="4963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7" name="Rectangle 96">
            <a:extLst>
              <a:ext uri="{FF2B5EF4-FFF2-40B4-BE49-F238E27FC236}">
                <a16:creationId xmlns:a16="http://schemas.microsoft.com/office/drawing/2014/main" id="{6F4DAFB9-CC65-45ED-9BB6-468AFB094197}"/>
              </a:ext>
            </a:extLst>
          </p:cNvPr>
          <p:cNvSpPr/>
          <p:nvPr/>
        </p:nvSpPr>
        <p:spPr>
          <a:xfrm>
            <a:off x="5299328" y="3743870"/>
            <a:ext cx="1187197" cy="4963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8" name="Rectangle 97">
            <a:extLst>
              <a:ext uri="{FF2B5EF4-FFF2-40B4-BE49-F238E27FC236}">
                <a16:creationId xmlns:a16="http://schemas.microsoft.com/office/drawing/2014/main" id="{92E7D94D-181C-4091-A927-2BFD6C386025}"/>
              </a:ext>
            </a:extLst>
          </p:cNvPr>
          <p:cNvSpPr/>
          <p:nvPr/>
        </p:nvSpPr>
        <p:spPr>
          <a:xfrm>
            <a:off x="5680076" y="5470003"/>
            <a:ext cx="1187197" cy="4963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9" name="Rectangle 98">
            <a:extLst>
              <a:ext uri="{FF2B5EF4-FFF2-40B4-BE49-F238E27FC236}">
                <a16:creationId xmlns:a16="http://schemas.microsoft.com/office/drawing/2014/main" id="{9BABE47B-0EEB-433B-98F9-1B1207F5B192}"/>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itle 1">
            <a:extLst>
              <a:ext uri="{FF2B5EF4-FFF2-40B4-BE49-F238E27FC236}">
                <a16:creationId xmlns:a16="http://schemas.microsoft.com/office/drawing/2014/main" id="{0193C5CB-4BB1-4A83-8B22-693A2221FF71}"/>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Composite Node</a:t>
            </a:r>
            <a:endParaRPr lang="en-US" sz="3200" b="1" dirty="0">
              <a:solidFill>
                <a:schemeClr val="accent6">
                  <a:lumMod val="75000"/>
                </a:schemeClr>
              </a:solidFill>
              <a:latin typeface="+mn-lt"/>
            </a:endParaRPr>
          </a:p>
        </p:txBody>
      </p:sp>
    </p:spTree>
    <p:extLst>
      <p:ext uri="{BB962C8B-B14F-4D97-AF65-F5344CB8AC3E}">
        <p14:creationId xmlns:p14="http://schemas.microsoft.com/office/powerpoint/2010/main" val="157791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par>
                                <p:cTn id="11" presetID="22" presetClass="entr" presetSubtype="8"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500"/>
                                        <p:tgtEl>
                                          <p:spTgt spid="31"/>
                                        </p:tgtEl>
                                      </p:cBhvr>
                                    </p:animEffect>
                                  </p:childTnLst>
                                </p:cTn>
                              </p:par>
                              <p:par>
                                <p:cTn id="14" presetID="22" presetClass="entr" presetSubtype="8"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par>
                          <p:cTn id="17" fill="hold">
                            <p:stCondLst>
                              <p:cond delay="500"/>
                            </p:stCondLst>
                            <p:childTnLst>
                              <p:par>
                                <p:cTn id="18" presetID="26" presetClass="emph" presetSubtype="0" fill="hold" nodeType="afterEffect">
                                  <p:stCondLst>
                                    <p:cond delay="0"/>
                                  </p:stCondLst>
                                  <p:childTnLst>
                                    <p:animEffect transition="out" filter="fade">
                                      <p:cBhvr>
                                        <p:cTn id="19" dur="500" tmFilter="0, 0; .2, .5; .8, .5; 1, 0"/>
                                        <p:tgtEl>
                                          <p:spTgt spid="58"/>
                                        </p:tgtEl>
                                      </p:cBhvr>
                                    </p:animEffect>
                                    <p:animScale>
                                      <p:cBhvr>
                                        <p:cTn id="20" dur="250" autoRev="1" fill="hold"/>
                                        <p:tgtEl>
                                          <p:spTgt spid="58"/>
                                        </p:tgtEl>
                                      </p:cBhvr>
                                      <p:by x="105000" y="105000"/>
                                    </p:animScale>
                                  </p:childTnLst>
                                </p:cTn>
                              </p:par>
                              <p:par>
                                <p:cTn id="21" presetID="26" presetClass="emph" presetSubtype="0" fill="hold" nodeType="withEffect">
                                  <p:stCondLst>
                                    <p:cond delay="0"/>
                                  </p:stCondLst>
                                  <p:childTnLst>
                                    <p:animEffect transition="out" filter="fade">
                                      <p:cBhvr>
                                        <p:cTn id="22" dur="500" tmFilter="0, 0; .2, .5; .8, .5; 1, 0"/>
                                        <p:tgtEl>
                                          <p:spTgt spid="62"/>
                                        </p:tgtEl>
                                      </p:cBhvr>
                                    </p:animEffect>
                                    <p:animScale>
                                      <p:cBhvr>
                                        <p:cTn id="23" dur="250" autoRev="1" fill="hold"/>
                                        <p:tgtEl>
                                          <p:spTgt spid="62"/>
                                        </p:tgtEl>
                                      </p:cBhvr>
                                      <p:by x="105000" y="105000"/>
                                    </p:animScale>
                                  </p:childTnLst>
                                </p:cTn>
                              </p:par>
                              <p:par>
                                <p:cTn id="24" presetID="22" presetClass="entr" presetSubtype="1"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wipe(up)">
                                      <p:cBhvr>
                                        <p:cTn id="26" dur="2000"/>
                                        <p:tgtEl>
                                          <p:spTgt spid="74"/>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wipe(up)">
                                      <p:cBhvr>
                                        <p:cTn id="29" dur="2000"/>
                                        <p:tgtEl>
                                          <p:spTgt spid="75"/>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par>
                                <p:cTn id="34" presetID="22" presetClass="entr" presetSubtype="8"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par>
                                <p:cTn id="37" presetID="22" presetClass="entr" presetSubtype="8"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childTnLst>
                          </p:cTn>
                        </p:par>
                        <p:par>
                          <p:cTn id="40" fill="hold">
                            <p:stCondLst>
                              <p:cond delay="3000"/>
                            </p:stCondLst>
                            <p:childTnLst>
                              <p:par>
                                <p:cTn id="41" presetID="26" presetClass="emph" presetSubtype="0" fill="hold" nodeType="afterEffect">
                                  <p:stCondLst>
                                    <p:cond delay="0"/>
                                  </p:stCondLst>
                                  <p:childTnLst>
                                    <p:animEffect transition="out" filter="fade">
                                      <p:cBhvr>
                                        <p:cTn id="42" dur="500" tmFilter="0, 0; .2, .5; .8, .5; 1, 0"/>
                                        <p:tgtEl>
                                          <p:spTgt spid="66"/>
                                        </p:tgtEl>
                                      </p:cBhvr>
                                    </p:animEffect>
                                    <p:animScale>
                                      <p:cBhvr>
                                        <p:cTn id="43" dur="250" autoRev="1" fill="hold"/>
                                        <p:tgtEl>
                                          <p:spTgt spid="66"/>
                                        </p:tgtEl>
                                      </p:cBhvr>
                                      <p:by x="105000" y="105000"/>
                                    </p:animScale>
                                  </p:childTnLst>
                                </p:cTn>
                              </p:par>
                              <p:par>
                                <p:cTn id="44" presetID="26" presetClass="emph" presetSubtype="0" fill="hold" nodeType="withEffect">
                                  <p:stCondLst>
                                    <p:cond delay="0"/>
                                  </p:stCondLst>
                                  <p:childTnLst>
                                    <p:animEffect transition="out" filter="fade">
                                      <p:cBhvr>
                                        <p:cTn id="45" dur="500" tmFilter="0, 0; .2, .5; .8, .5; 1, 0"/>
                                        <p:tgtEl>
                                          <p:spTgt spid="70"/>
                                        </p:tgtEl>
                                      </p:cBhvr>
                                    </p:animEffect>
                                    <p:animScale>
                                      <p:cBhvr>
                                        <p:cTn id="46" dur="250" autoRev="1" fill="hold"/>
                                        <p:tgtEl>
                                          <p:spTgt spid="70"/>
                                        </p:tgtEl>
                                      </p:cBhvr>
                                      <p:by x="105000" y="105000"/>
                                    </p:animScale>
                                  </p:childTnLst>
                                </p:cTn>
                              </p:par>
                              <p:par>
                                <p:cTn id="47" presetID="22" presetClass="entr" presetSubtype="1"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ipe(up)">
                                      <p:cBhvr>
                                        <p:cTn id="49" dur="2000"/>
                                        <p:tgtEl>
                                          <p:spTgt spid="76"/>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wipe(up)">
                                      <p:cBhvr>
                                        <p:cTn id="52" dur="2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8412E0-7BCF-4808-9EA7-9C2DBE6F0775}"/>
              </a:ext>
            </a:extLst>
          </p:cNvPr>
          <p:cNvSpPr>
            <a:spLocks noGrp="1"/>
          </p:cNvSpPr>
          <p:nvPr>
            <p:ph type="sldNum" sz="quarter" idx="12"/>
          </p:nvPr>
        </p:nvSpPr>
        <p:spPr/>
        <p:txBody>
          <a:bodyPr/>
          <a:lstStyle/>
          <a:p>
            <a:fld id="{EC043B50-7102-4718-A93F-080F90E5C0DD}" type="slidenum">
              <a:rPr lang="en-US" smtClean="0"/>
              <a:t>114</a:t>
            </a:fld>
            <a:endParaRPr lang="en-US"/>
          </a:p>
        </p:txBody>
      </p:sp>
      <p:sp>
        <p:nvSpPr>
          <p:cNvPr id="7" name="Rectangle 6">
            <a:extLst>
              <a:ext uri="{FF2B5EF4-FFF2-40B4-BE49-F238E27FC236}">
                <a16:creationId xmlns:a16="http://schemas.microsoft.com/office/drawing/2014/main" id="{ADA75E53-E55B-4F93-A555-36BE5199E558}"/>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11E6CED0-7A35-44C4-97A5-2ACCBC27E4F1}"/>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Composite Node</a:t>
            </a:r>
            <a:endParaRPr lang="en-US" sz="3200" b="1" dirty="0">
              <a:solidFill>
                <a:schemeClr val="accent6">
                  <a:lumMod val="75000"/>
                </a:schemeClr>
              </a:solidFill>
              <a:latin typeface="+mn-lt"/>
            </a:endParaRPr>
          </a:p>
        </p:txBody>
      </p:sp>
      <p:pic>
        <p:nvPicPr>
          <p:cNvPr id="9" name="Picture 8">
            <a:extLst>
              <a:ext uri="{FF2B5EF4-FFF2-40B4-BE49-F238E27FC236}">
                <a16:creationId xmlns:a16="http://schemas.microsoft.com/office/drawing/2014/main" id="{31D6288B-4CFE-4F2D-A03D-51AB3AA127A0}"/>
              </a:ext>
            </a:extLst>
          </p:cNvPr>
          <p:cNvPicPr>
            <a:picLocks noChangeAspect="1"/>
          </p:cNvPicPr>
          <p:nvPr/>
        </p:nvPicPr>
        <p:blipFill rotWithShape="1">
          <a:blip r:embed="rId3">
            <a:extLst>
              <a:ext uri="{28A0092B-C50C-407E-A947-70E740481C1C}">
                <a14:useLocalDpi xmlns:a14="http://schemas.microsoft.com/office/drawing/2010/main" val="0"/>
              </a:ext>
            </a:extLst>
          </a:blip>
          <a:srcRect l="31556" t="5016" r="1800" b="10946"/>
          <a:stretch/>
        </p:blipFill>
        <p:spPr>
          <a:xfrm>
            <a:off x="3924847" y="1002687"/>
            <a:ext cx="4342304" cy="5483248"/>
          </a:xfrm>
          <a:prstGeom prst="rect">
            <a:avLst/>
          </a:prstGeom>
        </p:spPr>
      </p:pic>
    </p:spTree>
    <p:extLst>
      <p:ext uri="{BB962C8B-B14F-4D97-AF65-F5344CB8AC3E}">
        <p14:creationId xmlns:p14="http://schemas.microsoft.com/office/powerpoint/2010/main" val="9610337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BD10AF-0F47-4975-ABA9-F9332EFB8880}"/>
              </a:ext>
            </a:extLst>
          </p:cNvPr>
          <p:cNvSpPr>
            <a:spLocks noGrp="1"/>
          </p:cNvSpPr>
          <p:nvPr>
            <p:ph type="sldNum" sz="quarter" idx="12"/>
          </p:nvPr>
        </p:nvSpPr>
        <p:spPr/>
        <p:txBody>
          <a:bodyPr/>
          <a:lstStyle/>
          <a:p>
            <a:fld id="{EC043B50-7102-4718-A93F-080F90E5C0DD}" type="slidenum">
              <a:rPr lang="en-US" smtClean="0"/>
              <a:t>115</a:t>
            </a:fld>
            <a:endParaRPr lang="en-US"/>
          </a:p>
        </p:txBody>
      </p:sp>
      <p:sp>
        <p:nvSpPr>
          <p:cNvPr id="5" name="Rectangle 4">
            <a:extLst>
              <a:ext uri="{FF2B5EF4-FFF2-40B4-BE49-F238E27FC236}">
                <a16:creationId xmlns:a16="http://schemas.microsoft.com/office/drawing/2014/main" id="{AB94D13B-FF27-4C5A-9DD1-D3F54DD642DE}"/>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B596309-DE00-44D9-8621-81591124CC12}"/>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Composite Node</a:t>
            </a:r>
            <a:endParaRPr lang="en-US" sz="3200" b="1" dirty="0">
              <a:solidFill>
                <a:schemeClr val="accent6">
                  <a:lumMod val="75000"/>
                </a:schemeClr>
              </a:solidFill>
              <a:latin typeface="+mn-lt"/>
            </a:endParaRPr>
          </a:p>
        </p:txBody>
      </p:sp>
      <p:pic>
        <p:nvPicPr>
          <p:cNvPr id="7" name="Picture 6">
            <a:extLst>
              <a:ext uri="{FF2B5EF4-FFF2-40B4-BE49-F238E27FC236}">
                <a16:creationId xmlns:a16="http://schemas.microsoft.com/office/drawing/2014/main" id="{71332D35-E052-45AA-A822-F362F0A87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084" y="868054"/>
            <a:ext cx="5721832" cy="5729768"/>
          </a:xfrm>
          <a:prstGeom prst="rect">
            <a:avLst/>
          </a:prstGeom>
        </p:spPr>
      </p:pic>
    </p:spTree>
    <p:extLst>
      <p:ext uri="{BB962C8B-B14F-4D97-AF65-F5344CB8AC3E}">
        <p14:creationId xmlns:p14="http://schemas.microsoft.com/office/powerpoint/2010/main" val="1105834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8B7F49-410C-44A5-AC07-440476356096}"/>
              </a:ext>
            </a:extLst>
          </p:cNvPr>
          <p:cNvPicPr>
            <a:picLocks noChangeAspect="1"/>
          </p:cNvPicPr>
          <p:nvPr/>
        </p:nvPicPr>
        <p:blipFill rotWithShape="1">
          <a:blip r:embed="rId3">
            <a:extLst>
              <a:ext uri="{28A0092B-C50C-407E-A947-70E740481C1C}">
                <a14:useLocalDpi xmlns:a14="http://schemas.microsoft.com/office/drawing/2010/main" val="0"/>
              </a:ext>
            </a:extLst>
          </a:blip>
          <a:srcRect t="50382" r="50000"/>
          <a:stretch/>
        </p:blipFill>
        <p:spPr>
          <a:xfrm>
            <a:off x="1883148" y="833175"/>
            <a:ext cx="8451702" cy="5785340"/>
          </a:xfrm>
          <a:prstGeom prst="rect">
            <a:avLst/>
          </a:prstGeom>
        </p:spPr>
      </p:pic>
      <p:sp>
        <p:nvSpPr>
          <p:cNvPr id="10" name="Rectangle 9">
            <a:extLst>
              <a:ext uri="{FF2B5EF4-FFF2-40B4-BE49-F238E27FC236}">
                <a16:creationId xmlns:a16="http://schemas.microsoft.com/office/drawing/2014/main" id="{F2FFE571-746D-4D73-94E8-EA7A4AF3F54F}"/>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33DBFB6-3B61-4E4C-9D4B-7D04C98E97CC}"/>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Symmetric DEVS</a:t>
            </a:r>
            <a:endParaRPr lang="en-US" sz="3200" b="1" dirty="0">
              <a:solidFill>
                <a:schemeClr val="accent6">
                  <a:lumMod val="75000"/>
                </a:schemeClr>
              </a:solidFill>
              <a:latin typeface="+mn-lt"/>
            </a:endParaRPr>
          </a:p>
        </p:txBody>
      </p:sp>
      <p:sp>
        <p:nvSpPr>
          <p:cNvPr id="7" name="Slide Number Placeholder 1">
            <a:extLst>
              <a:ext uri="{FF2B5EF4-FFF2-40B4-BE49-F238E27FC236}">
                <a16:creationId xmlns:a16="http://schemas.microsoft.com/office/drawing/2014/main" id="{BAE5B0B3-FE0B-4267-AA2A-44886736F009}"/>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116</a:t>
            </a:fld>
            <a:endParaRPr lang="en-US"/>
          </a:p>
        </p:txBody>
      </p:sp>
    </p:spTree>
    <p:extLst>
      <p:ext uri="{BB962C8B-B14F-4D97-AF65-F5344CB8AC3E}">
        <p14:creationId xmlns:p14="http://schemas.microsoft.com/office/powerpoint/2010/main" val="2533136587"/>
      </p:ext>
    </p:extLst>
  </p:cSld>
  <p:clrMapOvr>
    <a:masterClrMapping/>
  </p:clrMapOvr>
  <p:transition spd="slow">
    <p:push/>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2FFE571-746D-4D73-94E8-EA7A4AF3F54F}"/>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33DBFB6-3B61-4E4C-9D4B-7D04C98E97CC}"/>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Symmetric DEVS</a:t>
            </a:r>
            <a:endParaRPr lang="en-US" sz="3200" b="1" dirty="0">
              <a:solidFill>
                <a:schemeClr val="accent6">
                  <a:lumMod val="75000"/>
                </a:schemeClr>
              </a:solidFill>
              <a:latin typeface="+mn-lt"/>
            </a:endParaRPr>
          </a:p>
        </p:txBody>
      </p:sp>
      <p:pic>
        <p:nvPicPr>
          <p:cNvPr id="12" name="Picture 11">
            <a:extLst>
              <a:ext uri="{FF2B5EF4-FFF2-40B4-BE49-F238E27FC236}">
                <a16:creationId xmlns:a16="http://schemas.microsoft.com/office/drawing/2014/main" id="{648B7F49-410C-44A5-AC07-440476356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3852" y="833175"/>
            <a:ext cx="8484295" cy="5852396"/>
          </a:xfrm>
          <a:prstGeom prst="rect">
            <a:avLst/>
          </a:prstGeom>
        </p:spPr>
      </p:pic>
      <p:sp>
        <p:nvSpPr>
          <p:cNvPr id="7" name="Slide Number Placeholder 1">
            <a:extLst>
              <a:ext uri="{FF2B5EF4-FFF2-40B4-BE49-F238E27FC236}">
                <a16:creationId xmlns:a16="http://schemas.microsoft.com/office/drawing/2014/main" id="{2771308E-23F2-424F-8065-F881921EB8B0}"/>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117</a:t>
            </a:fld>
            <a:endParaRPr lang="en-US"/>
          </a:p>
        </p:txBody>
      </p:sp>
    </p:spTree>
    <p:extLst>
      <p:ext uri="{BB962C8B-B14F-4D97-AF65-F5344CB8AC3E}">
        <p14:creationId xmlns:p14="http://schemas.microsoft.com/office/powerpoint/2010/main" val="1605562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ABF242-0799-44CF-A6D6-C41EECA6F323}"/>
              </a:ext>
            </a:extLst>
          </p:cNvPr>
          <p:cNvPicPr>
            <a:picLocks noChangeAspect="1"/>
          </p:cNvPicPr>
          <p:nvPr/>
        </p:nvPicPr>
        <p:blipFill rotWithShape="1">
          <a:blip r:embed="rId3">
            <a:extLst>
              <a:ext uri="{28A0092B-C50C-407E-A947-70E740481C1C}">
                <a14:useLocalDpi xmlns:a14="http://schemas.microsoft.com/office/drawing/2010/main" val="0"/>
              </a:ext>
            </a:extLst>
          </a:blip>
          <a:srcRect r="50238" b="50677"/>
          <a:stretch/>
        </p:blipFill>
        <p:spPr>
          <a:xfrm>
            <a:off x="2057285" y="1078593"/>
            <a:ext cx="8102715" cy="5539921"/>
          </a:xfrm>
          <a:prstGeom prst="rect">
            <a:avLst/>
          </a:prstGeom>
        </p:spPr>
      </p:pic>
      <p:sp>
        <p:nvSpPr>
          <p:cNvPr id="14" name="Rectangle 13">
            <a:extLst>
              <a:ext uri="{FF2B5EF4-FFF2-40B4-BE49-F238E27FC236}">
                <a16:creationId xmlns:a16="http://schemas.microsoft.com/office/drawing/2014/main" id="{3845C4C2-DC8B-49EF-8E94-2055DA5A2A8B}"/>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40FB2E68-2683-4C36-89C9-207921D4F6C4}"/>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Symmetric DEVS</a:t>
            </a:r>
            <a:endParaRPr lang="en-US" sz="3200" b="1" dirty="0">
              <a:solidFill>
                <a:schemeClr val="accent6">
                  <a:lumMod val="75000"/>
                </a:schemeClr>
              </a:solidFill>
              <a:latin typeface="+mn-lt"/>
            </a:endParaRPr>
          </a:p>
        </p:txBody>
      </p:sp>
      <p:sp>
        <p:nvSpPr>
          <p:cNvPr id="6" name="Slide Number Placeholder 1">
            <a:extLst>
              <a:ext uri="{FF2B5EF4-FFF2-40B4-BE49-F238E27FC236}">
                <a16:creationId xmlns:a16="http://schemas.microsoft.com/office/drawing/2014/main" id="{51920626-49D6-4DC6-B3C0-D93D894D228D}"/>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118</a:t>
            </a:fld>
            <a:endParaRPr lang="en-US" dirty="0"/>
          </a:p>
        </p:txBody>
      </p:sp>
    </p:spTree>
    <p:extLst>
      <p:ext uri="{BB962C8B-B14F-4D97-AF65-F5344CB8AC3E}">
        <p14:creationId xmlns:p14="http://schemas.microsoft.com/office/powerpoint/2010/main" val="1467791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845C4C2-DC8B-49EF-8E94-2055DA5A2A8B}"/>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4C62B5-5606-4F3D-B9E3-19AF1624E68C}"/>
              </a:ext>
            </a:extLst>
          </p:cNvPr>
          <p:cNvPicPr>
            <a:picLocks noChangeAspect="1"/>
          </p:cNvPicPr>
          <p:nvPr/>
        </p:nvPicPr>
        <p:blipFill>
          <a:blip r:embed="rId3"/>
          <a:stretch>
            <a:fillRect/>
          </a:stretch>
        </p:blipFill>
        <p:spPr>
          <a:xfrm>
            <a:off x="0" y="2012757"/>
            <a:ext cx="12192000" cy="2832485"/>
          </a:xfrm>
          <a:prstGeom prst="rect">
            <a:avLst/>
          </a:prstGeom>
        </p:spPr>
      </p:pic>
      <p:sp>
        <p:nvSpPr>
          <p:cNvPr id="9" name="Rectangle 8">
            <a:extLst>
              <a:ext uri="{FF2B5EF4-FFF2-40B4-BE49-F238E27FC236}">
                <a16:creationId xmlns:a16="http://schemas.microsoft.com/office/drawing/2014/main" id="{BB920301-505F-4032-8511-1A6DC7E7735C}"/>
              </a:ext>
            </a:extLst>
          </p:cNvPr>
          <p:cNvSpPr/>
          <p:nvPr/>
        </p:nvSpPr>
        <p:spPr>
          <a:xfrm>
            <a:off x="0" y="4845242"/>
            <a:ext cx="12192000" cy="2012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4898E21-EF0D-4F94-B1EB-C2991389962F}"/>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Atomic Node</a:t>
            </a:r>
            <a:endParaRPr lang="en-US" sz="3200" b="1" dirty="0">
              <a:solidFill>
                <a:schemeClr val="accent6">
                  <a:lumMod val="75000"/>
                </a:schemeClr>
              </a:solidFill>
              <a:latin typeface="+mn-lt"/>
            </a:endParaRPr>
          </a:p>
        </p:txBody>
      </p:sp>
      <p:sp>
        <p:nvSpPr>
          <p:cNvPr id="7" name="Slide Number Placeholder 1">
            <a:extLst>
              <a:ext uri="{FF2B5EF4-FFF2-40B4-BE49-F238E27FC236}">
                <a16:creationId xmlns:a16="http://schemas.microsoft.com/office/drawing/2014/main" id="{62DBC0E1-9DF5-4207-B44B-F1769F8CDA8A}"/>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119</a:t>
            </a:fld>
            <a:endParaRPr lang="en-US"/>
          </a:p>
        </p:txBody>
      </p:sp>
    </p:spTree>
    <p:extLst>
      <p:ext uri="{BB962C8B-B14F-4D97-AF65-F5344CB8AC3E}">
        <p14:creationId xmlns:p14="http://schemas.microsoft.com/office/powerpoint/2010/main" val="714835688"/>
      </p:ext>
    </p:extLst>
  </p:cSld>
  <p:clrMapOvr>
    <a:masterClrMapping/>
  </p:clrMapOvr>
  <p:transition spd="slow">
    <p:push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768573-B8E4-4D26-B060-F2AFEB045265}"/>
              </a:ext>
            </a:extLst>
          </p:cNvPr>
          <p:cNvSpPr>
            <a:spLocks noGrp="1"/>
          </p:cNvSpPr>
          <p:nvPr>
            <p:ph type="sldNum" sz="quarter" idx="12"/>
          </p:nvPr>
        </p:nvSpPr>
        <p:spPr/>
        <p:txBody>
          <a:bodyPr/>
          <a:lstStyle/>
          <a:p>
            <a:fld id="{EC043B50-7102-4718-A93F-080F90E5C0DD}" type="slidenum">
              <a:rPr lang="en-US" smtClean="0"/>
              <a:t>12</a:t>
            </a:fld>
            <a:endParaRPr lang="en-US"/>
          </a:p>
        </p:txBody>
      </p:sp>
      <p:pic>
        <p:nvPicPr>
          <p:cNvPr id="6" name="Picture 5">
            <a:extLst>
              <a:ext uri="{FF2B5EF4-FFF2-40B4-BE49-F238E27FC236}">
                <a16:creationId xmlns:a16="http://schemas.microsoft.com/office/drawing/2014/main" id="{CF722C82-13FE-48B1-A783-0FB9FCB9B708}"/>
              </a:ext>
            </a:extLst>
          </p:cNvPr>
          <p:cNvPicPr>
            <a:picLocks noChangeAspect="1"/>
          </p:cNvPicPr>
          <p:nvPr/>
        </p:nvPicPr>
        <p:blipFill rotWithShape="1">
          <a:blip r:embed="rId3">
            <a:extLst>
              <a:ext uri="{28A0092B-C50C-407E-A947-70E740481C1C}">
                <a14:useLocalDpi xmlns:a14="http://schemas.microsoft.com/office/drawing/2010/main" val="0"/>
              </a:ext>
            </a:extLst>
          </a:blip>
          <a:srcRect l="60252" t="40701" r="14489" b="45111"/>
          <a:stretch/>
        </p:blipFill>
        <p:spPr>
          <a:xfrm>
            <a:off x="1" y="0"/>
            <a:ext cx="12192000" cy="6858000"/>
          </a:xfrm>
          <a:prstGeom prst="rect">
            <a:avLst/>
          </a:prstGeom>
        </p:spPr>
      </p:pic>
    </p:spTree>
    <p:extLst>
      <p:ext uri="{BB962C8B-B14F-4D97-AF65-F5344CB8AC3E}">
        <p14:creationId xmlns:p14="http://schemas.microsoft.com/office/powerpoint/2010/main" val="3694767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845C4C2-DC8B-49EF-8E94-2055DA5A2A8B}"/>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4C62B5-5606-4F3D-B9E3-19AF1624E68C}"/>
              </a:ext>
            </a:extLst>
          </p:cNvPr>
          <p:cNvPicPr>
            <a:picLocks noChangeAspect="1"/>
          </p:cNvPicPr>
          <p:nvPr/>
        </p:nvPicPr>
        <p:blipFill>
          <a:blip r:embed="rId3"/>
          <a:stretch>
            <a:fillRect/>
          </a:stretch>
        </p:blipFill>
        <p:spPr>
          <a:xfrm>
            <a:off x="0" y="2984307"/>
            <a:ext cx="12192000" cy="2832485"/>
          </a:xfrm>
          <a:prstGeom prst="rect">
            <a:avLst/>
          </a:prstGeom>
        </p:spPr>
      </p:pic>
      <p:sp>
        <p:nvSpPr>
          <p:cNvPr id="6" name="Rectangle 5">
            <a:extLst>
              <a:ext uri="{FF2B5EF4-FFF2-40B4-BE49-F238E27FC236}">
                <a16:creationId xmlns:a16="http://schemas.microsoft.com/office/drawing/2014/main" id="{472FFA77-9812-45A0-B910-531283443B7F}"/>
              </a:ext>
            </a:extLst>
          </p:cNvPr>
          <p:cNvSpPr/>
          <p:nvPr/>
        </p:nvSpPr>
        <p:spPr>
          <a:xfrm>
            <a:off x="0" y="3662362"/>
            <a:ext cx="12192000" cy="3195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5B1D495-43B0-4D58-96D3-C1D5A5883039}"/>
              </a:ext>
            </a:extLst>
          </p:cNvPr>
          <p:cNvSpPr/>
          <p:nvPr/>
        </p:nvSpPr>
        <p:spPr>
          <a:xfrm>
            <a:off x="0" y="3719521"/>
            <a:ext cx="12192000" cy="538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5CF0874-3C9F-43E3-BD1B-4A81538979CC}"/>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Atomic Node</a:t>
            </a:r>
            <a:endParaRPr lang="en-US" sz="3200" b="1" dirty="0">
              <a:solidFill>
                <a:schemeClr val="accent6">
                  <a:lumMod val="75000"/>
                </a:schemeClr>
              </a:solidFill>
              <a:latin typeface="+mn-lt"/>
            </a:endParaRPr>
          </a:p>
        </p:txBody>
      </p:sp>
      <p:sp>
        <p:nvSpPr>
          <p:cNvPr id="10" name="Slide Number Placeholder 1">
            <a:extLst>
              <a:ext uri="{FF2B5EF4-FFF2-40B4-BE49-F238E27FC236}">
                <a16:creationId xmlns:a16="http://schemas.microsoft.com/office/drawing/2014/main" id="{1401F6BA-3CE0-4F24-8A40-879F0FFB76CC}"/>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120</a:t>
            </a:fld>
            <a:endParaRPr lang="en-US"/>
          </a:p>
        </p:txBody>
      </p:sp>
    </p:spTree>
    <p:extLst>
      <p:ext uri="{BB962C8B-B14F-4D97-AF65-F5344CB8AC3E}">
        <p14:creationId xmlns:p14="http://schemas.microsoft.com/office/powerpoint/2010/main" val="4237481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121</a:t>
            </a:fld>
            <a:endParaRPr lang="en-US"/>
          </a:p>
        </p:txBody>
      </p:sp>
      <p:sp>
        <p:nvSpPr>
          <p:cNvPr id="3" name="TextBox 2">
            <a:extLst>
              <a:ext uri="{FF2B5EF4-FFF2-40B4-BE49-F238E27FC236}">
                <a16:creationId xmlns:a16="http://schemas.microsoft.com/office/drawing/2014/main" id="{7B44AA27-57ED-41F7-BBDB-000233E385AB}"/>
              </a:ext>
            </a:extLst>
          </p:cNvPr>
          <p:cNvSpPr txBox="1"/>
          <p:nvPr/>
        </p:nvSpPr>
        <p:spPr>
          <a:xfrm>
            <a:off x="6161145" y="3013501"/>
            <a:ext cx="960519"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f</a:t>
            </a:r>
            <a:r>
              <a:rPr lang="en-US" sz="4800" baseline="-25000" dirty="0" err="1">
                <a:latin typeface="Cambria" panose="02040503050406030204" pitchFamily="18" charset="0"/>
                <a:cs typeface="Times New Roman" panose="02020603050405020304" pitchFamily="18" charset="0"/>
              </a:rPr>
              <a:t>init</a:t>
            </a:r>
            <a:endParaRPr lang="en-US" sz="4800" baseline="-25000" dirty="0">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FC8556E-1DCF-45A1-9770-890140DA8BCF}"/>
              </a:ext>
            </a:extLst>
          </p:cNvPr>
          <p:cNvSpPr txBox="1"/>
          <p:nvPr/>
        </p:nvSpPr>
        <p:spPr>
          <a:xfrm>
            <a:off x="7437762" y="3013496"/>
            <a:ext cx="590226"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f</a:t>
            </a:r>
            <a:r>
              <a:rPr lang="en-US" sz="4800" baseline="-25000" dirty="0" err="1">
                <a:latin typeface="Cambria" panose="02040503050406030204" pitchFamily="18" charset="0"/>
                <a:cs typeface="Times New Roman" panose="02020603050405020304" pitchFamily="18" charset="0"/>
              </a:rPr>
              <a:t>u</a:t>
            </a:r>
            <a:endParaRPr lang="en-US" sz="4800" baseline="-25000" dirty="0">
              <a:latin typeface="Cambria" panose="020405030504060302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18C4886-883B-413E-8BE2-803CE5585611}"/>
              </a:ext>
            </a:extLst>
          </p:cNvPr>
          <p:cNvSpPr txBox="1"/>
          <p:nvPr/>
        </p:nvSpPr>
        <p:spPr>
          <a:xfrm>
            <a:off x="1053719" y="2835439"/>
            <a:ext cx="461986" cy="1015663"/>
          </a:xfrm>
          <a:prstGeom prst="rect">
            <a:avLst/>
          </a:prstGeom>
          <a:noFill/>
        </p:spPr>
        <p:txBody>
          <a:bodyPr wrap="none" rtlCol="0">
            <a:spAutoFit/>
          </a:bodyPr>
          <a:lstStyle/>
          <a:p>
            <a:r>
              <a:rPr lang="en-US" sz="6000" dirty="0">
                <a:latin typeface="Cambria" panose="02040503050406030204" pitchFamily="18" charset="0"/>
                <a:cs typeface="Times New Roman" panose="02020603050405020304" pitchFamily="18" charset="0"/>
              </a:rPr>
              <a:t>〈</a:t>
            </a:r>
            <a:endParaRPr lang="en-US" sz="6000" baseline="-25000" dirty="0">
              <a:latin typeface="Cambria" panose="020405030504060302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DA4E5B2-BF5A-4A21-9BAA-79386B94A10C}"/>
              </a:ext>
            </a:extLst>
          </p:cNvPr>
          <p:cNvSpPr txBox="1"/>
          <p:nvPr/>
        </p:nvSpPr>
        <p:spPr>
          <a:xfrm>
            <a:off x="10330125" y="2835440"/>
            <a:ext cx="461986" cy="1015663"/>
          </a:xfrm>
          <a:prstGeom prst="rect">
            <a:avLst/>
          </a:prstGeom>
          <a:noFill/>
        </p:spPr>
        <p:txBody>
          <a:bodyPr wrap="none" rtlCol="0">
            <a:spAutoFit/>
          </a:bodyPr>
          <a:lstStyle/>
          <a:p>
            <a:r>
              <a:rPr lang="en-US" sz="6000" dirty="0">
                <a:latin typeface="Cambria" panose="02040503050406030204" pitchFamily="18" charset="0"/>
                <a:cs typeface="Times New Roman" panose="02020603050405020304" pitchFamily="18" charset="0"/>
              </a:rPr>
              <a:t>〉</a:t>
            </a:r>
            <a:endParaRPr lang="en-US" sz="6000" baseline="-25000" dirty="0">
              <a:latin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E9C4DE27-C753-489C-9D88-FAE21F687B50}"/>
              </a:ext>
            </a:extLst>
          </p:cNvPr>
          <p:cNvSpPr txBox="1"/>
          <p:nvPr/>
        </p:nvSpPr>
        <p:spPr>
          <a:xfrm>
            <a:off x="6999215" y="3020106"/>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2354F65-0CA3-4708-AD67-C0D99DD3075E}"/>
              </a:ext>
            </a:extLst>
          </p:cNvPr>
          <p:cNvSpPr txBox="1"/>
          <p:nvPr/>
        </p:nvSpPr>
        <p:spPr>
          <a:xfrm>
            <a:off x="7918002" y="3020105"/>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1E0AC28C-CA73-420B-94C5-4DD35DDAB171}"/>
              </a:ext>
            </a:extLst>
          </p:cNvPr>
          <p:cNvSpPr txBox="1"/>
          <p:nvPr/>
        </p:nvSpPr>
        <p:spPr>
          <a:xfrm>
            <a:off x="8798338" y="3026713"/>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8725FB13-4D3E-4057-88E5-019344A8083A}"/>
              </a:ext>
            </a:extLst>
          </p:cNvPr>
          <p:cNvSpPr txBox="1"/>
          <p:nvPr/>
        </p:nvSpPr>
        <p:spPr>
          <a:xfrm>
            <a:off x="592642" y="2088708"/>
            <a:ext cx="3038011" cy="584775"/>
          </a:xfrm>
          <a:prstGeom prst="rect">
            <a:avLst/>
          </a:prstGeom>
          <a:noFill/>
        </p:spPr>
        <p:txBody>
          <a:bodyPr wrap="none" rtlCol="0">
            <a:spAutoFit/>
          </a:bodyPr>
          <a:lstStyle/>
          <a:p>
            <a:r>
              <a:rPr lang="en-US" sz="3200" dirty="0"/>
              <a:t>Symmetric DEVS:</a:t>
            </a:r>
          </a:p>
        </p:txBody>
      </p:sp>
      <p:sp>
        <p:nvSpPr>
          <p:cNvPr id="21" name="TextBox 20">
            <a:extLst>
              <a:ext uri="{FF2B5EF4-FFF2-40B4-BE49-F238E27FC236}">
                <a16:creationId xmlns:a16="http://schemas.microsoft.com/office/drawing/2014/main" id="{2D3CDD80-54A0-4E6C-8F37-2668E333C858}"/>
              </a:ext>
            </a:extLst>
          </p:cNvPr>
          <p:cNvSpPr txBox="1"/>
          <p:nvPr/>
        </p:nvSpPr>
        <p:spPr>
          <a:xfrm>
            <a:off x="8331869" y="3013496"/>
            <a:ext cx="591829"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f</a:t>
            </a:r>
            <a:r>
              <a:rPr lang="en-US" sz="4800" baseline="-25000" dirty="0" err="1">
                <a:latin typeface="Cambria" panose="02040503050406030204" pitchFamily="18" charset="0"/>
                <a:cs typeface="Times New Roman" panose="02020603050405020304" pitchFamily="18" charset="0"/>
              </a:rPr>
              <a:t>p</a:t>
            </a:r>
            <a:endParaRPr lang="en-US" sz="4800" baseline="-25000" dirty="0">
              <a:latin typeface="Cambria" panose="020405030504060302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34114614-8A65-40C0-8A94-EC9F0BC8F70C}"/>
              </a:ext>
            </a:extLst>
          </p:cNvPr>
          <p:cNvSpPr txBox="1"/>
          <p:nvPr/>
        </p:nvSpPr>
        <p:spPr>
          <a:xfrm>
            <a:off x="9233123" y="3013496"/>
            <a:ext cx="1144865"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f</a:t>
            </a:r>
            <a:r>
              <a:rPr lang="en-US" sz="4800" baseline="-25000" dirty="0" err="1">
                <a:latin typeface="Cambria" panose="02040503050406030204" pitchFamily="18" charset="0"/>
                <a:cs typeface="Times New Roman" panose="02020603050405020304" pitchFamily="18" charset="0"/>
              </a:rPr>
              <a:t>final</a:t>
            </a:r>
            <a:endParaRPr lang="en-US" sz="4800" baseline="-25000" dirty="0">
              <a:latin typeface="Cambria" panose="020405030504060302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57AAEB7D-6F4F-4C3E-BB3F-C6049FDEB90E}"/>
              </a:ext>
            </a:extLst>
          </p:cNvPr>
          <p:cNvSpPr txBox="1"/>
          <p:nvPr/>
        </p:nvSpPr>
        <p:spPr>
          <a:xfrm>
            <a:off x="5021179" y="3026713"/>
            <a:ext cx="864147"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P</a:t>
            </a:r>
            <a:r>
              <a:rPr lang="en-US" sz="4800" baseline="-25000" dirty="0" err="1">
                <a:latin typeface="Cambria" panose="02040503050406030204" pitchFamily="18" charset="0"/>
                <a:cs typeface="Times New Roman" panose="02020603050405020304" pitchFamily="18" charset="0"/>
              </a:rPr>
              <a:t>fo</a:t>
            </a:r>
            <a:endParaRPr lang="en-US" sz="4800" baseline="-25000" dirty="0">
              <a:latin typeface="Cambria" panose="020405030504060302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CAB8F640-1BA7-411C-919F-8ED3B435DEAC}"/>
              </a:ext>
            </a:extLst>
          </p:cNvPr>
          <p:cNvSpPr txBox="1"/>
          <p:nvPr/>
        </p:nvSpPr>
        <p:spPr>
          <a:xfrm>
            <a:off x="5725963" y="3013495"/>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EC734C62-4641-4EAC-9BE8-372AAA5923B8}"/>
              </a:ext>
            </a:extLst>
          </p:cNvPr>
          <p:cNvSpPr txBox="1"/>
          <p:nvPr/>
        </p:nvSpPr>
        <p:spPr>
          <a:xfrm>
            <a:off x="3674770" y="3026713"/>
            <a:ext cx="1085554"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P</a:t>
            </a:r>
            <a:r>
              <a:rPr lang="en-US" sz="4800" baseline="-25000" dirty="0" err="1">
                <a:latin typeface="Cambria" panose="02040503050406030204" pitchFamily="18" charset="0"/>
                <a:cs typeface="Times New Roman" panose="02020603050405020304" pitchFamily="18" charset="0"/>
              </a:rPr>
              <a:t>mo</a:t>
            </a:r>
            <a:endParaRPr lang="en-US" sz="4800" baseline="-25000" dirty="0">
              <a:latin typeface="Cambria" panose="020405030504060302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4D7D97B7-21FF-4BB9-9496-6412E5B0B048}"/>
              </a:ext>
            </a:extLst>
          </p:cNvPr>
          <p:cNvSpPr txBox="1"/>
          <p:nvPr/>
        </p:nvSpPr>
        <p:spPr>
          <a:xfrm>
            <a:off x="4612958" y="3013495"/>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4852926D-6E11-4685-845D-83FF85F225B1}"/>
              </a:ext>
            </a:extLst>
          </p:cNvPr>
          <p:cNvSpPr txBox="1"/>
          <p:nvPr/>
        </p:nvSpPr>
        <p:spPr>
          <a:xfrm>
            <a:off x="2508768" y="3039931"/>
            <a:ext cx="981359"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P</a:t>
            </a:r>
            <a:r>
              <a:rPr lang="en-US" sz="4800" baseline="-25000" dirty="0" err="1">
                <a:latin typeface="Cambria" panose="02040503050406030204" pitchFamily="18" charset="0"/>
                <a:cs typeface="Times New Roman" panose="02020603050405020304" pitchFamily="18" charset="0"/>
              </a:rPr>
              <a:t>mi</a:t>
            </a:r>
            <a:endParaRPr lang="en-US" sz="4800" baseline="-25000" dirty="0">
              <a:latin typeface="Cambria" panose="020405030504060302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EFD53A00-A760-4731-9F1D-AC295FC3C0D1}"/>
              </a:ext>
            </a:extLst>
          </p:cNvPr>
          <p:cNvSpPr txBox="1"/>
          <p:nvPr/>
        </p:nvSpPr>
        <p:spPr>
          <a:xfrm>
            <a:off x="3358672" y="3026713"/>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6338C6D8-CD13-4089-811F-719BA1225D3B}"/>
              </a:ext>
            </a:extLst>
          </p:cNvPr>
          <p:cNvSpPr txBox="1"/>
          <p:nvPr/>
        </p:nvSpPr>
        <p:spPr>
          <a:xfrm>
            <a:off x="1487257" y="3053149"/>
            <a:ext cx="764953"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P</a:t>
            </a:r>
            <a:r>
              <a:rPr lang="en-US" sz="4800" baseline="-25000" dirty="0" err="1">
                <a:latin typeface="Cambria" panose="02040503050406030204" pitchFamily="18" charset="0"/>
                <a:cs typeface="Times New Roman" panose="02020603050405020304" pitchFamily="18" charset="0"/>
              </a:rPr>
              <a:t>fi</a:t>
            </a:r>
            <a:endParaRPr lang="en-US" sz="4800" baseline="-25000" dirty="0">
              <a:latin typeface="Cambria" panose="020405030504060302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F45DDCCA-C85A-4225-AEC1-32D9006B21C4}"/>
              </a:ext>
            </a:extLst>
          </p:cNvPr>
          <p:cNvSpPr txBox="1"/>
          <p:nvPr/>
        </p:nvSpPr>
        <p:spPr>
          <a:xfrm>
            <a:off x="2097525" y="3039931"/>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9580668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845C4C2-DC8B-49EF-8E94-2055DA5A2A8B}"/>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4C62B5-5606-4F3D-B9E3-19AF1624E68C}"/>
              </a:ext>
            </a:extLst>
          </p:cNvPr>
          <p:cNvPicPr>
            <a:picLocks noChangeAspect="1"/>
          </p:cNvPicPr>
          <p:nvPr/>
        </p:nvPicPr>
        <p:blipFill>
          <a:blip r:embed="rId3"/>
          <a:stretch>
            <a:fillRect/>
          </a:stretch>
        </p:blipFill>
        <p:spPr>
          <a:xfrm>
            <a:off x="0" y="2984307"/>
            <a:ext cx="12192000" cy="2832485"/>
          </a:xfrm>
          <a:prstGeom prst="rect">
            <a:avLst/>
          </a:prstGeom>
        </p:spPr>
      </p:pic>
      <p:sp>
        <p:nvSpPr>
          <p:cNvPr id="6" name="Rectangle 5">
            <a:extLst>
              <a:ext uri="{FF2B5EF4-FFF2-40B4-BE49-F238E27FC236}">
                <a16:creationId xmlns:a16="http://schemas.microsoft.com/office/drawing/2014/main" id="{472FFA77-9812-45A0-B910-531283443B7F}"/>
              </a:ext>
            </a:extLst>
          </p:cNvPr>
          <p:cNvSpPr/>
          <p:nvPr/>
        </p:nvSpPr>
        <p:spPr>
          <a:xfrm>
            <a:off x="0" y="3662362"/>
            <a:ext cx="12192000" cy="3195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5B1D495-43B0-4D58-96D3-C1D5A5883039}"/>
              </a:ext>
            </a:extLst>
          </p:cNvPr>
          <p:cNvSpPr/>
          <p:nvPr/>
        </p:nvSpPr>
        <p:spPr>
          <a:xfrm>
            <a:off x="0" y="3719521"/>
            <a:ext cx="12192000" cy="538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5CF0874-3C9F-43E3-BD1B-4A81538979CC}"/>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Atomic Node</a:t>
            </a:r>
            <a:endParaRPr lang="en-US" sz="3200" b="1" dirty="0">
              <a:solidFill>
                <a:schemeClr val="accent6">
                  <a:lumMod val="75000"/>
                </a:schemeClr>
              </a:solidFill>
              <a:latin typeface="+mn-lt"/>
            </a:endParaRPr>
          </a:p>
        </p:txBody>
      </p:sp>
      <p:sp>
        <p:nvSpPr>
          <p:cNvPr id="10" name="Slide Number Placeholder 1">
            <a:extLst>
              <a:ext uri="{FF2B5EF4-FFF2-40B4-BE49-F238E27FC236}">
                <a16:creationId xmlns:a16="http://schemas.microsoft.com/office/drawing/2014/main" id="{03C5C829-C52C-48D2-AB87-3FABFEFC4A2D}"/>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122</a:t>
            </a:fld>
            <a:endParaRPr lang="en-US"/>
          </a:p>
        </p:txBody>
      </p:sp>
    </p:spTree>
    <p:extLst>
      <p:ext uri="{BB962C8B-B14F-4D97-AF65-F5344CB8AC3E}">
        <p14:creationId xmlns:p14="http://schemas.microsoft.com/office/powerpoint/2010/main" val="29461837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845C4C2-DC8B-49EF-8E94-2055DA5A2A8B}"/>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4C62B5-5606-4F3D-B9E3-19AF1624E68C}"/>
              </a:ext>
            </a:extLst>
          </p:cNvPr>
          <p:cNvPicPr>
            <a:picLocks noChangeAspect="1"/>
          </p:cNvPicPr>
          <p:nvPr/>
        </p:nvPicPr>
        <p:blipFill>
          <a:blip r:embed="rId3"/>
          <a:stretch>
            <a:fillRect/>
          </a:stretch>
        </p:blipFill>
        <p:spPr>
          <a:xfrm>
            <a:off x="0" y="2012757"/>
            <a:ext cx="12192000" cy="2832485"/>
          </a:xfrm>
          <a:prstGeom prst="rect">
            <a:avLst/>
          </a:prstGeom>
        </p:spPr>
      </p:pic>
      <p:sp>
        <p:nvSpPr>
          <p:cNvPr id="9" name="Rectangle 8">
            <a:extLst>
              <a:ext uri="{FF2B5EF4-FFF2-40B4-BE49-F238E27FC236}">
                <a16:creationId xmlns:a16="http://schemas.microsoft.com/office/drawing/2014/main" id="{BB920301-505F-4032-8511-1A6DC7E7735C}"/>
              </a:ext>
            </a:extLst>
          </p:cNvPr>
          <p:cNvSpPr/>
          <p:nvPr/>
        </p:nvSpPr>
        <p:spPr>
          <a:xfrm>
            <a:off x="0" y="4333875"/>
            <a:ext cx="12192000" cy="2524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23289ED-0874-4C15-8E4D-3CE7DAFE56AE}"/>
              </a:ext>
            </a:extLst>
          </p:cNvPr>
          <p:cNvSpPr/>
          <p:nvPr/>
        </p:nvSpPr>
        <p:spPr>
          <a:xfrm>
            <a:off x="0" y="2693195"/>
            <a:ext cx="12192000" cy="538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EEAE425D-CB18-4436-AC9C-08565C6BEE73}"/>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Atomic Node</a:t>
            </a:r>
            <a:endParaRPr lang="en-US" sz="3200" b="1" dirty="0">
              <a:solidFill>
                <a:schemeClr val="accent6">
                  <a:lumMod val="75000"/>
                </a:schemeClr>
              </a:solidFill>
              <a:latin typeface="+mn-lt"/>
            </a:endParaRPr>
          </a:p>
        </p:txBody>
      </p:sp>
      <p:sp>
        <p:nvSpPr>
          <p:cNvPr id="10" name="Slide Number Placeholder 1">
            <a:extLst>
              <a:ext uri="{FF2B5EF4-FFF2-40B4-BE49-F238E27FC236}">
                <a16:creationId xmlns:a16="http://schemas.microsoft.com/office/drawing/2014/main" id="{3482C1D3-D8E8-4599-8594-30E4C998A082}"/>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123</a:t>
            </a:fld>
            <a:endParaRPr lang="en-US"/>
          </a:p>
        </p:txBody>
      </p:sp>
    </p:spTree>
    <p:extLst>
      <p:ext uri="{BB962C8B-B14F-4D97-AF65-F5344CB8AC3E}">
        <p14:creationId xmlns:p14="http://schemas.microsoft.com/office/powerpoint/2010/main" val="396681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845C4C2-DC8B-49EF-8E94-2055DA5A2A8B}"/>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4C62B5-5606-4F3D-B9E3-19AF1624E68C}"/>
              </a:ext>
            </a:extLst>
          </p:cNvPr>
          <p:cNvPicPr>
            <a:picLocks noChangeAspect="1"/>
          </p:cNvPicPr>
          <p:nvPr/>
        </p:nvPicPr>
        <p:blipFill>
          <a:blip r:embed="rId3"/>
          <a:stretch>
            <a:fillRect/>
          </a:stretch>
        </p:blipFill>
        <p:spPr>
          <a:xfrm>
            <a:off x="0" y="2012757"/>
            <a:ext cx="12192000" cy="2832485"/>
          </a:xfrm>
          <a:prstGeom prst="rect">
            <a:avLst/>
          </a:prstGeom>
        </p:spPr>
      </p:pic>
      <p:sp>
        <p:nvSpPr>
          <p:cNvPr id="7" name="Rectangle 6">
            <a:extLst>
              <a:ext uri="{FF2B5EF4-FFF2-40B4-BE49-F238E27FC236}">
                <a16:creationId xmlns:a16="http://schemas.microsoft.com/office/drawing/2014/main" id="{B481FEAF-E26F-4BD6-B7A4-64507B294E76}"/>
              </a:ext>
            </a:extLst>
          </p:cNvPr>
          <p:cNvSpPr/>
          <p:nvPr/>
        </p:nvSpPr>
        <p:spPr>
          <a:xfrm>
            <a:off x="11696700" y="4333875"/>
            <a:ext cx="495300" cy="2524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94B34B8-3FC9-4125-8B4F-A960F7050835}"/>
              </a:ext>
            </a:extLst>
          </p:cNvPr>
          <p:cNvSpPr/>
          <p:nvPr/>
        </p:nvSpPr>
        <p:spPr>
          <a:xfrm>
            <a:off x="11696700" y="2687956"/>
            <a:ext cx="495300" cy="538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8F1BAD8-29D0-4D51-959A-EB944CA93DF5}"/>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Atomic Node</a:t>
            </a:r>
            <a:endParaRPr lang="en-US" sz="3200" b="1" dirty="0">
              <a:solidFill>
                <a:schemeClr val="accent6">
                  <a:lumMod val="75000"/>
                </a:schemeClr>
              </a:solidFill>
              <a:latin typeface="+mn-lt"/>
            </a:endParaRPr>
          </a:p>
        </p:txBody>
      </p:sp>
      <p:sp>
        <p:nvSpPr>
          <p:cNvPr id="9" name="Slide Number Placeholder 1">
            <a:extLst>
              <a:ext uri="{FF2B5EF4-FFF2-40B4-BE49-F238E27FC236}">
                <a16:creationId xmlns:a16="http://schemas.microsoft.com/office/drawing/2014/main" id="{C48D69B6-F876-47D2-B187-18F55CD0BF5C}"/>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124</a:t>
            </a:fld>
            <a:endParaRPr lang="en-US"/>
          </a:p>
        </p:txBody>
      </p:sp>
    </p:spTree>
    <p:extLst>
      <p:ext uri="{BB962C8B-B14F-4D97-AF65-F5344CB8AC3E}">
        <p14:creationId xmlns:p14="http://schemas.microsoft.com/office/powerpoint/2010/main" val="2801186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ABF242-0799-44CF-A6D6-C41EECA6F323}"/>
              </a:ext>
            </a:extLst>
          </p:cNvPr>
          <p:cNvPicPr>
            <a:picLocks noChangeAspect="1"/>
          </p:cNvPicPr>
          <p:nvPr/>
        </p:nvPicPr>
        <p:blipFill rotWithShape="1">
          <a:blip r:embed="rId3">
            <a:extLst>
              <a:ext uri="{28A0092B-C50C-407E-A947-70E740481C1C}">
                <a14:useLocalDpi xmlns:a14="http://schemas.microsoft.com/office/drawing/2010/main" val="0"/>
              </a:ext>
            </a:extLst>
          </a:blip>
          <a:srcRect r="50238" b="50677"/>
          <a:stretch/>
        </p:blipFill>
        <p:spPr>
          <a:xfrm>
            <a:off x="2057285" y="1078593"/>
            <a:ext cx="8102715" cy="5539921"/>
          </a:xfrm>
          <a:prstGeom prst="rect">
            <a:avLst/>
          </a:prstGeom>
        </p:spPr>
      </p:pic>
      <p:sp>
        <p:nvSpPr>
          <p:cNvPr id="14" name="Rectangle 13">
            <a:extLst>
              <a:ext uri="{FF2B5EF4-FFF2-40B4-BE49-F238E27FC236}">
                <a16:creationId xmlns:a16="http://schemas.microsoft.com/office/drawing/2014/main" id="{3845C4C2-DC8B-49EF-8E94-2055DA5A2A8B}"/>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40FB2E68-2683-4C36-89C9-207921D4F6C4}"/>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Symmetric DEVS</a:t>
            </a:r>
            <a:endParaRPr lang="en-US" sz="3200" b="1" dirty="0">
              <a:solidFill>
                <a:schemeClr val="accent6">
                  <a:lumMod val="75000"/>
                </a:schemeClr>
              </a:solidFill>
              <a:latin typeface="+mn-lt"/>
            </a:endParaRPr>
          </a:p>
        </p:txBody>
      </p:sp>
      <p:sp>
        <p:nvSpPr>
          <p:cNvPr id="6" name="Slide Number Placeholder 1">
            <a:extLst>
              <a:ext uri="{FF2B5EF4-FFF2-40B4-BE49-F238E27FC236}">
                <a16:creationId xmlns:a16="http://schemas.microsoft.com/office/drawing/2014/main" id="{4DEC4971-CB1E-49CD-9F9C-C0434E448677}"/>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125</a:t>
            </a:fld>
            <a:endParaRPr lang="en-US"/>
          </a:p>
        </p:txBody>
      </p:sp>
    </p:spTree>
    <p:extLst>
      <p:ext uri="{BB962C8B-B14F-4D97-AF65-F5344CB8AC3E}">
        <p14:creationId xmlns:p14="http://schemas.microsoft.com/office/powerpoint/2010/main" val="2924750745"/>
      </p:ext>
    </p:extLst>
  </p:cSld>
  <p:clrMapOvr>
    <a:masterClrMapping/>
  </p:clrMapOvr>
  <p:transition spd="slow">
    <p:push/>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2FFE571-746D-4D73-94E8-EA7A4AF3F54F}"/>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33DBFB6-3B61-4E4C-9D4B-7D04C98E97CC}"/>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Symmetric DEVS</a:t>
            </a:r>
            <a:endParaRPr lang="en-US" sz="3200" b="1" dirty="0">
              <a:solidFill>
                <a:schemeClr val="accent6">
                  <a:lumMod val="75000"/>
                </a:schemeClr>
              </a:solidFill>
              <a:latin typeface="+mn-lt"/>
            </a:endParaRPr>
          </a:p>
        </p:txBody>
      </p:sp>
      <p:pic>
        <p:nvPicPr>
          <p:cNvPr id="12" name="Picture 11">
            <a:extLst>
              <a:ext uri="{FF2B5EF4-FFF2-40B4-BE49-F238E27FC236}">
                <a16:creationId xmlns:a16="http://schemas.microsoft.com/office/drawing/2014/main" id="{648B7F49-410C-44A5-AC07-440476356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3852" y="833175"/>
            <a:ext cx="8484295" cy="5852396"/>
          </a:xfrm>
          <a:prstGeom prst="rect">
            <a:avLst/>
          </a:prstGeom>
        </p:spPr>
      </p:pic>
      <p:sp>
        <p:nvSpPr>
          <p:cNvPr id="7" name="Slide Number Placeholder 1">
            <a:extLst>
              <a:ext uri="{FF2B5EF4-FFF2-40B4-BE49-F238E27FC236}">
                <a16:creationId xmlns:a16="http://schemas.microsoft.com/office/drawing/2014/main" id="{1D44CD53-46D6-4155-AD31-37C91F62963B}"/>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126</a:t>
            </a:fld>
            <a:endParaRPr lang="en-US"/>
          </a:p>
        </p:txBody>
      </p:sp>
    </p:spTree>
    <p:extLst>
      <p:ext uri="{BB962C8B-B14F-4D97-AF65-F5344CB8AC3E}">
        <p14:creationId xmlns:p14="http://schemas.microsoft.com/office/powerpoint/2010/main" val="2603987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9C718C-7840-451C-BE33-8A88DF853650}"/>
              </a:ext>
            </a:extLst>
          </p:cNvPr>
          <p:cNvPicPr>
            <a:picLocks noChangeAspect="1"/>
          </p:cNvPicPr>
          <p:nvPr/>
        </p:nvPicPr>
        <p:blipFill rotWithShape="1">
          <a:blip r:embed="rId3">
            <a:extLst>
              <a:ext uri="{28A0092B-C50C-407E-A947-70E740481C1C}">
                <a14:useLocalDpi xmlns:a14="http://schemas.microsoft.com/office/drawing/2010/main" val="0"/>
              </a:ext>
            </a:extLst>
          </a:blip>
          <a:srcRect l="48915" t="48757" b="-1"/>
          <a:stretch/>
        </p:blipFill>
        <p:spPr>
          <a:xfrm>
            <a:off x="1436914" y="673513"/>
            <a:ext cx="8318261" cy="5755714"/>
          </a:xfrm>
          <a:prstGeom prst="rect">
            <a:avLst/>
          </a:prstGeom>
        </p:spPr>
      </p:pic>
      <p:sp>
        <p:nvSpPr>
          <p:cNvPr id="9" name="Rectangle 8">
            <a:extLst>
              <a:ext uri="{FF2B5EF4-FFF2-40B4-BE49-F238E27FC236}">
                <a16:creationId xmlns:a16="http://schemas.microsoft.com/office/drawing/2014/main" id="{F1564656-D837-4812-9D0A-EC4339BD75AB}"/>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51071D00-EBB8-4774-B6A0-B825C7165ABB}"/>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Symmetric DEVS</a:t>
            </a:r>
            <a:endParaRPr lang="en-US" sz="3200" b="1" dirty="0">
              <a:solidFill>
                <a:schemeClr val="accent6">
                  <a:lumMod val="75000"/>
                </a:schemeClr>
              </a:solidFill>
              <a:latin typeface="+mn-lt"/>
            </a:endParaRPr>
          </a:p>
        </p:txBody>
      </p:sp>
      <p:sp>
        <p:nvSpPr>
          <p:cNvPr id="6" name="Slide Number Placeholder 1">
            <a:extLst>
              <a:ext uri="{FF2B5EF4-FFF2-40B4-BE49-F238E27FC236}">
                <a16:creationId xmlns:a16="http://schemas.microsoft.com/office/drawing/2014/main" id="{F0E693A3-4862-4BF8-8402-096D09A92489}"/>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127</a:t>
            </a:fld>
            <a:endParaRPr lang="en-US"/>
          </a:p>
        </p:txBody>
      </p:sp>
    </p:spTree>
    <p:extLst>
      <p:ext uri="{BB962C8B-B14F-4D97-AF65-F5344CB8AC3E}">
        <p14:creationId xmlns:p14="http://schemas.microsoft.com/office/powerpoint/2010/main" val="2379736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D2B512-5DDF-4656-9EF5-FE2FA443CB8F}"/>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3C50E49-B751-42FA-B64D-C05DCC3D999B}"/>
              </a:ext>
            </a:extLst>
          </p:cNvPr>
          <p:cNvPicPr>
            <a:picLocks noChangeAspect="1"/>
          </p:cNvPicPr>
          <p:nvPr/>
        </p:nvPicPr>
        <p:blipFill>
          <a:blip r:embed="rId3"/>
          <a:stretch>
            <a:fillRect/>
          </a:stretch>
        </p:blipFill>
        <p:spPr>
          <a:xfrm>
            <a:off x="0" y="2213311"/>
            <a:ext cx="12192000" cy="2431378"/>
          </a:xfrm>
          <a:prstGeom prst="rect">
            <a:avLst/>
          </a:prstGeom>
        </p:spPr>
      </p:pic>
      <p:sp>
        <p:nvSpPr>
          <p:cNvPr id="7" name="Title 1">
            <a:extLst>
              <a:ext uri="{FF2B5EF4-FFF2-40B4-BE49-F238E27FC236}">
                <a16:creationId xmlns:a16="http://schemas.microsoft.com/office/drawing/2014/main" id="{9950A6B8-C988-45CD-BA1B-AC243AFBB487}"/>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Collection Node</a:t>
            </a:r>
            <a:endParaRPr lang="en-US" sz="3200" b="1" dirty="0">
              <a:solidFill>
                <a:schemeClr val="accent6">
                  <a:lumMod val="75000"/>
                </a:schemeClr>
              </a:solidFill>
              <a:latin typeface="+mn-lt"/>
            </a:endParaRPr>
          </a:p>
        </p:txBody>
      </p:sp>
      <p:sp>
        <p:nvSpPr>
          <p:cNvPr id="6" name="Slide Number Placeholder 1">
            <a:extLst>
              <a:ext uri="{FF2B5EF4-FFF2-40B4-BE49-F238E27FC236}">
                <a16:creationId xmlns:a16="http://schemas.microsoft.com/office/drawing/2014/main" id="{B48D7BB3-8FEA-4979-B3CD-FF9C6ECD7795}"/>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128</a:t>
            </a:fld>
            <a:endParaRPr lang="en-US"/>
          </a:p>
        </p:txBody>
      </p:sp>
    </p:spTree>
    <p:extLst>
      <p:ext uri="{BB962C8B-B14F-4D97-AF65-F5344CB8AC3E}">
        <p14:creationId xmlns:p14="http://schemas.microsoft.com/office/powerpoint/2010/main" val="3248468928"/>
      </p:ext>
    </p:extLst>
  </p:cSld>
  <p:clrMapOvr>
    <a:masterClrMapping/>
  </p:clrMapOvr>
  <p:transition spd="slow">
    <p:push/>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D2B512-5DDF-4656-9EF5-FE2FA443CB8F}"/>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3C50E49-B751-42FA-B64D-C05DCC3D999B}"/>
              </a:ext>
            </a:extLst>
          </p:cNvPr>
          <p:cNvPicPr>
            <a:picLocks noChangeAspect="1"/>
          </p:cNvPicPr>
          <p:nvPr/>
        </p:nvPicPr>
        <p:blipFill>
          <a:blip r:embed="rId3"/>
          <a:stretch>
            <a:fillRect/>
          </a:stretch>
        </p:blipFill>
        <p:spPr>
          <a:xfrm>
            <a:off x="0" y="2213311"/>
            <a:ext cx="12192000" cy="2431378"/>
          </a:xfrm>
          <a:prstGeom prst="rect">
            <a:avLst/>
          </a:prstGeom>
        </p:spPr>
      </p:pic>
      <p:sp>
        <p:nvSpPr>
          <p:cNvPr id="7" name="Title 1">
            <a:extLst>
              <a:ext uri="{FF2B5EF4-FFF2-40B4-BE49-F238E27FC236}">
                <a16:creationId xmlns:a16="http://schemas.microsoft.com/office/drawing/2014/main" id="{9950A6B8-C988-45CD-BA1B-AC243AFBB487}"/>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Collection Node</a:t>
            </a:r>
            <a:endParaRPr lang="en-US" sz="3200" b="1" dirty="0">
              <a:solidFill>
                <a:schemeClr val="accent6">
                  <a:lumMod val="75000"/>
                </a:schemeClr>
              </a:solidFill>
              <a:latin typeface="+mn-lt"/>
            </a:endParaRPr>
          </a:p>
        </p:txBody>
      </p:sp>
      <p:sp>
        <p:nvSpPr>
          <p:cNvPr id="9" name="Rectangle 8">
            <a:extLst>
              <a:ext uri="{FF2B5EF4-FFF2-40B4-BE49-F238E27FC236}">
                <a16:creationId xmlns:a16="http://schemas.microsoft.com/office/drawing/2014/main" id="{4EA6F42E-6429-4A7F-9E63-06AE8EE63B43}"/>
              </a:ext>
            </a:extLst>
          </p:cNvPr>
          <p:cNvSpPr/>
          <p:nvPr/>
        </p:nvSpPr>
        <p:spPr>
          <a:xfrm>
            <a:off x="1249620" y="3028950"/>
            <a:ext cx="921415" cy="118873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5D444B-FC06-4C7E-B346-6B56675BC603}"/>
              </a:ext>
            </a:extLst>
          </p:cNvPr>
          <p:cNvSpPr/>
          <p:nvPr/>
        </p:nvSpPr>
        <p:spPr>
          <a:xfrm>
            <a:off x="3213763" y="3836821"/>
            <a:ext cx="2594582" cy="37892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C2A48F-7949-481A-ADE4-82C23291C2DF}"/>
              </a:ext>
            </a:extLst>
          </p:cNvPr>
          <p:cNvSpPr/>
          <p:nvPr/>
        </p:nvSpPr>
        <p:spPr>
          <a:xfrm>
            <a:off x="1391313" y="4217687"/>
            <a:ext cx="921415" cy="427002"/>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50515DC-5D9D-4B65-AFC1-D9F782BB4F7A}"/>
              </a:ext>
            </a:extLst>
          </p:cNvPr>
          <p:cNvSpPr/>
          <p:nvPr/>
        </p:nvSpPr>
        <p:spPr>
          <a:xfrm>
            <a:off x="3820188" y="3432884"/>
            <a:ext cx="2550132" cy="403936"/>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0876249-8715-4765-A4EA-CF4C2FB67C36}"/>
              </a:ext>
            </a:extLst>
          </p:cNvPr>
          <p:cNvSpPr/>
          <p:nvPr/>
        </p:nvSpPr>
        <p:spPr>
          <a:xfrm>
            <a:off x="4782213" y="3048133"/>
            <a:ext cx="921415"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473B617-D67F-4A67-AA49-A65CCA775E34}"/>
              </a:ext>
            </a:extLst>
          </p:cNvPr>
          <p:cNvSpPr/>
          <p:nvPr/>
        </p:nvSpPr>
        <p:spPr>
          <a:xfrm>
            <a:off x="2248561" y="2644199"/>
            <a:ext cx="921415"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644A102-86EC-45D1-8616-D993FF8A7A30}"/>
              </a:ext>
            </a:extLst>
          </p:cNvPr>
          <p:cNvSpPr/>
          <p:nvPr/>
        </p:nvSpPr>
        <p:spPr>
          <a:xfrm>
            <a:off x="2171035" y="3027008"/>
            <a:ext cx="1517521"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977578E-4817-4201-BD3C-DA659B55E7CD}"/>
              </a:ext>
            </a:extLst>
          </p:cNvPr>
          <p:cNvSpPr/>
          <p:nvPr/>
        </p:nvSpPr>
        <p:spPr>
          <a:xfrm>
            <a:off x="1269274" y="2644199"/>
            <a:ext cx="383182"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46740A-2D72-41D1-ABB2-0D98AA90A415}"/>
              </a:ext>
            </a:extLst>
          </p:cNvPr>
          <p:cNvSpPr/>
          <p:nvPr/>
        </p:nvSpPr>
        <p:spPr>
          <a:xfrm>
            <a:off x="3213763" y="4215744"/>
            <a:ext cx="427632" cy="427003"/>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778F30F4-1F81-4AC1-B817-01768904E83E}"/>
              </a:ext>
            </a:extLst>
          </p:cNvPr>
          <p:cNvSpPr txBox="1">
            <a:spLocks/>
          </p:cNvSpPr>
          <p:nvPr/>
        </p:nvSpPr>
        <p:spPr>
          <a:xfrm>
            <a:off x="3787184" y="5351585"/>
            <a:ext cx="4617629" cy="649661"/>
          </a:xfrm>
          <a:prstGeom prst="rect">
            <a:avLst/>
          </a:prstGeom>
          <a:solidFill>
            <a:srgbClr val="FFFF00">
              <a:alpha val="4000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4">
                    <a:lumMod val="50000"/>
                  </a:schemeClr>
                </a:solidFill>
                <a:latin typeface="+mn-lt"/>
              </a:rPr>
              <a:t>Macro-Level Elements</a:t>
            </a:r>
            <a:endParaRPr lang="en-US" sz="3200" b="1" dirty="0">
              <a:solidFill>
                <a:schemeClr val="accent4">
                  <a:lumMod val="50000"/>
                </a:schemeClr>
              </a:solidFill>
              <a:latin typeface="+mn-lt"/>
            </a:endParaRPr>
          </a:p>
        </p:txBody>
      </p:sp>
      <p:sp>
        <p:nvSpPr>
          <p:cNvPr id="20" name="Slide Number Placeholder 1">
            <a:extLst>
              <a:ext uri="{FF2B5EF4-FFF2-40B4-BE49-F238E27FC236}">
                <a16:creationId xmlns:a16="http://schemas.microsoft.com/office/drawing/2014/main" id="{144FE080-72DD-4012-95F5-790DE6CF51D3}"/>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129</a:t>
            </a:fld>
            <a:endParaRPr lang="en-US"/>
          </a:p>
        </p:txBody>
      </p:sp>
    </p:spTree>
    <p:extLst>
      <p:ext uri="{BB962C8B-B14F-4D97-AF65-F5344CB8AC3E}">
        <p14:creationId xmlns:p14="http://schemas.microsoft.com/office/powerpoint/2010/main" val="376658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CBDF71-3013-4603-8A65-935F163E998F}"/>
              </a:ext>
            </a:extLst>
          </p:cNvPr>
          <p:cNvPicPr>
            <a:picLocks noChangeAspect="1"/>
          </p:cNvPicPr>
          <p:nvPr/>
        </p:nvPicPr>
        <p:blipFill>
          <a:blip r:embed="rId3"/>
          <a:stretch>
            <a:fillRect/>
          </a:stretch>
        </p:blipFill>
        <p:spPr>
          <a:xfrm>
            <a:off x="2163537" y="1741604"/>
            <a:ext cx="4977494" cy="4614746"/>
          </a:xfrm>
          <a:prstGeom prst="rect">
            <a:avLst/>
          </a:prstGeom>
          <a:ln>
            <a:solidFill>
              <a:schemeClr val="tx1">
                <a:lumMod val="75000"/>
                <a:lumOff val="25000"/>
              </a:schemeClr>
            </a:solidFill>
          </a:ln>
        </p:spPr>
      </p:pic>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13</a:t>
            </a:fld>
            <a:endParaRPr lang="en-US"/>
          </a:p>
        </p:txBody>
      </p:sp>
      <p:pic>
        <p:nvPicPr>
          <p:cNvPr id="7" name="Picture 6">
            <a:extLst>
              <a:ext uri="{FF2B5EF4-FFF2-40B4-BE49-F238E27FC236}">
                <a16:creationId xmlns:a16="http://schemas.microsoft.com/office/drawing/2014/main" id="{4CD71D9F-902B-4F37-8F8C-1AA853353A97}"/>
              </a:ext>
            </a:extLst>
          </p:cNvPr>
          <p:cNvPicPr>
            <a:picLocks noChangeAspect="1"/>
          </p:cNvPicPr>
          <p:nvPr/>
        </p:nvPicPr>
        <p:blipFill>
          <a:blip r:embed="rId4"/>
          <a:stretch>
            <a:fillRect/>
          </a:stretch>
        </p:blipFill>
        <p:spPr>
          <a:xfrm>
            <a:off x="0" y="0"/>
            <a:ext cx="12192000" cy="1332381"/>
          </a:xfrm>
          <a:prstGeom prst="rect">
            <a:avLst/>
          </a:prstGeom>
        </p:spPr>
      </p:pic>
      <p:sp>
        <p:nvSpPr>
          <p:cNvPr id="5" name="Title 1">
            <a:extLst>
              <a:ext uri="{FF2B5EF4-FFF2-40B4-BE49-F238E27FC236}">
                <a16:creationId xmlns:a16="http://schemas.microsoft.com/office/drawing/2014/main" id="{FFB0961B-BEA9-46F3-A227-0D127AC0B22F}"/>
              </a:ext>
            </a:extLst>
          </p:cNvPr>
          <p:cNvSpPr txBox="1">
            <a:spLocks/>
          </p:cNvSpPr>
          <p:nvPr/>
        </p:nvSpPr>
        <p:spPr>
          <a:xfrm>
            <a:off x="7340844" y="3709252"/>
            <a:ext cx="2837373" cy="9951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6">
                    <a:lumMod val="75000"/>
                  </a:schemeClr>
                </a:solidFill>
                <a:latin typeface="+mn-lt"/>
              </a:rPr>
              <a:t>DEVS Code</a:t>
            </a:r>
          </a:p>
          <a:p>
            <a:r>
              <a:rPr lang="en-US" sz="3200" b="1" dirty="0">
                <a:solidFill>
                  <a:schemeClr val="accent6">
                    <a:lumMod val="75000"/>
                  </a:schemeClr>
                </a:solidFill>
                <a:latin typeface="+mn-lt"/>
              </a:rPr>
              <a:t>(procedural)</a:t>
            </a:r>
          </a:p>
        </p:txBody>
      </p:sp>
    </p:spTree>
    <p:extLst>
      <p:ext uri="{BB962C8B-B14F-4D97-AF65-F5344CB8AC3E}">
        <p14:creationId xmlns:p14="http://schemas.microsoft.com/office/powerpoint/2010/main" val="324862607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D2B512-5DDF-4656-9EF5-FE2FA443CB8F}"/>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3C50E49-B751-42FA-B64D-C05DCC3D999B}"/>
              </a:ext>
            </a:extLst>
          </p:cNvPr>
          <p:cNvPicPr>
            <a:picLocks noChangeAspect="1"/>
          </p:cNvPicPr>
          <p:nvPr/>
        </p:nvPicPr>
        <p:blipFill>
          <a:blip r:embed="rId3"/>
          <a:stretch>
            <a:fillRect/>
          </a:stretch>
        </p:blipFill>
        <p:spPr>
          <a:xfrm>
            <a:off x="0" y="2213311"/>
            <a:ext cx="12192000" cy="2431378"/>
          </a:xfrm>
          <a:prstGeom prst="rect">
            <a:avLst/>
          </a:prstGeom>
        </p:spPr>
      </p:pic>
      <p:sp>
        <p:nvSpPr>
          <p:cNvPr id="7" name="Title 1">
            <a:extLst>
              <a:ext uri="{FF2B5EF4-FFF2-40B4-BE49-F238E27FC236}">
                <a16:creationId xmlns:a16="http://schemas.microsoft.com/office/drawing/2014/main" id="{9950A6B8-C988-45CD-BA1B-AC243AFBB487}"/>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Collection Node</a:t>
            </a:r>
            <a:endParaRPr lang="en-US" sz="3200" b="1" dirty="0">
              <a:solidFill>
                <a:schemeClr val="accent6">
                  <a:lumMod val="75000"/>
                </a:schemeClr>
              </a:solidFill>
              <a:latin typeface="+mn-lt"/>
            </a:endParaRPr>
          </a:p>
        </p:txBody>
      </p:sp>
      <p:sp>
        <p:nvSpPr>
          <p:cNvPr id="9" name="Rectangle 8">
            <a:extLst>
              <a:ext uri="{FF2B5EF4-FFF2-40B4-BE49-F238E27FC236}">
                <a16:creationId xmlns:a16="http://schemas.microsoft.com/office/drawing/2014/main" id="{4EA6F42E-6429-4A7F-9E63-06AE8EE63B43}"/>
              </a:ext>
            </a:extLst>
          </p:cNvPr>
          <p:cNvSpPr/>
          <p:nvPr/>
        </p:nvSpPr>
        <p:spPr>
          <a:xfrm>
            <a:off x="1249620" y="3028950"/>
            <a:ext cx="921415" cy="118873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5D444B-FC06-4C7E-B346-6B56675BC603}"/>
              </a:ext>
            </a:extLst>
          </p:cNvPr>
          <p:cNvSpPr/>
          <p:nvPr/>
        </p:nvSpPr>
        <p:spPr>
          <a:xfrm>
            <a:off x="3213763" y="3836821"/>
            <a:ext cx="2594582" cy="37892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C2A48F-7949-481A-ADE4-82C23291C2DF}"/>
              </a:ext>
            </a:extLst>
          </p:cNvPr>
          <p:cNvSpPr/>
          <p:nvPr/>
        </p:nvSpPr>
        <p:spPr>
          <a:xfrm>
            <a:off x="1391313" y="4217687"/>
            <a:ext cx="921415" cy="427002"/>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50515DC-5D9D-4B65-AFC1-D9F782BB4F7A}"/>
              </a:ext>
            </a:extLst>
          </p:cNvPr>
          <p:cNvSpPr/>
          <p:nvPr/>
        </p:nvSpPr>
        <p:spPr>
          <a:xfrm>
            <a:off x="3820188" y="3432884"/>
            <a:ext cx="2550132" cy="403936"/>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0876249-8715-4765-A4EA-CF4C2FB67C36}"/>
              </a:ext>
            </a:extLst>
          </p:cNvPr>
          <p:cNvSpPr/>
          <p:nvPr/>
        </p:nvSpPr>
        <p:spPr>
          <a:xfrm>
            <a:off x="4782213" y="3048133"/>
            <a:ext cx="921415"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473B617-D67F-4A67-AA49-A65CCA775E34}"/>
              </a:ext>
            </a:extLst>
          </p:cNvPr>
          <p:cNvSpPr/>
          <p:nvPr/>
        </p:nvSpPr>
        <p:spPr>
          <a:xfrm>
            <a:off x="2248561" y="2644199"/>
            <a:ext cx="921415"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644A102-86EC-45D1-8616-D993FF8A7A30}"/>
              </a:ext>
            </a:extLst>
          </p:cNvPr>
          <p:cNvSpPr/>
          <p:nvPr/>
        </p:nvSpPr>
        <p:spPr>
          <a:xfrm>
            <a:off x="2190689" y="3027010"/>
            <a:ext cx="1517521"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977578E-4817-4201-BD3C-DA659B55E7CD}"/>
              </a:ext>
            </a:extLst>
          </p:cNvPr>
          <p:cNvSpPr/>
          <p:nvPr/>
        </p:nvSpPr>
        <p:spPr>
          <a:xfrm>
            <a:off x="1269274" y="2644199"/>
            <a:ext cx="383182"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46740A-2D72-41D1-ABB2-0D98AA90A415}"/>
              </a:ext>
            </a:extLst>
          </p:cNvPr>
          <p:cNvSpPr/>
          <p:nvPr/>
        </p:nvSpPr>
        <p:spPr>
          <a:xfrm>
            <a:off x="3213763" y="4215744"/>
            <a:ext cx="427632" cy="427003"/>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778F30F4-1F81-4AC1-B817-01768904E83E}"/>
              </a:ext>
            </a:extLst>
          </p:cNvPr>
          <p:cNvSpPr txBox="1">
            <a:spLocks/>
          </p:cNvSpPr>
          <p:nvPr/>
        </p:nvSpPr>
        <p:spPr>
          <a:xfrm>
            <a:off x="4302366" y="5351585"/>
            <a:ext cx="3587266" cy="649661"/>
          </a:xfrm>
          <a:prstGeom prst="rect">
            <a:avLst/>
          </a:prstGeom>
          <a:solidFill>
            <a:srgbClr val="FF00FF">
              <a:alpha val="4000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660066"/>
                </a:solidFill>
                <a:latin typeface="+mn-lt"/>
              </a:rPr>
              <a:t>Terminate Agents</a:t>
            </a:r>
            <a:endParaRPr lang="en-US" sz="3200" b="1" dirty="0">
              <a:solidFill>
                <a:srgbClr val="660066"/>
              </a:solidFill>
              <a:latin typeface="+mn-lt"/>
            </a:endParaRPr>
          </a:p>
        </p:txBody>
      </p:sp>
      <p:sp>
        <p:nvSpPr>
          <p:cNvPr id="20" name="Rectangle 19">
            <a:extLst>
              <a:ext uri="{FF2B5EF4-FFF2-40B4-BE49-F238E27FC236}">
                <a16:creationId xmlns:a16="http://schemas.microsoft.com/office/drawing/2014/main" id="{DA7A826A-2304-497C-81A3-A57C4E344A61}"/>
              </a:ext>
            </a:extLst>
          </p:cNvPr>
          <p:cNvSpPr/>
          <p:nvPr/>
        </p:nvSpPr>
        <p:spPr>
          <a:xfrm>
            <a:off x="5814208" y="3051048"/>
            <a:ext cx="246624" cy="380867"/>
          </a:xfrm>
          <a:prstGeom prst="rect">
            <a:avLst/>
          </a:prstGeom>
          <a:solidFill>
            <a:srgbClr val="FF0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D434B7F-7927-4E7F-9AC1-0070DE1966CB}"/>
              </a:ext>
            </a:extLst>
          </p:cNvPr>
          <p:cNvSpPr/>
          <p:nvPr/>
        </p:nvSpPr>
        <p:spPr>
          <a:xfrm>
            <a:off x="6488374" y="3432884"/>
            <a:ext cx="246624" cy="403936"/>
          </a:xfrm>
          <a:prstGeom prst="rect">
            <a:avLst/>
          </a:prstGeom>
          <a:solidFill>
            <a:srgbClr val="FF01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404B62A-FC25-4376-AA59-4C6C37E11194}"/>
              </a:ext>
            </a:extLst>
          </p:cNvPr>
          <p:cNvSpPr/>
          <p:nvPr/>
        </p:nvSpPr>
        <p:spPr>
          <a:xfrm>
            <a:off x="5896270" y="3836821"/>
            <a:ext cx="246624" cy="378924"/>
          </a:xfrm>
          <a:prstGeom prst="rect">
            <a:avLst/>
          </a:prstGeom>
          <a:solidFill>
            <a:srgbClr val="FF0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lide Number Placeholder 1">
            <a:extLst>
              <a:ext uri="{FF2B5EF4-FFF2-40B4-BE49-F238E27FC236}">
                <a16:creationId xmlns:a16="http://schemas.microsoft.com/office/drawing/2014/main" id="{C9503B49-7887-4A44-AA73-F70B871E1AD7}"/>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130</a:t>
            </a:fld>
            <a:endParaRPr lang="en-US"/>
          </a:p>
        </p:txBody>
      </p:sp>
    </p:spTree>
    <p:extLst>
      <p:ext uri="{BB962C8B-B14F-4D97-AF65-F5344CB8AC3E}">
        <p14:creationId xmlns:p14="http://schemas.microsoft.com/office/powerpoint/2010/main" val="404948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D2B512-5DDF-4656-9EF5-FE2FA443CB8F}"/>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3C50E49-B751-42FA-B64D-C05DCC3D999B}"/>
              </a:ext>
            </a:extLst>
          </p:cNvPr>
          <p:cNvPicPr>
            <a:picLocks noChangeAspect="1"/>
          </p:cNvPicPr>
          <p:nvPr/>
        </p:nvPicPr>
        <p:blipFill>
          <a:blip r:embed="rId3"/>
          <a:stretch>
            <a:fillRect/>
          </a:stretch>
        </p:blipFill>
        <p:spPr>
          <a:xfrm>
            <a:off x="0" y="2213311"/>
            <a:ext cx="12192000" cy="2431378"/>
          </a:xfrm>
          <a:prstGeom prst="rect">
            <a:avLst/>
          </a:prstGeom>
        </p:spPr>
      </p:pic>
      <p:sp>
        <p:nvSpPr>
          <p:cNvPr id="7" name="Title 1">
            <a:extLst>
              <a:ext uri="{FF2B5EF4-FFF2-40B4-BE49-F238E27FC236}">
                <a16:creationId xmlns:a16="http://schemas.microsoft.com/office/drawing/2014/main" id="{9950A6B8-C988-45CD-BA1B-AC243AFBB487}"/>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Collection Node</a:t>
            </a:r>
            <a:endParaRPr lang="en-US" sz="3200" b="1" dirty="0">
              <a:solidFill>
                <a:schemeClr val="accent6">
                  <a:lumMod val="75000"/>
                </a:schemeClr>
              </a:solidFill>
              <a:latin typeface="+mn-lt"/>
            </a:endParaRPr>
          </a:p>
        </p:txBody>
      </p:sp>
      <p:sp>
        <p:nvSpPr>
          <p:cNvPr id="9" name="Rectangle 8">
            <a:extLst>
              <a:ext uri="{FF2B5EF4-FFF2-40B4-BE49-F238E27FC236}">
                <a16:creationId xmlns:a16="http://schemas.microsoft.com/office/drawing/2014/main" id="{4EA6F42E-6429-4A7F-9E63-06AE8EE63B43}"/>
              </a:ext>
            </a:extLst>
          </p:cNvPr>
          <p:cNvSpPr/>
          <p:nvPr/>
        </p:nvSpPr>
        <p:spPr>
          <a:xfrm>
            <a:off x="1249620" y="3028950"/>
            <a:ext cx="921415" cy="118873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5D444B-FC06-4C7E-B346-6B56675BC603}"/>
              </a:ext>
            </a:extLst>
          </p:cNvPr>
          <p:cNvSpPr/>
          <p:nvPr/>
        </p:nvSpPr>
        <p:spPr>
          <a:xfrm>
            <a:off x="3213763" y="3836821"/>
            <a:ext cx="2594582" cy="37892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C2A48F-7949-481A-ADE4-82C23291C2DF}"/>
              </a:ext>
            </a:extLst>
          </p:cNvPr>
          <p:cNvSpPr/>
          <p:nvPr/>
        </p:nvSpPr>
        <p:spPr>
          <a:xfrm>
            <a:off x="1391313" y="4217687"/>
            <a:ext cx="921415" cy="427002"/>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50515DC-5D9D-4B65-AFC1-D9F782BB4F7A}"/>
              </a:ext>
            </a:extLst>
          </p:cNvPr>
          <p:cNvSpPr/>
          <p:nvPr/>
        </p:nvSpPr>
        <p:spPr>
          <a:xfrm>
            <a:off x="3820188" y="3432884"/>
            <a:ext cx="2550132" cy="403936"/>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0876249-8715-4765-A4EA-CF4C2FB67C36}"/>
              </a:ext>
            </a:extLst>
          </p:cNvPr>
          <p:cNvSpPr/>
          <p:nvPr/>
        </p:nvSpPr>
        <p:spPr>
          <a:xfrm>
            <a:off x="4782213" y="3048133"/>
            <a:ext cx="921415"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473B617-D67F-4A67-AA49-A65CCA775E34}"/>
              </a:ext>
            </a:extLst>
          </p:cNvPr>
          <p:cNvSpPr/>
          <p:nvPr/>
        </p:nvSpPr>
        <p:spPr>
          <a:xfrm>
            <a:off x="2248561" y="2644199"/>
            <a:ext cx="921415"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644A102-86EC-45D1-8616-D993FF8A7A30}"/>
              </a:ext>
            </a:extLst>
          </p:cNvPr>
          <p:cNvSpPr/>
          <p:nvPr/>
        </p:nvSpPr>
        <p:spPr>
          <a:xfrm>
            <a:off x="2190689" y="3027010"/>
            <a:ext cx="1517521"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977578E-4817-4201-BD3C-DA659B55E7CD}"/>
              </a:ext>
            </a:extLst>
          </p:cNvPr>
          <p:cNvSpPr/>
          <p:nvPr/>
        </p:nvSpPr>
        <p:spPr>
          <a:xfrm>
            <a:off x="1269274" y="2644199"/>
            <a:ext cx="383182"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46740A-2D72-41D1-ABB2-0D98AA90A415}"/>
              </a:ext>
            </a:extLst>
          </p:cNvPr>
          <p:cNvSpPr/>
          <p:nvPr/>
        </p:nvSpPr>
        <p:spPr>
          <a:xfrm>
            <a:off x="3213763" y="4215744"/>
            <a:ext cx="427632" cy="427003"/>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778F30F4-1F81-4AC1-B817-01768904E83E}"/>
              </a:ext>
            </a:extLst>
          </p:cNvPr>
          <p:cNvSpPr txBox="1">
            <a:spLocks/>
          </p:cNvSpPr>
          <p:nvPr/>
        </p:nvSpPr>
        <p:spPr>
          <a:xfrm>
            <a:off x="4613029" y="5351585"/>
            <a:ext cx="2965940" cy="649661"/>
          </a:xfrm>
          <a:prstGeom prst="rect">
            <a:avLst/>
          </a:prstGeom>
          <a:solidFill>
            <a:srgbClr val="FF00FF">
              <a:alpha val="4000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660066"/>
                </a:solidFill>
                <a:latin typeface="+mn-lt"/>
              </a:rPr>
              <a:t>Create Agents</a:t>
            </a:r>
            <a:endParaRPr lang="en-US" sz="3200" b="1" dirty="0">
              <a:solidFill>
                <a:srgbClr val="660066"/>
              </a:solidFill>
              <a:latin typeface="+mn-lt"/>
            </a:endParaRPr>
          </a:p>
        </p:txBody>
      </p:sp>
      <p:sp>
        <p:nvSpPr>
          <p:cNvPr id="20" name="Rectangle 19">
            <a:extLst>
              <a:ext uri="{FF2B5EF4-FFF2-40B4-BE49-F238E27FC236}">
                <a16:creationId xmlns:a16="http://schemas.microsoft.com/office/drawing/2014/main" id="{DA7A826A-2304-497C-81A3-A57C4E344A61}"/>
              </a:ext>
            </a:extLst>
          </p:cNvPr>
          <p:cNvSpPr/>
          <p:nvPr/>
        </p:nvSpPr>
        <p:spPr>
          <a:xfrm>
            <a:off x="6300717" y="3051048"/>
            <a:ext cx="305147" cy="380867"/>
          </a:xfrm>
          <a:prstGeom prst="rect">
            <a:avLst/>
          </a:prstGeom>
          <a:solidFill>
            <a:srgbClr val="FF0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D434B7F-7927-4E7F-9AC1-0070DE1966CB}"/>
              </a:ext>
            </a:extLst>
          </p:cNvPr>
          <p:cNvSpPr/>
          <p:nvPr/>
        </p:nvSpPr>
        <p:spPr>
          <a:xfrm>
            <a:off x="6974883" y="3432884"/>
            <a:ext cx="305147" cy="403936"/>
          </a:xfrm>
          <a:prstGeom prst="rect">
            <a:avLst/>
          </a:prstGeom>
          <a:solidFill>
            <a:srgbClr val="FF01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404B62A-FC25-4376-AA59-4C6C37E11194}"/>
              </a:ext>
            </a:extLst>
          </p:cNvPr>
          <p:cNvSpPr/>
          <p:nvPr/>
        </p:nvSpPr>
        <p:spPr>
          <a:xfrm>
            <a:off x="6382779" y="3836821"/>
            <a:ext cx="305147" cy="378924"/>
          </a:xfrm>
          <a:prstGeom prst="rect">
            <a:avLst/>
          </a:prstGeom>
          <a:solidFill>
            <a:srgbClr val="FF0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038E407-A4DC-4A1F-B13D-AF7A41B9B534}"/>
              </a:ext>
            </a:extLst>
          </p:cNvPr>
          <p:cNvSpPr/>
          <p:nvPr/>
        </p:nvSpPr>
        <p:spPr>
          <a:xfrm>
            <a:off x="3434999" y="2644199"/>
            <a:ext cx="305147" cy="376980"/>
          </a:xfrm>
          <a:prstGeom prst="rect">
            <a:avLst/>
          </a:prstGeom>
          <a:solidFill>
            <a:srgbClr val="FF0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1">
            <a:extLst>
              <a:ext uri="{FF2B5EF4-FFF2-40B4-BE49-F238E27FC236}">
                <a16:creationId xmlns:a16="http://schemas.microsoft.com/office/drawing/2014/main" id="{78572453-FF19-420F-9FBB-D17E00E3B116}"/>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131</a:t>
            </a:fld>
            <a:endParaRPr lang="en-US"/>
          </a:p>
        </p:txBody>
      </p:sp>
    </p:spTree>
    <p:extLst>
      <p:ext uri="{BB962C8B-B14F-4D97-AF65-F5344CB8AC3E}">
        <p14:creationId xmlns:p14="http://schemas.microsoft.com/office/powerpoint/2010/main" val="1156891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D2B512-5DDF-4656-9EF5-FE2FA443CB8F}"/>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3C50E49-B751-42FA-B64D-C05DCC3D999B}"/>
              </a:ext>
            </a:extLst>
          </p:cNvPr>
          <p:cNvPicPr>
            <a:picLocks noChangeAspect="1"/>
          </p:cNvPicPr>
          <p:nvPr/>
        </p:nvPicPr>
        <p:blipFill>
          <a:blip r:embed="rId3"/>
          <a:stretch>
            <a:fillRect/>
          </a:stretch>
        </p:blipFill>
        <p:spPr>
          <a:xfrm>
            <a:off x="0" y="2213311"/>
            <a:ext cx="12192000" cy="2431378"/>
          </a:xfrm>
          <a:prstGeom prst="rect">
            <a:avLst/>
          </a:prstGeom>
        </p:spPr>
      </p:pic>
      <p:sp>
        <p:nvSpPr>
          <p:cNvPr id="7" name="Title 1">
            <a:extLst>
              <a:ext uri="{FF2B5EF4-FFF2-40B4-BE49-F238E27FC236}">
                <a16:creationId xmlns:a16="http://schemas.microsoft.com/office/drawing/2014/main" id="{9950A6B8-C988-45CD-BA1B-AC243AFBB487}"/>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Collection Node</a:t>
            </a:r>
            <a:endParaRPr lang="en-US" sz="3200" b="1" dirty="0">
              <a:solidFill>
                <a:schemeClr val="accent6">
                  <a:lumMod val="75000"/>
                </a:schemeClr>
              </a:solidFill>
              <a:latin typeface="+mn-lt"/>
            </a:endParaRPr>
          </a:p>
        </p:txBody>
      </p:sp>
      <p:sp>
        <p:nvSpPr>
          <p:cNvPr id="9" name="Rectangle 8">
            <a:extLst>
              <a:ext uri="{FF2B5EF4-FFF2-40B4-BE49-F238E27FC236}">
                <a16:creationId xmlns:a16="http://schemas.microsoft.com/office/drawing/2014/main" id="{4EA6F42E-6429-4A7F-9E63-06AE8EE63B43}"/>
              </a:ext>
            </a:extLst>
          </p:cNvPr>
          <p:cNvSpPr/>
          <p:nvPr/>
        </p:nvSpPr>
        <p:spPr>
          <a:xfrm>
            <a:off x="1249620" y="3028950"/>
            <a:ext cx="921415" cy="118873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5D444B-FC06-4C7E-B346-6B56675BC603}"/>
              </a:ext>
            </a:extLst>
          </p:cNvPr>
          <p:cNvSpPr/>
          <p:nvPr/>
        </p:nvSpPr>
        <p:spPr>
          <a:xfrm>
            <a:off x="3213763" y="3836821"/>
            <a:ext cx="2594582" cy="37892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C2A48F-7949-481A-ADE4-82C23291C2DF}"/>
              </a:ext>
            </a:extLst>
          </p:cNvPr>
          <p:cNvSpPr/>
          <p:nvPr/>
        </p:nvSpPr>
        <p:spPr>
          <a:xfrm>
            <a:off x="1391313" y="4217687"/>
            <a:ext cx="921415" cy="427002"/>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50515DC-5D9D-4B65-AFC1-D9F782BB4F7A}"/>
              </a:ext>
            </a:extLst>
          </p:cNvPr>
          <p:cNvSpPr/>
          <p:nvPr/>
        </p:nvSpPr>
        <p:spPr>
          <a:xfrm>
            <a:off x="3820188" y="3432884"/>
            <a:ext cx="2550132" cy="403936"/>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0876249-8715-4765-A4EA-CF4C2FB67C36}"/>
              </a:ext>
            </a:extLst>
          </p:cNvPr>
          <p:cNvSpPr/>
          <p:nvPr/>
        </p:nvSpPr>
        <p:spPr>
          <a:xfrm>
            <a:off x="4782213" y="3048133"/>
            <a:ext cx="921415"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473B617-D67F-4A67-AA49-A65CCA775E34}"/>
              </a:ext>
            </a:extLst>
          </p:cNvPr>
          <p:cNvSpPr/>
          <p:nvPr/>
        </p:nvSpPr>
        <p:spPr>
          <a:xfrm>
            <a:off x="2248561" y="2644199"/>
            <a:ext cx="921415"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644A102-86EC-45D1-8616-D993FF8A7A30}"/>
              </a:ext>
            </a:extLst>
          </p:cNvPr>
          <p:cNvSpPr/>
          <p:nvPr/>
        </p:nvSpPr>
        <p:spPr>
          <a:xfrm>
            <a:off x="2190689" y="3027010"/>
            <a:ext cx="1517521"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977578E-4817-4201-BD3C-DA659B55E7CD}"/>
              </a:ext>
            </a:extLst>
          </p:cNvPr>
          <p:cNvSpPr/>
          <p:nvPr/>
        </p:nvSpPr>
        <p:spPr>
          <a:xfrm>
            <a:off x="1269274" y="2644199"/>
            <a:ext cx="383182"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46740A-2D72-41D1-ABB2-0D98AA90A415}"/>
              </a:ext>
            </a:extLst>
          </p:cNvPr>
          <p:cNvSpPr/>
          <p:nvPr/>
        </p:nvSpPr>
        <p:spPr>
          <a:xfrm>
            <a:off x="3213763" y="4215744"/>
            <a:ext cx="427632" cy="427003"/>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778F30F4-1F81-4AC1-B817-01768904E83E}"/>
              </a:ext>
            </a:extLst>
          </p:cNvPr>
          <p:cNvSpPr txBox="1">
            <a:spLocks/>
          </p:cNvSpPr>
          <p:nvPr/>
        </p:nvSpPr>
        <p:spPr>
          <a:xfrm>
            <a:off x="3528644" y="5351585"/>
            <a:ext cx="5134710" cy="649661"/>
          </a:xfrm>
          <a:prstGeom prst="rect">
            <a:avLst/>
          </a:prstGeom>
          <a:solidFill>
            <a:srgbClr val="FF00FF">
              <a:alpha val="4000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660066"/>
                </a:solidFill>
                <a:latin typeface="+mn-lt"/>
              </a:rPr>
              <a:t>Send Messages to Agents</a:t>
            </a:r>
            <a:endParaRPr lang="en-US" sz="3200" b="1" dirty="0">
              <a:solidFill>
                <a:srgbClr val="660066"/>
              </a:solidFill>
              <a:latin typeface="+mn-lt"/>
            </a:endParaRPr>
          </a:p>
        </p:txBody>
      </p:sp>
      <p:sp>
        <p:nvSpPr>
          <p:cNvPr id="20" name="Rectangle 19">
            <a:extLst>
              <a:ext uri="{FF2B5EF4-FFF2-40B4-BE49-F238E27FC236}">
                <a16:creationId xmlns:a16="http://schemas.microsoft.com/office/drawing/2014/main" id="{DA7A826A-2304-497C-81A3-A57C4E344A61}"/>
              </a:ext>
            </a:extLst>
          </p:cNvPr>
          <p:cNvSpPr/>
          <p:nvPr/>
        </p:nvSpPr>
        <p:spPr>
          <a:xfrm>
            <a:off x="6728613" y="3051048"/>
            <a:ext cx="451771" cy="380867"/>
          </a:xfrm>
          <a:prstGeom prst="rect">
            <a:avLst/>
          </a:prstGeom>
          <a:solidFill>
            <a:srgbClr val="FF0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D434B7F-7927-4E7F-9AC1-0070DE1966CB}"/>
              </a:ext>
            </a:extLst>
          </p:cNvPr>
          <p:cNvSpPr/>
          <p:nvPr/>
        </p:nvSpPr>
        <p:spPr>
          <a:xfrm>
            <a:off x="7402779" y="3432884"/>
            <a:ext cx="451771" cy="403936"/>
          </a:xfrm>
          <a:prstGeom prst="rect">
            <a:avLst/>
          </a:prstGeom>
          <a:solidFill>
            <a:srgbClr val="FF01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404B62A-FC25-4376-AA59-4C6C37E11194}"/>
              </a:ext>
            </a:extLst>
          </p:cNvPr>
          <p:cNvSpPr/>
          <p:nvPr/>
        </p:nvSpPr>
        <p:spPr>
          <a:xfrm>
            <a:off x="6810675" y="3836821"/>
            <a:ext cx="451771" cy="378924"/>
          </a:xfrm>
          <a:prstGeom prst="rect">
            <a:avLst/>
          </a:prstGeom>
          <a:solidFill>
            <a:srgbClr val="FF0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038E407-A4DC-4A1F-B13D-AF7A41B9B534}"/>
              </a:ext>
            </a:extLst>
          </p:cNvPr>
          <p:cNvSpPr/>
          <p:nvPr/>
        </p:nvSpPr>
        <p:spPr>
          <a:xfrm>
            <a:off x="3865124" y="2644199"/>
            <a:ext cx="439191" cy="376980"/>
          </a:xfrm>
          <a:prstGeom prst="rect">
            <a:avLst/>
          </a:prstGeom>
          <a:solidFill>
            <a:srgbClr val="FF0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1">
            <a:extLst>
              <a:ext uri="{FF2B5EF4-FFF2-40B4-BE49-F238E27FC236}">
                <a16:creationId xmlns:a16="http://schemas.microsoft.com/office/drawing/2014/main" id="{C8EBA035-C85E-464F-9ED7-4CA30CFA21FE}"/>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132</a:t>
            </a:fld>
            <a:endParaRPr lang="en-US"/>
          </a:p>
        </p:txBody>
      </p:sp>
    </p:spTree>
    <p:extLst>
      <p:ext uri="{BB962C8B-B14F-4D97-AF65-F5344CB8AC3E}">
        <p14:creationId xmlns:p14="http://schemas.microsoft.com/office/powerpoint/2010/main" val="3499063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D2B512-5DDF-4656-9EF5-FE2FA443CB8F}"/>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3C50E49-B751-42FA-B64D-C05DCC3D999B}"/>
              </a:ext>
            </a:extLst>
          </p:cNvPr>
          <p:cNvPicPr>
            <a:picLocks noChangeAspect="1"/>
          </p:cNvPicPr>
          <p:nvPr/>
        </p:nvPicPr>
        <p:blipFill>
          <a:blip r:embed="rId3"/>
          <a:stretch>
            <a:fillRect/>
          </a:stretch>
        </p:blipFill>
        <p:spPr>
          <a:xfrm>
            <a:off x="0" y="2213311"/>
            <a:ext cx="12192000" cy="2431378"/>
          </a:xfrm>
          <a:prstGeom prst="rect">
            <a:avLst/>
          </a:prstGeom>
        </p:spPr>
      </p:pic>
      <p:sp>
        <p:nvSpPr>
          <p:cNvPr id="7" name="Title 1">
            <a:extLst>
              <a:ext uri="{FF2B5EF4-FFF2-40B4-BE49-F238E27FC236}">
                <a16:creationId xmlns:a16="http://schemas.microsoft.com/office/drawing/2014/main" id="{9950A6B8-C988-45CD-BA1B-AC243AFBB487}"/>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Collection Node</a:t>
            </a:r>
            <a:endParaRPr lang="en-US" sz="3200" b="1" dirty="0">
              <a:solidFill>
                <a:schemeClr val="accent6">
                  <a:lumMod val="75000"/>
                </a:schemeClr>
              </a:solidFill>
              <a:latin typeface="+mn-lt"/>
            </a:endParaRPr>
          </a:p>
        </p:txBody>
      </p:sp>
      <p:sp>
        <p:nvSpPr>
          <p:cNvPr id="9" name="Rectangle 8">
            <a:extLst>
              <a:ext uri="{FF2B5EF4-FFF2-40B4-BE49-F238E27FC236}">
                <a16:creationId xmlns:a16="http://schemas.microsoft.com/office/drawing/2014/main" id="{4EA6F42E-6429-4A7F-9E63-06AE8EE63B43}"/>
              </a:ext>
            </a:extLst>
          </p:cNvPr>
          <p:cNvSpPr/>
          <p:nvPr/>
        </p:nvSpPr>
        <p:spPr>
          <a:xfrm>
            <a:off x="1249620" y="3028950"/>
            <a:ext cx="921415" cy="118873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5D444B-FC06-4C7E-B346-6B56675BC603}"/>
              </a:ext>
            </a:extLst>
          </p:cNvPr>
          <p:cNvSpPr/>
          <p:nvPr/>
        </p:nvSpPr>
        <p:spPr>
          <a:xfrm>
            <a:off x="3213763" y="3836821"/>
            <a:ext cx="2594582" cy="37892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C2A48F-7949-481A-ADE4-82C23291C2DF}"/>
              </a:ext>
            </a:extLst>
          </p:cNvPr>
          <p:cNvSpPr/>
          <p:nvPr/>
        </p:nvSpPr>
        <p:spPr>
          <a:xfrm>
            <a:off x="1391313" y="4217687"/>
            <a:ext cx="921415" cy="427002"/>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50515DC-5D9D-4B65-AFC1-D9F782BB4F7A}"/>
              </a:ext>
            </a:extLst>
          </p:cNvPr>
          <p:cNvSpPr/>
          <p:nvPr/>
        </p:nvSpPr>
        <p:spPr>
          <a:xfrm>
            <a:off x="3820188" y="3432884"/>
            <a:ext cx="2550132" cy="403936"/>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0876249-8715-4765-A4EA-CF4C2FB67C36}"/>
              </a:ext>
            </a:extLst>
          </p:cNvPr>
          <p:cNvSpPr/>
          <p:nvPr/>
        </p:nvSpPr>
        <p:spPr>
          <a:xfrm>
            <a:off x="4782213" y="3048133"/>
            <a:ext cx="921415"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473B617-D67F-4A67-AA49-A65CCA775E34}"/>
              </a:ext>
            </a:extLst>
          </p:cNvPr>
          <p:cNvSpPr/>
          <p:nvPr/>
        </p:nvSpPr>
        <p:spPr>
          <a:xfrm>
            <a:off x="2248561" y="2644199"/>
            <a:ext cx="921415"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644A102-86EC-45D1-8616-D993FF8A7A30}"/>
              </a:ext>
            </a:extLst>
          </p:cNvPr>
          <p:cNvSpPr/>
          <p:nvPr/>
        </p:nvSpPr>
        <p:spPr>
          <a:xfrm>
            <a:off x="2190689" y="3027010"/>
            <a:ext cx="1517521"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977578E-4817-4201-BD3C-DA659B55E7CD}"/>
              </a:ext>
            </a:extLst>
          </p:cNvPr>
          <p:cNvSpPr/>
          <p:nvPr/>
        </p:nvSpPr>
        <p:spPr>
          <a:xfrm>
            <a:off x="1269274" y="2644199"/>
            <a:ext cx="383182"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46740A-2D72-41D1-ABB2-0D98AA90A415}"/>
              </a:ext>
            </a:extLst>
          </p:cNvPr>
          <p:cNvSpPr/>
          <p:nvPr/>
        </p:nvSpPr>
        <p:spPr>
          <a:xfrm>
            <a:off x="3213763" y="4215744"/>
            <a:ext cx="427632" cy="427003"/>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778F30F4-1F81-4AC1-B817-01768904E83E}"/>
              </a:ext>
            </a:extLst>
          </p:cNvPr>
          <p:cNvSpPr txBox="1">
            <a:spLocks/>
          </p:cNvSpPr>
          <p:nvPr/>
        </p:nvSpPr>
        <p:spPr>
          <a:xfrm>
            <a:off x="3018690" y="5351585"/>
            <a:ext cx="6154618" cy="649661"/>
          </a:xfrm>
          <a:prstGeom prst="rect">
            <a:avLst/>
          </a:prstGeom>
          <a:solidFill>
            <a:srgbClr val="FF00FF">
              <a:alpha val="4000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660066"/>
                </a:solidFill>
                <a:latin typeface="+mn-lt"/>
              </a:rPr>
              <a:t>Receive Message from Agents</a:t>
            </a:r>
            <a:endParaRPr lang="en-US" sz="3200" b="1" dirty="0">
              <a:solidFill>
                <a:srgbClr val="660066"/>
              </a:solidFill>
              <a:latin typeface="+mn-lt"/>
            </a:endParaRPr>
          </a:p>
        </p:txBody>
      </p:sp>
      <p:sp>
        <p:nvSpPr>
          <p:cNvPr id="22" name="Rectangle 21">
            <a:extLst>
              <a:ext uri="{FF2B5EF4-FFF2-40B4-BE49-F238E27FC236}">
                <a16:creationId xmlns:a16="http://schemas.microsoft.com/office/drawing/2014/main" id="{3D434B7F-7927-4E7F-9AC1-0070DE1966CB}"/>
              </a:ext>
            </a:extLst>
          </p:cNvPr>
          <p:cNvSpPr/>
          <p:nvPr/>
        </p:nvSpPr>
        <p:spPr>
          <a:xfrm>
            <a:off x="2208308" y="3421350"/>
            <a:ext cx="499721" cy="403936"/>
          </a:xfrm>
          <a:prstGeom prst="rect">
            <a:avLst/>
          </a:prstGeom>
          <a:solidFill>
            <a:srgbClr val="FF01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lide Number Placeholder 1">
            <a:extLst>
              <a:ext uri="{FF2B5EF4-FFF2-40B4-BE49-F238E27FC236}">
                <a16:creationId xmlns:a16="http://schemas.microsoft.com/office/drawing/2014/main" id="{F365A443-2D72-4323-AAA9-6D3D187F99A0}"/>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133</a:t>
            </a:fld>
            <a:endParaRPr lang="en-US"/>
          </a:p>
        </p:txBody>
      </p:sp>
    </p:spTree>
    <p:extLst>
      <p:ext uri="{BB962C8B-B14F-4D97-AF65-F5344CB8AC3E}">
        <p14:creationId xmlns:p14="http://schemas.microsoft.com/office/powerpoint/2010/main" val="2494452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D2B512-5DDF-4656-9EF5-FE2FA443CB8F}"/>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3C50E49-B751-42FA-B64D-C05DCC3D999B}"/>
              </a:ext>
            </a:extLst>
          </p:cNvPr>
          <p:cNvPicPr>
            <a:picLocks noChangeAspect="1"/>
          </p:cNvPicPr>
          <p:nvPr/>
        </p:nvPicPr>
        <p:blipFill>
          <a:blip r:embed="rId3"/>
          <a:stretch>
            <a:fillRect/>
          </a:stretch>
        </p:blipFill>
        <p:spPr>
          <a:xfrm>
            <a:off x="0" y="2213311"/>
            <a:ext cx="12192000" cy="2431378"/>
          </a:xfrm>
          <a:prstGeom prst="rect">
            <a:avLst/>
          </a:prstGeom>
        </p:spPr>
      </p:pic>
      <p:sp>
        <p:nvSpPr>
          <p:cNvPr id="7" name="Title 1">
            <a:extLst>
              <a:ext uri="{FF2B5EF4-FFF2-40B4-BE49-F238E27FC236}">
                <a16:creationId xmlns:a16="http://schemas.microsoft.com/office/drawing/2014/main" id="{9950A6B8-C988-45CD-BA1B-AC243AFBB487}"/>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Collection Node</a:t>
            </a:r>
            <a:endParaRPr lang="en-US" sz="3200" b="1" dirty="0">
              <a:solidFill>
                <a:schemeClr val="accent6">
                  <a:lumMod val="75000"/>
                </a:schemeClr>
              </a:solidFill>
              <a:latin typeface="+mn-lt"/>
            </a:endParaRPr>
          </a:p>
        </p:txBody>
      </p:sp>
      <p:sp>
        <p:nvSpPr>
          <p:cNvPr id="9" name="Rectangle 8">
            <a:extLst>
              <a:ext uri="{FF2B5EF4-FFF2-40B4-BE49-F238E27FC236}">
                <a16:creationId xmlns:a16="http://schemas.microsoft.com/office/drawing/2014/main" id="{4EA6F42E-6429-4A7F-9E63-06AE8EE63B43}"/>
              </a:ext>
            </a:extLst>
          </p:cNvPr>
          <p:cNvSpPr/>
          <p:nvPr/>
        </p:nvSpPr>
        <p:spPr>
          <a:xfrm>
            <a:off x="1249620" y="3028950"/>
            <a:ext cx="921415" cy="118873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5D444B-FC06-4C7E-B346-6B56675BC603}"/>
              </a:ext>
            </a:extLst>
          </p:cNvPr>
          <p:cNvSpPr/>
          <p:nvPr/>
        </p:nvSpPr>
        <p:spPr>
          <a:xfrm>
            <a:off x="3213763" y="3836821"/>
            <a:ext cx="2594582" cy="37892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C2A48F-7949-481A-ADE4-82C23291C2DF}"/>
              </a:ext>
            </a:extLst>
          </p:cNvPr>
          <p:cNvSpPr/>
          <p:nvPr/>
        </p:nvSpPr>
        <p:spPr>
          <a:xfrm>
            <a:off x="1391313" y="4217687"/>
            <a:ext cx="921415" cy="427002"/>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50515DC-5D9D-4B65-AFC1-D9F782BB4F7A}"/>
              </a:ext>
            </a:extLst>
          </p:cNvPr>
          <p:cNvSpPr/>
          <p:nvPr/>
        </p:nvSpPr>
        <p:spPr>
          <a:xfrm>
            <a:off x="3820188" y="3432884"/>
            <a:ext cx="2550132" cy="403936"/>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0876249-8715-4765-A4EA-CF4C2FB67C36}"/>
              </a:ext>
            </a:extLst>
          </p:cNvPr>
          <p:cNvSpPr/>
          <p:nvPr/>
        </p:nvSpPr>
        <p:spPr>
          <a:xfrm>
            <a:off x="4782213" y="3048133"/>
            <a:ext cx="921415"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473B617-D67F-4A67-AA49-A65CCA775E34}"/>
              </a:ext>
            </a:extLst>
          </p:cNvPr>
          <p:cNvSpPr/>
          <p:nvPr/>
        </p:nvSpPr>
        <p:spPr>
          <a:xfrm>
            <a:off x="2248561" y="2644199"/>
            <a:ext cx="921415"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644A102-86EC-45D1-8616-D993FF8A7A30}"/>
              </a:ext>
            </a:extLst>
          </p:cNvPr>
          <p:cNvSpPr/>
          <p:nvPr/>
        </p:nvSpPr>
        <p:spPr>
          <a:xfrm>
            <a:off x="2190689" y="3027010"/>
            <a:ext cx="1517521"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977578E-4817-4201-BD3C-DA659B55E7CD}"/>
              </a:ext>
            </a:extLst>
          </p:cNvPr>
          <p:cNvSpPr/>
          <p:nvPr/>
        </p:nvSpPr>
        <p:spPr>
          <a:xfrm>
            <a:off x="1269274" y="2644199"/>
            <a:ext cx="383182" cy="3808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46740A-2D72-41D1-ABB2-0D98AA90A415}"/>
              </a:ext>
            </a:extLst>
          </p:cNvPr>
          <p:cNvSpPr/>
          <p:nvPr/>
        </p:nvSpPr>
        <p:spPr>
          <a:xfrm>
            <a:off x="3213763" y="4215744"/>
            <a:ext cx="427632" cy="427003"/>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778F30F4-1F81-4AC1-B817-01768904E83E}"/>
              </a:ext>
            </a:extLst>
          </p:cNvPr>
          <p:cNvSpPr txBox="1">
            <a:spLocks/>
          </p:cNvSpPr>
          <p:nvPr/>
        </p:nvSpPr>
        <p:spPr>
          <a:xfrm>
            <a:off x="3686906" y="5351585"/>
            <a:ext cx="4818186" cy="649661"/>
          </a:xfrm>
          <a:prstGeom prst="rect">
            <a:avLst/>
          </a:prstGeom>
          <a:solidFill>
            <a:srgbClr val="FF00FF">
              <a:alpha val="4000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660066"/>
                </a:solidFill>
                <a:latin typeface="+mn-lt"/>
              </a:rPr>
              <a:t>Obtain Agent Statistics</a:t>
            </a:r>
            <a:endParaRPr lang="en-US" sz="3200" b="1" dirty="0">
              <a:solidFill>
                <a:srgbClr val="660066"/>
              </a:solidFill>
              <a:latin typeface="+mn-lt"/>
            </a:endParaRPr>
          </a:p>
        </p:txBody>
      </p:sp>
      <p:sp>
        <p:nvSpPr>
          <p:cNvPr id="22" name="Rectangle 21">
            <a:extLst>
              <a:ext uri="{FF2B5EF4-FFF2-40B4-BE49-F238E27FC236}">
                <a16:creationId xmlns:a16="http://schemas.microsoft.com/office/drawing/2014/main" id="{3D434B7F-7927-4E7F-9AC1-0070DE1966CB}"/>
              </a:ext>
            </a:extLst>
          </p:cNvPr>
          <p:cNvSpPr/>
          <p:nvPr/>
        </p:nvSpPr>
        <p:spPr>
          <a:xfrm>
            <a:off x="2806188" y="3421350"/>
            <a:ext cx="427633" cy="403936"/>
          </a:xfrm>
          <a:prstGeom prst="rect">
            <a:avLst/>
          </a:prstGeom>
          <a:solidFill>
            <a:srgbClr val="FF01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7DD66E-08BC-463F-8A81-1DF23B3B51D3}"/>
              </a:ext>
            </a:extLst>
          </p:cNvPr>
          <p:cNvSpPr/>
          <p:nvPr/>
        </p:nvSpPr>
        <p:spPr>
          <a:xfrm>
            <a:off x="3794200" y="3025066"/>
            <a:ext cx="427633" cy="403936"/>
          </a:xfrm>
          <a:prstGeom prst="rect">
            <a:avLst/>
          </a:prstGeom>
          <a:solidFill>
            <a:srgbClr val="FF0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301ABCB-8078-41B2-B8FF-94D23D2975DB}"/>
              </a:ext>
            </a:extLst>
          </p:cNvPr>
          <p:cNvSpPr/>
          <p:nvPr/>
        </p:nvSpPr>
        <p:spPr>
          <a:xfrm>
            <a:off x="2279077" y="3834876"/>
            <a:ext cx="372712" cy="386700"/>
          </a:xfrm>
          <a:prstGeom prst="rect">
            <a:avLst/>
          </a:prstGeom>
          <a:solidFill>
            <a:srgbClr val="FF0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7325F4-2C11-47D2-BA6B-1CE5DE31FE0B}"/>
              </a:ext>
            </a:extLst>
          </p:cNvPr>
          <p:cNvSpPr/>
          <p:nvPr/>
        </p:nvSpPr>
        <p:spPr>
          <a:xfrm>
            <a:off x="2420770" y="4211982"/>
            <a:ext cx="372712" cy="427003"/>
          </a:xfrm>
          <a:prstGeom prst="rect">
            <a:avLst/>
          </a:prstGeom>
          <a:solidFill>
            <a:srgbClr val="FF0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D00704E-9E29-4B59-8B47-29AF7852ABB0}"/>
              </a:ext>
            </a:extLst>
          </p:cNvPr>
          <p:cNvSpPr/>
          <p:nvPr/>
        </p:nvSpPr>
        <p:spPr>
          <a:xfrm>
            <a:off x="0" y="6178062"/>
            <a:ext cx="12192000" cy="679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Number Placeholder 1">
            <a:extLst>
              <a:ext uri="{FF2B5EF4-FFF2-40B4-BE49-F238E27FC236}">
                <a16:creationId xmlns:a16="http://schemas.microsoft.com/office/drawing/2014/main" id="{AEE38E56-F4BF-4363-89F2-1DD197E5A159}"/>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134</a:t>
            </a:fld>
            <a:endParaRPr lang="en-US"/>
          </a:p>
        </p:txBody>
      </p:sp>
    </p:spTree>
    <p:extLst>
      <p:ext uri="{BB962C8B-B14F-4D97-AF65-F5344CB8AC3E}">
        <p14:creationId xmlns:p14="http://schemas.microsoft.com/office/powerpoint/2010/main" val="3211607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9C718C-7840-451C-BE33-8A88DF853650}"/>
              </a:ext>
            </a:extLst>
          </p:cNvPr>
          <p:cNvPicPr>
            <a:picLocks noChangeAspect="1"/>
          </p:cNvPicPr>
          <p:nvPr/>
        </p:nvPicPr>
        <p:blipFill rotWithShape="1">
          <a:blip r:embed="rId3">
            <a:extLst>
              <a:ext uri="{28A0092B-C50C-407E-A947-70E740481C1C}">
                <a14:useLocalDpi xmlns:a14="http://schemas.microsoft.com/office/drawing/2010/main" val="0"/>
              </a:ext>
            </a:extLst>
          </a:blip>
          <a:srcRect l="48915" t="48757" b="-1"/>
          <a:stretch/>
        </p:blipFill>
        <p:spPr>
          <a:xfrm>
            <a:off x="1436914" y="673513"/>
            <a:ext cx="8318261" cy="5755714"/>
          </a:xfrm>
          <a:prstGeom prst="rect">
            <a:avLst/>
          </a:prstGeom>
        </p:spPr>
      </p:pic>
      <p:sp>
        <p:nvSpPr>
          <p:cNvPr id="9" name="Rectangle 8">
            <a:extLst>
              <a:ext uri="{FF2B5EF4-FFF2-40B4-BE49-F238E27FC236}">
                <a16:creationId xmlns:a16="http://schemas.microsoft.com/office/drawing/2014/main" id="{F1564656-D837-4812-9D0A-EC4339BD75AB}"/>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51071D00-EBB8-4774-B6A0-B825C7165ABB}"/>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Symmetric DEVS</a:t>
            </a:r>
            <a:endParaRPr lang="en-US" sz="3200" b="1" dirty="0">
              <a:solidFill>
                <a:schemeClr val="accent6">
                  <a:lumMod val="75000"/>
                </a:schemeClr>
              </a:solidFill>
              <a:latin typeface="+mn-lt"/>
            </a:endParaRPr>
          </a:p>
        </p:txBody>
      </p:sp>
      <p:sp>
        <p:nvSpPr>
          <p:cNvPr id="6" name="Slide Number Placeholder 1">
            <a:extLst>
              <a:ext uri="{FF2B5EF4-FFF2-40B4-BE49-F238E27FC236}">
                <a16:creationId xmlns:a16="http://schemas.microsoft.com/office/drawing/2014/main" id="{375FB275-DF4D-434E-9906-AA0297096255}"/>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135</a:t>
            </a:fld>
            <a:endParaRPr lang="en-US"/>
          </a:p>
        </p:txBody>
      </p:sp>
    </p:spTree>
    <p:extLst>
      <p:ext uri="{BB962C8B-B14F-4D97-AF65-F5344CB8AC3E}">
        <p14:creationId xmlns:p14="http://schemas.microsoft.com/office/powerpoint/2010/main" val="2839578816"/>
      </p:ext>
    </p:extLst>
  </p:cSld>
  <p:clrMapOvr>
    <a:masterClrMapping/>
  </p:clrMapOvr>
  <p:transition spd="slow">
    <p:push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2FFE571-746D-4D73-94E8-EA7A4AF3F54F}"/>
              </a:ext>
            </a:extLst>
          </p:cNvPr>
          <p:cNvSpPr/>
          <p:nvPr/>
        </p:nvSpPr>
        <p:spPr>
          <a:xfrm>
            <a:off x="0" y="0"/>
            <a:ext cx="12192000" cy="6799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33DBFB6-3B61-4E4C-9D4B-7D04C98E97CC}"/>
              </a:ext>
            </a:extLst>
          </p:cNvPr>
          <p:cNvSpPr txBox="1">
            <a:spLocks/>
          </p:cNvSpPr>
          <p:nvPr/>
        </p:nvSpPr>
        <p:spPr>
          <a:xfrm>
            <a:off x="4185314" y="-5937"/>
            <a:ext cx="38213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Symmetric DEVS</a:t>
            </a:r>
            <a:endParaRPr lang="en-US" sz="3200" b="1" dirty="0">
              <a:solidFill>
                <a:schemeClr val="accent6">
                  <a:lumMod val="75000"/>
                </a:schemeClr>
              </a:solidFill>
              <a:latin typeface="+mn-lt"/>
            </a:endParaRPr>
          </a:p>
        </p:txBody>
      </p:sp>
      <p:pic>
        <p:nvPicPr>
          <p:cNvPr id="12" name="Picture 11">
            <a:extLst>
              <a:ext uri="{FF2B5EF4-FFF2-40B4-BE49-F238E27FC236}">
                <a16:creationId xmlns:a16="http://schemas.microsoft.com/office/drawing/2014/main" id="{648B7F49-410C-44A5-AC07-440476356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3852" y="833175"/>
            <a:ext cx="8484295" cy="5852396"/>
          </a:xfrm>
          <a:prstGeom prst="rect">
            <a:avLst/>
          </a:prstGeom>
        </p:spPr>
      </p:pic>
      <p:sp>
        <p:nvSpPr>
          <p:cNvPr id="7" name="Slide Number Placeholder 1">
            <a:extLst>
              <a:ext uri="{FF2B5EF4-FFF2-40B4-BE49-F238E27FC236}">
                <a16:creationId xmlns:a16="http://schemas.microsoft.com/office/drawing/2014/main" id="{9826DB59-D054-46FE-99A4-B1689240BE57}"/>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136</a:t>
            </a:fld>
            <a:endParaRPr lang="en-US"/>
          </a:p>
        </p:txBody>
      </p:sp>
    </p:spTree>
    <p:extLst>
      <p:ext uri="{BB962C8B-B14F-4D97-AF65-F5344CB8AC3E}">
        <p14:creationId xmlns:p14="http://schemas.microsoft.com/office/powerpoint/2010/main" val="2669097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6E4C5B5-7D2F-42D0-A108-B2D0C50AF56B}"/>
              </a:ext>
            </a:extLst>
          </p:cNvPr>
          <p:cNvPicPr>
            <a:picLocks noChangeAspect="1"/>
          </p:cNvPicPr>
          <p:nvPr/>
        </p:nvPicPr>
        <p:blipFill>
          <a:blip r:embed="rId3"/>
          <a:stretch>
            <a:fillRect/>
          </a:stretch>
        </p:blipFill>
        <p:spPr>
          <a:xfrm>
            <a:off x="0" y="0"/>
            <a:ext cx="12192000" cy="3691204"/>
          </a:xfrm>
          <a:prstGeom prst="rect">
            <a:avLst/>
          </a:prstGeom>
        </p:spPr>
      </p:pic>
      <p:pic>
        <p:nvPicPr>
          <p:cNvPr id="14" name="Picture 13">
            <a:extLst>
              <a:ext uri="{FF2B5EF4-FFF2-40B4-BE49-F238E27FC236}">
                <a16:creationId xmlns:a16="http://schemas.microsoft.com/office/drawing/2014/main" id="{489D5E57-6C36-409C-AEAD-AE8A0B3EC9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2979" y="3742981"/>
            <a:ext cx="4211393" cy="2904984"/>
          </a:xfrm>
          <a:prstGeom prst="rect">
            <a:avLst/>
          </a:prstGeom>
        </p:spPr>
      </p:pic>
      <p:sp>
        <p:nvSpPr>
          <p:cNvPr id="16" name="Rectangle 15">
            <a:extLst>
              <a:ext uri="{FF2B5EF4-FFF2-40B4-BE49-F238E27FC236}">
                <a16:creationId xmlns:a16="http://schemas.microsoft.com/office/drawing/2014/main" id="{3EAF400A-FD9E-4D6C-A45D-5E6F732AB85E}"/>
              </a:ext>
            </a:extLst>
          </p:cNvPr>
          <p:cNvSpPr/>
          <p:nvPr/>
        </p:nvSpPr>
        <p:spPr>
          <a:xfrm>
            <a:off x="8362915" y="2737148"/>
            <a:ext cx="3451714" cy="369332"/>
          </a:xfrm>
          <a:prstGeom prst="rect">
            <a:avLst/>
          </a:prstGeom>
        </p:spPr>
        <p:txBody>
          <a:bodyPr wrap="none">
            <a:spAutoFit/>
          </a:bodyPr>
          <a:lstStyle/>
          <a:p>
            <a:r>
              <a:rPr lang="en-US" dirty="0">
                <a:hlinkClick r:id="rId5"/>
              </a:rPr>
              <a:t>https://autodesk.github.io/sydevs/</a:t>
            </a:r>
            <a:endParaRPr lang="en-US" dirty="0"/>
          </a:p>
        </p:txBody>
      </p:sp>
      <p:sp>
        <p:nvSpPr>
          <p:cNvPr id="17" name="Slide Number Placeholder 1">
            <a:extLst>
              <a:ext uri="{FF2B5EF4-FFF2-40B4-BE49-F238E27FC236}">
                <a16:creationId xmlns:a16="http://schemas.microsoft.com/office/drawing/2014/main" id="{3392F9DA-95FD-4962-9003-BEB16E10607A}"/>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137</a:t>
            </a:fld>
            <a:endParaRPr lang="en-US"/>
          </a:p>
        </p:txBody>
      </p:sp>
      <p:sp>
        <p:nvSpPr>
          <p:cNvPr id="18" name="Title 1">
            <a:extLst>
              <a:ext uri="{FF2B5EF4-FFF2-40B4-BE49-F238E27FC236}">
                <a16:creationId xmlns:a16="http://schemas.microsoft.com/office/drawing/2014/main" id="{FA2324D4-6E03-42F6-AC08-9A634ED5A1D2}"/>
              </a:ext>
            </a:extLst>
          </p:cNvPr>
          <p:cNvSpPr txBox="1">
            <a:spLocks/>
          </p:cNvSpPr>
          <p:nvPr/>
        </p:nvSpPr>
        <p:spPr>
          <a:xfrm rot="20412013">
            <a:off x="7420069" y="3999861"/>
            <a:ext cx="5016386" cy="11056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60000"/>
              </a:lnSpc>
            </a:pPr>
            <a:r>
              <a:rPr lang="en-US" sz="4800" b="1" dirty="0">
                <a:solidFill>
                  <a:schemeClr val="accent4">
                    <a:lumMod val="75000"/>
                  </a:schemeClr>
                </a:solidFill>
                <a:latin typeface="+mn-lt"/>
              </a:rPr>
              <a:t>Google "</a:t>
            </a:r>
            <a:r>
              <a:rPr lang="en-US" sz="4800" b="1" dirty="0" err="1">
                <a:solidFill>
                  <a:schemeClr val="accent4">
                    <a:lumMod val="75000"/>
                  </a:schemeClr>
                </a:solidFill>
                <a:latin typeface="+mn-lt"/>
              </a:rPr>
              <a:t>SyDEVS</a:t>
            </a:r>
            <a:r>
              <a:rPr lang="en-US" sz="4800" b="1" dirty="0">
                <a:solidFill>
                  <a:schemeClr val="accent4">
                    <a:lumMod val="75000"/>
                  </a:schemeClr>
                </a:solidFill>
                <a:latin typeface="+mn-lt"/>
              </a:rPr>
              <a:t>"</a:t>
            </a:r>
          </a:p>
        </p:txBody>
      </p:sp>
    </p:spTree>
    <p:extLst>
      <p:ext uri="{BB962C8B-B14F-4D97-AF65-F5344CB8AC3E}">
        <p14:creationId xmlns:p14="http://schemas.microsoft.com/office/powerpoint/2010/main" val="3509455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solidFill>
                  <a:schemeClr val="accent6">
                    <a:lumMod val="20000"/>
                    <a:lumOff val="80000"/>
                  </a:schemeClr>
                </a:solidFill>
                <a:latin typeface="Consolas" panose="020B0609020204030204" pitchFamily="49" charset="0"/>
              </a:rPr>
              <a:t>138</a:t>
            </a:fld>
            <a:endParaRPr lang="en-US">
              <a:solidFill>
                <a:schemeClr val="accent6">
                  <a:lumMod val="20000"/>
                  <a:lumOff val="80000"/>
                </a:schemeClr>
              </a:solidFill>
              <a:latin typeface="Consolas" panose="020B0609020204030204" pitchFamily="49" charset="0"/>
            </a:endParaRPr>
          </a:p>
        </p:txBody>
      </p:sp>
      <p:sp>
        <p:nvSpPr>
          <p:cNvPr id="6" name="TextBox 5">
            <a:extLst>
              <a:ext uri="{FF2B5EF4-FFF2-40B4-BE49-F238E27FC236}">
                <a16:creationId xmlns:a16="http://schemas.microsoft.com/office/drawing/2014/main" id="{9FEC35B0-AC62-475B-A383-938AFB14364D}"/>
              </a:ext>
            </a:extLst>
          </p:cNvPr>
          <p:cNvSpPr txBox="1"/>
          <p:nvPr/>
        </p:nvSpPr>
        <p:spPr>
          <a:xfrm>
            <a:off x="3272589" y="1317612"/>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DEVS + Agent-Based Modeling</a:t>
            </a:r>
          </a:p>
        </p:txBody>
      </p:sp>
      <p:sp>
        <p:nvSpPr>
          <p:cNvPr id="7" name="TextBox 6">
            <a:extLst>
              <a:ext uri="{FF2B5EF4-FFF2-40B4-BE49-F238E27FC236}">
                <a16:creationId xmlns:a16="http://schemas.microsoft.com/office/drawing/2014/main" id="{423533A4-1064-4E3F-9D6E-5004ED541581}"/>
              </a:ext>
            </a:extLst>
          </p:cNvPr>
          <p:cNvSpPr txBox="1"/>
          <p:nvPr/>
        </p:nvSpPr>
        <p:spPr>
          <a:xfrm>
            <a:off x="3272589" y="2218310"/>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The Essence of DEVS</a:t>
            </a:r>
          </a:p>
        </p:txBody>
      </p:sp>
      <p:sp>
        <p:nvSpPr>
          <p:cNvPr id="8" name="TextBox 7">
            <a:extLst>
              <a:ext uri="{FF2B5EF4-FFF2-40B4-BE49-F238E27FC236}">
                <a16:creationId xmlns:a16="http://schemas.microsoft.com/office/drawing/2014/main" id="{D27D8BD0-F772-442D-B70B-E630B099763D}"/>
              </a:ext>
            </a:extLst>
          </p:cNvPr>
          <p:cNvSpPr txBox="1"/>
          <p:nvPr/>
        </p:nvSpPr>
        <p:spPr>
          <a:xfrm>
            <a:off x="3272589" y="3119008"/>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Symmetric DEVS</a:t>
            </a:r>
          </a:p>
        </p:txBody>
      </p:sp>
      <p:sp>
        <p:nvSpPr>
          <p:cNvPr id="9" name="TextBox 8">
            <a:extLst>
              <a:ext uri="{FF2B5EF4-FFF2-40B4-BE49-F238E27FC236}">
                <a16:creationId xmlns:a16="http://schemas.microsoft.com/office/drawing/2014/main" id="{CC4883A0-C633-4C04-9367-03A591186193}"/>
              </a:ext>
            </a:extLst>
          </p:cNvPr>
          <p:cNvSpPr txBox="1"/>
          <p:nvPr/>
        </p:nvSpPr>
        <p:spPr>
          <a:xfrm>
            <a:off x="3272589" y="416914"/>
            <a:ext cx="3649579"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Tutorial Outline:</a:t>
            </a:r>
          </a:p>
        </p:txBody>
      </p:sp>
      <p:sp>
        <p:nvSpPr>
          <p:cNvPr id="10" name="TextBox 9">
            <a:extLst>
              <a:ext uri="{FF2B5EF4-FFF2-40B4-BE49-F238E27FC236}">
                <a16:creationId xmlns:a16="http://schemas.microsoft.com/office/drawing/2014/main" id="{E1661CCC-3724-4596-99B9-47F034F946A2}"/>
              </a:ext>
            </a:extLst>
          </p:cNvPr>
          <p:cNvSpPr txBox="1"/>
          <p:nvPr/>
        </p:nvSpPr>
        <p:spPr>
          <a:xfrm>
            <a:off x="3497180" y="3124204"/>
            <a:ext cx="537409" cy="523220"/>
          </a:xfrm>
          <a:prstGeom prst="rect">
            <a:avLst/>
          </a:prstGeom>
          <a:noFill/>
        </p:spPr>
        <p:txBody>
          <a:bodyPr wrap="square" rtlCol="0">
            <a:spAutoFit/>
          </a:bodyPr>
          <a:lstStyle/>
          <a:p>
            <a:r>
              <a:rPr lang="en-US" sz="2800" dirty="0">
                <a:solidFill>
                  <a:srgbClr val="FF0000"/>
                </a:solidFill>
                <a:latin typeface="Consolas" panose="020B0609020204030204" pitchFamily="49" charset="0"/>
                <a:sym typeface="Wingdings" panose="05000000000000000000" pitchFamily="2" charset="2"/>
              </a:rPr>
              <a:t></a:t>
            </a:r>
          </a:p>
        </p:txBody>
      </p:sp>
      <p:sp>
        <p:nvSpPr>
          <p:cNvPr id="12" name="TextBox 11">
            <a:extLst>
              <a:ext uri="{FF2B5EF4-FFF2-40B4-BE49-F238E27FC236}">
                <a16:creationId xmlns:a16="http://schemas.microsoft.com/office/drawing/2014/main" id="{2DEAF773-ADF3-4876-B3A9-AB5E1B6394A7}"/>
              </a:ext>
            </a:extLst>
          </p:cNvPr>
          <p:cNvSpPr txBox="1"/>
          <p:nvPr/>
        </p:nvSpPr>
        <p:spPr>
          <a:xfrm>
            <a:off x="3272588" y="4025720"/>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Agent Behavior</a:t>
            </a:r>
          </a:p>
        </p:txBody>
      </p:sp>
      <p:sp>
        <p:nvSpPr>
          <p:cNvPr id="13" name="TextBox 12">
            <a:extLst>
              <a:ext uri="{FF2B5EF4-FFF2-40B4-BE49-F238E27FC236}">
                <a16:creationId xmlns:a16="http://schemas.microsoft.com/office/drawing/2014/main" id="{F8F5C490-00A5-4776-B30B-B7C8B1F5A962}"/>
              </a:ext>
            </a:extLst>
          </p:cNvPr>
          <p:cNvSpPr txBox="1"/>
          <p:nvPr/>
        </p:nvSpPr>
        <p:spPr>
          <a:xfrm>
            <a:off x="3272587" y="4929425"/>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Agent Interaction</a:t>
            </a:r>
          </a:p>
        </p:txBody>
      </p:sp>
      <p:sp>
        <p:nvSpPr>
          <p:cNvPr id="14" name="TextBox 13">
            <a:extLst>
              <a:ext uri="{FF2B5EF4-FFF2-40B4-BE49-F238E27FC236}">
                <a16:creationId xmlns:a16="http://schemas.microsoft.com/office/drawing/2014/main" id="{C15D6521-AB2A-4D46-BA59-F9B7A9B90B33}"/>
              </a:ext>
            </a:extLst>
          </p:cNvPr>
          <p:cNvSpPr txBox="1"/>
          <p:nvPr/>
        </p:nvSpPr>
        <p:spPr>
          <a:xfrm>
            <a:off x="3272586" y="5827116"/>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The Future of DEVS</a:t>
            </a:r>
          </a:p>
        </p:txBody>
      </p:sp>
      <p:sp>
        <p:nvSpPr>
          <p:cNvPr id="15" name="Rectangle 14">
            <a:extLst>
              <a:ext uri="{FF2B5EF4-FFF2-40B4-BE49-F238E27FC236}">
                <a16:creationId xmlns:a16="http://schemas.microsoft.com/office/drawing/2014/main" id="{94A354DE-102A-4D64-A719-0A010F87E268}"/>
              </a:ext>
            </a:extLst>
          </p:cNvPr>
          <p:cNvSpPr/>
          <p:nvPr/>
        </p:nvSpPr>
        <p:spPr>
          <a:xfrm>
            <a:off x="4034590" y="3049855"/>
            <a:ext cx="2989988" cy="66574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695305"/>
      </p:ext>
    </p:extLst>
  </p:cSld>
  <p:clrMapOvr>
    <a:masterClrMapping/>
  </p:clrMapOvr>
  <p:transition spd="slow">
    <p:comb/>
  </p:transition>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solidFill>
                  <a:schemeClr val="accent6">
                    <a:lumMod val="20000"/>
                    <a:lumOff val="80000"/>
                  </a:schemeClr>
                </a:solidFill>
                <a:latin typeface="Consolas" panose="020B0609020204030204" pitchFamily="49" charset="0"/>
              </a:rPr>
              <a:t>139</a:t>
            </a:fld>
            <a:endParaRPr lang="en-US">
              <a:solidFill>
                <a:schemeClr val="accent6">
                  <a:lumMod val="20000"/>
                  <a:lumOff val="80000"/>
                </a:schemeClr>
              </a:solidFill>
              <a:latin typeface="Consolas" panose="020B0609020204030204" pitchFamily="49" charset="0"/>
            </a:endParaRPr>
          </a:p>
        </p:txBody>
      </p:sp>
      <p:sp>
        <p:nvSpPr>
          <p:cNvPr id="6" name="TextBox 5">
            <a:extLst>
              <a:ext uri="{FF2B5EF4-FFF2-40B4-BE49-F238E27FC236}">
                <a16:creationId xmlns:a16="http://schemas.microsoft.com/office/drawing/2014/main" id="{9FEC35B0-AC62-475B-A383-938AFB14364D}"/>
              </a:ext>
            </a:extLst>
          </p:cNvPr>
          <p:cNvSpPr txBox="1"/>
          <p:nvPr/>
        </p:nvSpPr>
        <p:spPr>
          <a:xfrm>
            <a:off x="3272589" y="1317612"/>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DEVS + Agent-Based Modeling</a:t>
            </a:r>
          </a:p>
        </p:txBody>
      </p:sp>
      <p:sp>
        <p:nvSpPr>
          <p:cNvPr id="7" name="TextBox 6">
            <a:extLst>
              <a:ext uri="{FF2B5EF4-FFF2-40B4-BE49-F238E27FC236}">
                <a16:creationId xmlns:a16="http://schemas.microsoft.com/office/drawing/2014/main" id="{423533A4-1064-4E3F-9D6E-5004ED541581}"/>
              </a:ext>
            </a:extLst>
          </p:cNvPr>
          <p:cNvSpPr txBox="1"/>
          <p:nvPr/>
        </p:nvSpPr>
        <p:spPr>
          <a:xfrm>
            <a:off x="3272589" y="2218310"/>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The Essence of DEVS</a:t>
            </a:r>
          </a:p>
        </p:txBody>
      </p:sp>
      <p:sp>
        <p:nvSpPr>
          <p:cNvPr id="8" name="TextBox 7">
            <a:extLst>
              <a:ext uri="{FF2B5EF4-FFF2-40B4-BE49-F238E27FC236}">
                <a16:creationId xmlns:a16="http://schemas.microsoft.com/office/drawing/2014/main" id="{D27D8BD0-F772-442D-B70B-E630B099763D}"/>
              </a:ext>
            </a:extLst>
          </p:cNvPr>
          <p:cNvSpPr txBox="1"/>
          <p:nvPr/>
        </p:nvSpPr>
        <p:spPr>
          <a:xfrm>
            <a:off x="3272589" y="3119008"/>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Symmetric DEVS</a:t>
            </a:r>
          </a:p>
        </p:txBody>
      </p:sp>
      <p:sp>
        <p:nvSpPr>
          <p:cNvPr id="9" name="TextBox 8">
            <a:extLst>
              <a:ext uri="{FF2B5EF4-FFF2-40B4-BE49-F238E27FC236}">
                <a16:creationId xmlns:a16="http://schemas.microsoft.com/office/drawing/2014/main" id="{CC4883A0-C633-4C04-9367-03A591186193}"/>
              </a:ext>
            </a:extLst>
          </p:cNvPr>
          <p:cNvSpPr txBox="1"/>
          <p:nvPr/>
        </p:nvSpPr>
        <p:spPr>
          <a:xfrm>
            <a:off x="3272589" y="416914"/>
            <a:ext cx="3649579"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Tutorial Outline:</a:t>
            </a:r>
          </a:p>
        </p:txBody>
      </p:sp>
      <p:sp>
        <p:nvSpPr>
          <p:cNvPr id="10" name="TextBox 9">
            <a:extLst>
              <a:ext uri="{FF2B5EF4-FFF2-40B4-BE49-F238E27FC236}">
                <a16:creationId xmlns:a16="http://schemas.microsoft.com/office/drawing/2014/main" id="{E1661CCC-3724-4596-99B9-47F034F946A2}"/>
              </a:ext>
            </a:extLst>
          </p:cNvPr>
          <p:cNvSpPr txBox="1"/>
          <p:nvPr/>
        </p:nvSpPr>
        <p:spPr>
          <a:xfrm>
            <a:off x="3497180" y="4031510"/>
            <a:ext cx="537409" cy="523220"/>
          </a:xfrm>
          <a:prstGeom prst="rect">
            <a:avLst/>
          </a:prstGeom>
          <a:noFill/>
        </p:spPr>
        <p:txBody>
          <a:bodyPr wrap="square" rtlCol="0">
            <a:spAutoFit/>
          </a:bodyPr>
          <a:lstStyle/>
          <a:p>
            <a:r>
              <a:rPr lang="en-US" sz="2800" dirty="0">
                <a:solidFill>
                  <a:srgbClr val="FF0000"/>
                </a:solidFill>
                <a:latin typeface="Consolas" panose="020B0609020204030204" pitchFamily="49" charset="0"/>
                <a:sym typeface="Wingdings" panose="05000000000000000000" pitchFamily="2" charset="2"/>
              </a:rPr>
              <a:t></a:t>
            </a:r>
          </a:p>
        </p:txBody>
      </p:sp>
      <p:sp>
        <p:nvSpPr>
          <p:cNvPr id="12" name="TextBox 11">
            <a:extLst>
              <a:ext uri="{FF2B5EF4-FFF2-40B4-BE49-F238E27FC236}">
                <a16:creationId xmlns:a16="http://schemas.microsoft.com/office/drawing/2014/main" id="{2DEAF773-ADF3-4876-B3A9-AB5E1B6394A7}"/>
              </a:ext>
            </a:extLst>
          </p:cNvPr>
          <p:cNvSpPr txBox="1"/>
          <p:nvPr/>
        </p:nvSpPr>
        <p:spPr>
          <a:xfrm>
            <a:off x="3272588" y="4025720"/>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Agent Behavior</a:t>
            </a:r>
          </a:p>
        </p:txBody>
      </p:sp>
      <p:sp>
        <p:nvSpPr>
          <p:cNvPr id="13" name="TextBox 12">
            <a:extLst>
              <a:ext uri="{FF2B5EF4-FFF2-40B4-BE49-F238E27FC236}">
                <a16:creationId xmlns:a16="http://schemas.microsoft.com/office/drawing/2014/main" id="{F8F5C490-00A5-4776-B30B-B7C8B1F5A962}"/>
              </a:ext>
            </a:extLst>
          </p:cNvPr>
          <p:cNvSpPr txBox="1"/>
          <p:nvPr/>
        </p:nvSpPr>
        <p:spPr>
          <a:xfrm>
            <a:off x="3272587" y="4929425"/>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Agent Interaction</a:t>
            </a:r>
          </a:p>
        </p:txBody>
      </p:sp>
      <p:sp>
        <p:nvSpPr>
          <p:cNvPr id="14" name="TextBox 13">
            <a:extLst>
              <a:ext uri="{FF2B5EF4-FFF2-40B4-BE49-F238E27FC236}">
                <a16:creationId xmlns:a16="http://schemas.microsoft.com/office/drawing/2014/main" id="{C15D6521-AB2A-4D46-BA59-F9B7A9B90B33}"/>
              </a:ext>
            </a:extLst>
          </p:cNvPr>
          <p:cNvSpPr txBox="1"/>
          <p:nvPr/>
        </p:nvSpPr>
        <p:spPr>
          <a:xfrm>
            <a:off x="3272586" y="5827116"/>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The Future of DEVS</a:t>
            </a:r>
          </a:p>
        </p:txBody>
      </p:sp>
      <p:sp>
        <p:nvSpPr>
          <p:cNvPr id="15" name="Rectangle 14">
            <a:extLst>
              <a:ext uri="{FF2B5EF4-FFF2-40B4-BE49-F238E27FC236}">
                <a16:creationId xmlns:a16="http://schemas.microsoft.com/office/drawing/2014/main" id="{94A354DE-102A-4D64-A719-0A010F87E268}"/>
              </a:ext>
            </a:extLst>
          </p:cNvPr>
          <p:cNvSpPr/>
          <p:nvPr/>
        </p:nvSpPr>
        <p:spPr>
          <a:xfrm>
            <a:off x="4034590" y="3957161"/>
            <a:ext cx="2989988" cy="66574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9183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14</a:t>
            </a:fld>
            <a:endParaRPr lang="en-US"/>
          </a:p>
        </p:txBody>
      </p:sp>
      <p:sp>
        <p:nvSpPr>
          <p:cNvPr id="5" name="Title 1">
            <a:extLst>
              <a:ext uri="{FF2B5EF4-FFF2-40B4-BE49-F238E27FC236}">
                <a16:creationId xmlns:a16="http://schemas.microsoft.com/office/drawing/2014/main" id="{588564E1-CEA7-44F1-ABFD-EB7544FF9888}"/>
              </a:ext>
            </a:extLst>
          </p:cNvPr>
          <p:cNvSpPr txBox="1">
            <a:spLocks/>
          </p:cNvSpPr>
          <p:nvPr/>
        </p:nvSpPr>
        <p:spPr>
          <a:xfrm>
            <a:off x="615949" y="158751"/>
            <a:ext cx="29349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4">
                    <a:lumMod val="75000"/>
                  </a:schemeClr>
                </a:solidFill>
                <a:latin typeface="+mn-lt"/>
              </a:rPr>
              <a:t>DEVS Variants</a:t>
            </a:r>
          </a:p>
        </p:txBody>
      </p:sp>
      <p:sp>
        <p:nvSpPr>
          <p:cNvPr id="6" name="Title 1">
            <a:extLst>
              <a:ext uri="{FF2B5EF4-FFF2-40B4-BE49-F238E27FC236}">
                <a16:creationId xmlns:a16="http://schemas.microsoft.com/office/drawing/2014/main" id="{55333A79-28DB-4543-B932-42F4D21819C6}"/>
              </a:ext>
            </a:extLst>
          </p:cNvPr>
          <p:cNvSpPr txBox="1">
            <a:spLocks/>
          </p:cNvSpPr>
          <p:nvPr/>
        </p:nvSpPr>
        <p:spPr>
          <a:xfrm>
            <a:off x="4495799" y="3049832"/>
            <a:ext cx="3200402"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75000"/>
                    <a:lumOff val="25000"/>
                  </a:schemeClr>
                </a:solidFill>
                <a:latin typeface="+mn-lt"/>
              </a:rPr>
              <a:t>Classic DEVS (1976)</a:t>
            </a:r>
          </a:p>
        </p:txBody>
      </p:sp>
    </p:spTree>
    <p:extLst>
      <p:ext uri="{BB962C8B-B14F-4D97-AF65-F5344CB8AC3E}">
        <p14:creationId xmlns:p14="http://schemas.microsoft.com/office/powerpoint/2010/main" val="365966030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ED1CEA46-39EB-44D8-8173-13D78AE8F53D}"/>
              </a:ext>
            </a:extLst>
          </p:cNvPr>
          <p:cNvSpPr txBox="1"/>
          <p:nvPr/>
        </p:nvSpPr>
        <p:spPr>
          <a:xfrm>
            <a:off x="1482771" y="3056183"/>
            <a:ext cx="764953"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fi</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140</a:t>
            </a:fld>
            <a:endParaRPr lang="en-US"/>
          </a:p>
        </p:txBody>
      </p:sp>
      <p:sp>
        <p:nvSpPr>
          <p:cNvPr id="5" name="TextBox 4">
            <a:extLst>
              <a:ext uri="{FF2B5EF4-FFF2-40B4-BE49-F238E27FC236}">
                <a16:creationId xmlns:a16="http://schemas.microsoft.com/office/drawing/2014/main" id="{3FE5FFF9-4624-456C-8706-15510686C6F8}"/>
              </a:ext>
            </a:extLst>
          </p:cNvPr>
          <p:cNvSpPr txBox="1"/>
          <p:nvPr/>
        </p:nvSpPr>
        <p:spPr>
          <a:xfrm>
            <a:off x="6161145" y="3013501"/>
            <a:ext cx="960519"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f</a:t>
            </a:r>
            <a:r>
              <a:rPr lang="en-US" sz="4800" baseline="-25000" dirty="0" err="1">
                <a:solidFill>
                  <a:srgbClr val="4B0096"/>
                </a:solidFill>
                <a:latin typeface="Cambria" panose="02040503050406030204" pitchFamily="18" charset="0"/>
                <a:cs typeface="Times New Roman" panose="02020603050405020304" pitchFamily="18" charset="0"/>
              </a:rPr>
              <a:t>init</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E90CD66-3533-46E1-9EFA-C854EC3B09D2}"/>
              </a:ext>
            </a:extLst>
          </p:cNvPr>
          <p:cNvSpPr txBox="1"/>
          <p:nvPr/>
        </p:nvSpPr>
        <p:spPr>
          <a:xfrm>
            <a:off x="7437762" y="3013496"/>
            <a:ext cx="590226"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f</a:t>
            </a:r>
            <a:r>
              <a:rPr lang="en-US" sz="4800" baseline="-25000" dirty="0" err="1">
                <a:solidFill>
                  <a:srgbClr val="4B0096"/>
                </a:solidFill>
                <a:latin typeface="Cambria" panose="02040503050406030204" pitchFamily="18" charset="0"/>
                <a:cs typeface="Times New Roman" panose="02020603050405020304" pitchFamily="18" charset="0"/>
              </a:rPr>
              <a:t>u</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17F5C17-2ED9-4AA8-8B65-D3F281377D99}"/>
              </a:ext>
            </a:extLst>
          </p:cNvPr>
          <p:cNvSpPr txBox="1"/>
          <p:nvPr/>
        </p:nvSpPr>
        <p:spPr>
          <a:xfrm>
            <a:off x="1053719" y="2835439"/>
            <a:ext cx="461986" cy="1015663"/>
          </a:xfrm>
          <a:prstGeom prst="rect">
            <a:avLst/>
          </a:prstGeom>
          <a:noFill/>
        </p:spPr>
        <p:txBody>
          <a:bodyPr wrap="none" rtlCol="0">
            <a:spAutoFit/>
          </a:bodyPr>
          <a:lstStyle/>
          <a:p>
            <a:r>
              <a:rPr lang="en-US" sz="6000" dirty="0">
                <a:latin typeface="Cambria" panose="02040503050406030204" pitchFamily="18" charset="0"/>
                <a:cs typeface="Times New Roman" panose="02020603050405020304" pitchFamily="18" charset="0"/>
              </a:rPr>
              <a:t>〈</a:t>
            </a:r>
            <a:endParaRPr lang="en-US" sz="6000" baseline="-25000" dirty="0">
              <a:latin typeface="Cambria" panose="020405030504060302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4927880-FF6B-46FC-83A4-A0B11F2CA121}"/>
              </a:ext>
            </a:extLst>
          </p:cNvPr>
          <p:cNvSpPr txBox="1"/>
          <p:nvPr/>
        </p:nvSpPr>
        <p:spPr>
          <a:xfrm>
            <a:off x="10330125" y="2835440"/>
            <a:ext cx="461986" cy="1015663"/>
          </a:xfrm>
          <a:prstGeom prst="rect">
            <a:avLst/>
          </a:prstGeom>
          <a:noFill/>
        </p:spPr>
        <p:txBody>
          <a:bodyPr wrap="none" rtlCol="0">
            <a:spAutoFit/>
          </a:bodyPr>
          <a:lstStyle/>
          <a:p>
            <a:r>
              <a:rPr lang="en-US" sz="6000" dirty="0">
                <a:latin typeface="Cambria" panose="02040503050406030204" pitchFamily="18" charset="0"/>
                <a:cs typeface="Times New Roman" panose="02020603050405020304" pitchFamily="18" charset="0"/>
              </a:rPr>
              <a:t>〉</a:t>
            </a:r>
            <a:endParaRPr lang="en-US" sz="6000" baseline="-25000"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AC75740-AA83-4963-82A3-DB93B7C4D7DA}"/>
              </a:ext>
            </a:extLst>
          </p:cNvPr>
          <p:cNvSpPr txBox="1"/>
          <p:nvPr/>
        </p:nvSpPr>
        <p:spPr>
          <a:xfrm>
            <a:off x="6999215" y="3020106"/>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EF4C5B5-2A4A-435B-8287-5D3C8D5041AC}"/>
              </a:ext>
            </a:extLst>
          </p:cNvPr>
          <p:cNvSpPr txBox="1"/>
          <p:nvPr/>
        </p:nvSpPr>
        <p:spPr>
          <a:xfrm>
            <a:off x="7918002" y="3020105"/>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471427D-39E0-4FE2-8D94-B7F252A2F31E}"/>
              </a:ext>
            </a:extLst>
          </p:cNvPr>
          <p:cNvSpPr txBox="1"/>
          <p:nvPr/>
        </p:nvSpPr>
        <p:spPr>
          <a:xfrm>
            <a:off x="8798338" y="3026713"/>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F2DF54A-A6B9-4AB4-8BBA-6C85B57551F3}"/>
              </a:ext>
            </a:extLst>
          </p:cNvPr>
          <p:cNvSpPr txBox="1"/>
          <p:nvPr/>
        </p:nvSpPr>
        <p:spPr>
          <a:xfrm>
            <a:off x="8331869" y="3013496"/>
            <a:ext cx="591829"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f</a:t>
            </a:r>
            <a:r>
              <a:rPr lang="en-US" sz="4800" baseline="-25000" dirty="0" err="1">
                <a:solidFill>
                  <a:srgbClr val="4B0096"/>
                </a:solidFill>
                <a:latin typeface="Cambria" panose="02040503050406030204" pitchFamily="18" charset="0"/>
                <a:cs typeface="Times New Roman" panose="02020603050405020304" pitchFamily="18" charset="0"/>
              </a:rPr>
              <a:t>p</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6DA3CBC-8A9E-415C-BC0A-694B2D3833CB}"/>
              </a:ext>
            </a:extLst>
          </p:cNvPr>
          <p:cNvSpPr txBox="1"/>
          <p:nvPr/>
        </p:nvSpPr>
        <p:spPr>
          <a:xfrm>
            <a:off x="9233123" y="3013496"/>
            <a:ext cx="1144865"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f</a:t>
            </a:r>
            <a:r>
              <a:rPr lang="en-US" sz="4800" baseline="-25000" dirty="0" err="1">
                <a:solidFill>
                  <a:srgbClr val="4B0096"/>
                </a:solidFill>
                <a:latin typeface="Cambria" panose="02040503050406030204" pitchFamily="18" charset="0"/>
                <a:cs typeface="Times New Roman" panose="02020603050405020304" pitchFamily="18" charset="0"/>
              </a:rPr>
              <a:t>final</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CA4943F-8C97-4C4B-81CE-CED8D8B906F2}"/>
              </a:ext>
            </a:extLst>
          </p:cNvPr>
          <p:cNvSpPr txBox="1"/>
          <p:nvPr/>
        </p:nvSpPr>
        <p:spPr>
          <a:xfrm>
            <a:off x="5021179" y="3026713"/>
            <a:ext cx="864147"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fo</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F08AD83-A139-49D0-ABB2-A364DC6841EA}"/>
              </a:ext>
            </a:extLst>
          </p:cNvPr>
          <p:cNvSpPr txBox="1"/>
          <p:nvPr/>
        </p:nvSpPr>
        <p:spPr>
          <a:xfrm>
            <a:off x="5725963" y="3013495"/>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B2C1762-4411-441A-9FD8-3AAF6DEA9338}"/>
              </a:ext>
            </a:extLst>
          </p:cNvPr>
          <p:cNvSpPr txBox="1"/>
          <p:nvPr/>
        </p:nvSpPr>
        <p:spPr>
          <a:xfrm>
            <a:off x="3674770" y="3026713"/>
            <a:ext cx="1085554"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mo</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30224549-26E6-4A40-BF3E-73854542737A}"/>
              </a:ext>
            </a:extLst>
          </p:cNvPr>
          <p:cNvSpPr txBox="1"/>
          <p:nvPr/>
        </p:nvSpPr>
        <p:spPr>
          <a:xfrm>
            <a:off x="4612958" y="3013495"/>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1E5E8E92-D31F-4005-84CD-E58E85431145}"/>
              </a:ext>
            </a:extLst>
          </p:cNvPr>
          <p:cNvSpPr txBox="1"/>
          <p:nvPr/>
        </p:nvSpPr>
        <p:spPr>
          <a:xfrm>
            <a:off x="2508768" y="3039931"/>
            <a:ext cx="981359"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mi</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C962FFC-E339-401D-8F28-88ED7EA40ACB}"/>
              </a:ext>
            </a:extLst>
          </p:cNvPr>
          <p:cNvSpPr txBox="1"/>
          <p:nvPr/>
        </p:nvSpPr>
        <p:spPr>
          <a:xfrm>
            <a:off x="3358672" y="3026713"/>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9A610337-9924-4287-AF99-37E55AD4600B}"/>
              </a:ext>
            </a:extLst>
          </p:cNvPr>
          <p:cNvSpPr txBox="1"/>
          <p:nvPr/>
        </p:nvSpPr>
        <p:spPr>
          <a:xfrm>
            <a:off x="1487257" y="3053149"/>
            <a:ext cx="764953"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fi</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B5B69252-5997-44E1-960B-80EB94E63C01}"/>
              </a:ext>
            </a:extLst>
          </p:cNvPr>
          <p:cNvSpPr txBox="1"/>
          <p:nvPr/>
        </p:nvSpPr>
        <p:spPr>
          <a:xfrm>
            <a:off x="2097525" y="3039931"/>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B45BDBB2-9FD0-429C-8209-B61821E16652}"/>
              </a:ext>
            </a:extLst>
          </p:cNvPr>
          <p:cNvSpPr txBox="1"/>
          <p:nvPr/>
        </p:nvSpPr>
        <p:spPr>
          <a:xfrm>
            <a:off x="309825" y="1550340"/>
            <a:ext cx="3148426" cy="1015663"/>
          </a:xfrm>
          <a:prstGeom prst="rect">
            <a:avLst/>
          </a:prstGeom>
          <a:noFill/>
        </p:spPr>
        <p:txBody>
          <a:bodyPr wrap="none" rtlCol="0">
            <a:spAutoFit/>
          </a:bodyPr>
          <a:lstStyle/>
          <a:p>
            <a:r>
              <a:rPr lang="el-GR" sz="6000" dirty="0">
                <a:latin typeface="Cambria" panose="02040503050406030204" pitchFamily="18" charset="0"/>
                <a:cs typeface="Times New Roman" panose="02020603050405020304" pitchFamily="18" charset="0"/>
              </a:rPr>
              <a:t>Ψ</a:t>
            </a:r>
            <a:r>
              <a:rPr lang="en-US" sz="6000" baseline="-25000" dirty="0">
                <a:latin typeface="Cambria" panose="02040503050406030204" pitchFamily="18" charset="0"/>
                <a:cs typeface="Times New Roman" panose="02020603050405020304" pitchFamily="18" charset="0"/>
              </a:rPr>
              <a:t>worker</a:t>
            </a:r>
            <a:r>
              <a:rPr lang="en-US" sz="6000" dirty="0">
                <a:latin typeface="Cambria" panose="02040503050406030204" pitchFamily="18" charset="0"/>
                <a:cs typeface="Times New Roman" panose="02020603050405020304" pitchFamily="18" charset="0"/>
              </a:rPr>
              <a:t> = </a:t>
            </a:r>
            <a:endParaRPr lang="en-US" sz="6000" baseline="-250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918720157"/>
      </p:ext>
    </p:extLst>
  </p:cSld>
  <p:clrMapOvr>
    <a:masterClrMapping/>
  </p:clrMapOvr>
  <p:transition spd="slow">
    <p:comb/>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141</a:t>
            </a:fld>
            <a:endParaRPr lang="en-US"/>
          </a:p>
        </p:txBody>
      </p:sp>
      <p:sp>
        <p:nvSpPr>
          <p:cNvPr id="28" name="TextBox 27">
            <a:extLst>
              <a:ext uri="{FF2B5EF4-FFF2-40B4-BE49-F238E27FC236}">
                <a16:creationId xmlns:a16="http://schemas.microsoft.com/office/drawing/2014/main" id="{6B0BF4E2-F8A5-47AD-96FC-0B719D7879F3}"/>
              </a:ext>
            </a:extLst>
          </p:cNvPr>
          <p:cNvSpPr txBox="1"/>
          <p:nvPr/>
        </p:nvSpPr>
        <p:spPr>
          <a:xfrm>
            <a:off x="2405743" y="498663"/>
            <a:ext cx="9220858" cy="830997"/>
          </a:xfrm>
          <a:prstGeom prst="rect">
            <a:avLst/>
          </a:prstGeom>
          <a:noFill/>
        </p:spPr>
        <p:txBody>
          <a:bodyPr wrap="none" rtlCol="0">
            <a:spAutoFit/>
          </a:bodyPr>
          <a:lstStyle/>
          <a:p>
            <a:pPr lvl="0"/>
            <a:r>
              <a:rPr lang="en-US" sz="4800" i="1" dirty="0" err="1">
                <a:solidFill>
                  <a:schemeClr val="bg1"/>
                </a:solidFill>
                <a:latin typeface="Cambria" panose="02040503050406030204" pitchFamily="18" charset="0"/>
                <a:cs typeface="Times New Roman" panose="02020603050405020304" pitchFamily="18" charset="0"/>
              </a:rPr>
              <a:t>P</a:t>
            </a:r>
            <a:r>
              <a:rPr lang="en-US" sz="4800" baseline="-25000" dirty="0" err="1">
                <a:solidFill>
                  <a:schemeClr val="bg1"/>
                </a:solidFill>
                <a:latin typeface="Cambria" panose="02040503050406030204" pitchFamily="18" charset="0"/>
                <a:cs typeface="Times New Roman" panose="02020603050405020304" pitchFamily="18" charset="0"/>
              </a:rPr>
              <a:t>fi</a:t>
            </a:r>
            <a:r>
              <a:rPr lang="en-US" sz="48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a:t>
            </a:r>
            <a:r>
              <a:rPr lang="el-GR" sz="3200" dirty="0">
                <a:solidFill>
                  <a:srgbClr val="FFC000">
                    <a:lumMod val="50000"/>
                  </a:srgbClr>
                </a:solidFill>
                <a:latin typeface="Cambria" panose="02040503050406030204" pitchFamily="18" charset="0"/>
                <a:cs typeface="Arial" panose="020B0604020202020204" pitchFamily="34" charset="0"/>
              </a:rPr>
              <a:t>Δ</a:t>
            </a:r>
            <a:r>
              <a:rPr lang="en-US" sz="3200" dirty="0" err="1">
                <a:solidFill>
                  <a:srgbClr val="FFC000">
                    <a:lumMod val="50000"/>
                  </a:srgbClr>
                </a:solidFill>
                <a:latin typeface="Cambria" panose="02040503050406030204" pitchFamily="18" charset="0"/>
                <a:cs typeface="Arial" panose="020B0604020202020204" pitchFamily="34" charset="0"/>
              </a:rPr>
              <a:t>t</a:t>
            </a:r>
            <a:r>
              <a:rPr lang="en-US" sz="3200" baseline="-25000" dirty="0" err="1">
                <a:solidFill>
                  <a:srgbClr val="FFC000">
                    <a:lumMod val="50000"/>
                  </a:srgbClr>
                </a:solidFill>
                <a:latin typeface="Cambria" panose="02040503050406030204" pitchFamily="18" charset="0"/>
                <a:cs typeface="Arial" panose="020B0604020202020204" pitchFamily="34" charset="0"/>
              </a:rPr>
              <a:t>work</a:t>
            </a:r>
            <a:r>
              <a:rPr lang="en-US" sz="3200" dirty="0">
                <a:solidFill>
                  <a:srgbClr val="FFC000">
                    <a:lumMod val="50000"/>
                  </a:srgbClr>
                </a:solidFill>
                <a:latin typeface="Cambria" panose="02040503050406030204" pitchFamily="18" charset="0"/>
                <a:cs typeface="Arial" panose="020B0604020202020204" pitchFamily="34" charset="0"/>
              </a:rPr>
              <a:t>"</a:t>
            </a:r>
            <a:r>
              <a:rPr lang="en-US" sz="4800" dirty="0">
                <a:latin typeface="Cambria" panose="02040503050406030204" pitchFamily="18" charset="0"/>
                <a:cs typeface="Times New Roman" panose="02020603050405020304" pitchFamily="18" charset="0"/>
              </a:rPr>
              <a:t>) = </a:t>
            </a:r>
            <a:r>
              <a:rPr lang="en-US" sz="4800" dirty="0">
                <a:latin typeface="Cambria Math" panose="02040503050406030204" pitchFamily="18" charset="0"/>
                <a:ea typeface="Cambria Math" panose="02040503050406030204" pitchFamily="18" charset="0"/>
                <a:cs typeface="Times New Roman" panose="02020603050405020304" pitchFamily="18" charset="0"/>
              </a:rPr>
              <a:t>ℝ</a:t>
            </a:r>
            <a:r>
              <a:rPr lang="en-US" sz="4800" baseline="-25000" dirty="0">
                <a:latin typeface="Cambria" panose="02040503050406030204" pitchFamily="18" charset="0"/>
                <a:ea typeface="Cambria Math" panose="02040503050406030204" pitchFamily="18" charset="0"/>
                <a:cs typeface="Times New Roman" panose="02020603050405020304" pitchFamily="18" charset="0"/>
              </a:rPr>
              <a:t>0</a:t>
            </a:r>
            <a:r>
              <a:rPr lang="en-US" sz="4800" baseline="30000" dirty="0">
                <a:latin typeface="Cambria" panose="02040503050406030204" pitchFamily="18" charset="0"/>
                <a:ea typeface="Cambria Math" panose="02040503050406030204" pitchFamily="18" charset="0"/>
                <a:cs typeface="Times New Roman" panose="02020603050405020304" pitchFamily="18" charset="0"/>
              </a:rPr>
              <a:t>+</a:t>
            </a:r>
            <a:r>
              <a:rPr lang="en-US" sz="4800" dirty="0">
                <a:latin typeface="Cambria" panose="02040503050406030204" pitchFamily="18" charset="0"/>
                <a:cs typeface="Times New Roman" panose="02020603050405020304" pitchFamily="18" charset="0"/>
              </a:rPr>
              <a:t> </a:t>
            </a:r>
            <a:r>
              <a:rPr lang="en-US" sz="4800" dirty="0">
                <a:latin typeface="Cambria" panose="02040503050406030204" pitchFamily="18" charset="0"/>
                <a:ea typeface="Cambria Math" panose="02040503050406030204" pitchFamily="18" charset="0"/>
                <a:cs typeface="Times New Roman" panose="02020603050405020304" pitchFamily="18" charset="0"/>
              </a:rPr>
              <a:t>∪ </a:t>
            </a:r>
            <a:r>
              <a:rPr lang="en-US" sz="4800" dirty="0">
                <a:latin typeface="Cambria" panose="02040503050406030204" pitchFamily="18" charset="0"/>
                <a:cs typeface="Times New Roman" panose="02020603050405020304" pitchFamily="18" charset="0"/>
              </a:rPr>
              <a:t>{</a:t>
            </a:r>
            <a:r>
              <a:rPr lang="en-US" sz="4800" dirty="0">
                <a:latin typeface="Cambria" panose="02040503050406030204" pitchFamily="18" charset="0"/>
                <a:ea typeface="Cambria Math" panose="02040503050406030204" pitchFamily="18" charset="0"/>
                <a:cs typeface="Times New Roman" panose="02020603050405020304" pitchFamily="18" charset="0"/>
              </a:rPr>
              <a:t>∞}</a:t>
            </a:r>
            <a:r>
              <a:rPr lang="en-US" sz="4800" dirty="0">
                <a:latin typeface="Cambria" panose="02040503050406030204" pitchFamily="18" charset="0"/>
                <a:cs typeface="Times New Roman" panose="02020603050405020304" pitchFamily="18" charset="0"/>
              </a:rPr>
              <a:t>   </a:t>
            </a:r>
            <a:r>
              <a:rPr lang="en-US" sz="4000" dirty="0">
                <a:solidFill>
                  <a:schemeClr val="tx1">
                    <a:lumMod val="50000"/>
                    <a:lumOff val="50000"/>
                  </a:schemeClr>
                </a:solidFill>
                <a:latin typeface="Cambria" panose="02040503050406030204" pitchFamily="18" charset="0"/>
                <a:cs typeface="Arial" panose="020B0604020202020204" pitchFamily="34" charset="0"/>
              </a:rPr>
              <a:t>(</a:t>
            </a:r>
            <a:r>
              <a:rPr lang="en-US" sz="3200" dirty="0">
                <a:solidFill>
                  <a:schemeClr val="tx1">
                    <a:lumMod val="50000"/>
                    <a:lumOff val="50000"/>
                  </a:schemeClr>
                </a:solidFill>
                <a:latin typeface="Cambria" panose="02040503050406030204" pitchFamily="18" charset="0"/>
                <a:cs typeface="Arial" panose="020B0604020202020204" pitchFamily="34" charset="0"/>
              </a:rPr>
              <a:t> work duration </a:t>
            </a:r>
            <a:r>
              <a:rPr lang="en-US" sz="4000" dirty="0">
                <a:solidFill>
                  <a:schemeClr val="tx1">
                    <a:lumMod val="50000"/>
                    <a:lumOff val="50000"/>
                  </a:schemeClr>
                </a:solidFill>
                <a:latin typeface="Cambria" panose="02040503050406030204" pitchFamily="18" charset="0"/>
                <a:cs typeface="Arial" panose="020B0604020202020204" pitchFamily="34" charset="0"/>
              </a:rPr>
              <a:t>)</a:t>
            </a:r>
            <a:endParaRPr lang="en-US" sz="4800" baseline="-25000" dirty="0">
              <a:solidFill>
                <a:schemeClr val="tx1">
                  <a:lumMod val="50000"/>
                  <a:lumOff val="50000"/>
                </a:schemeClr>
              </a:solidFill>
              <a:latin typeface="Cambria" panose="020405030504060302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19AF4DD7-F0A9-4D4B-AEC3-1E140BA09C9A}"/>
              </a:ext>
            </a:extLst>
          </p:cNvPr>
          <p:cNvSpPr txBox="1"/>
          <p:nvPr/>
        </p:nvSpPr>
        <p:spPr>
          <a:xfrm>
            <a:off x="2405743" y="1421287"/>
            <a:ext cx="9282285" cy="830997"/>
          </a:xfrm>
          <a:prstGeom prst="rect">
            <a:avLst/>
          </a:prstGeom>
          <a:noFill/>
        </p:spPr>
        <p:txBody>
          <a:bodyPr wrap="none" rtlCol="0">
            <a:spAutoFit/>
          </a:bodyPr>
          <a:lstStyle/>
          <a:p>
            <a:pPr lvl="0"/>
            <a:r>
              <a:rPr lang="en-US" sz="4800" i="1" dirty="0" err="1">
                <a:solidFill>
                  <a:schemeClr val="bg1"/>
                </a:solidFill>
                <a:latin typeface="Cambria" panose="02040503050406030204" pitchFamily="18" charset="0"/>
                <a:cs typeface="Times New Roman" panose="02020603050405020304" pitchFamily="18" charset="0"/>
              </a:rPr>
              <a:t>P</a:t>
            </a:r>
            <a:r>
              <a:rPr lang="en-US" sz="4800" baseline="-25000" dirty="0" err="1">
                <a:solidFill>
                  <a:schemeClr val="bg1"/>
                </a:solidFill>
                <a:latin typeface="Cambria" panose="02040503050406030204" pitchFamily="18" charset="0"/>
                <a:cs typeface="Times New Roman" panose="02020603050405020304" pitchFamily="18" charset="0"/>
              </a:rPr>
              <a:t>fi</a:t>
            </a:r>
            <a:r>
              <a:rPr lang="en-US" sz="48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a:t>
            </a:r>
            <a:r>
              <a:rPr lang="el-GR" sz="3200" dirty="0">
                <a:solidFill>
                  <a:srgbClr val="FFC000">
                    <a:lumMod val="50000"/>
                  </a:srgbClr>
                </a:solidFill>
                <a:latin typeface="Cambria" panose="02040503050406030204" pitchFamily="18" charset="0"/>
                <a:cs typeface="Arial" panose="020B0604020202020204" pitchFamily="34" charset="0"/>
              </a:rPr>
              <a:t>Δ</a:t>
            </a:r>
            <a:r>
              <a:rPr lang="en-US" sz="3200" dirty="0" err="1">
                <a:solidFill>
                  <a:srgbClr val="FFC000">
                    <a:lumMod val="50000"/>
                  </a:srgbClr>
                </a:solidFill>
                <a:latin typeface="Cambria" panose="02040503050406030204" pitchFamily="18" charset="0"/>
                <a:cs typeface="Arial" panose="020B0604020202020204" pitchFamily="34" charset="0"/>
              </a:rPr>
              <a:t>t</a:t>
            </a:r>
            <a:r>
              <a:rPr lang="en-US" sz="3200" baseline="-25000" dirty="0" err="1">
                <a:solidFill>
                  <a:srgbClr val="FFC000">
                    <a:lumMod val="50000"/>
                  </a:srgbClr>
                </a:solidFill>
                <a:latin typeface="Cambria" panose="02040503050406030204" pitchFamily="18" charset="0"/>
                <a:cs typeface="Arial" panose="020B0604020202020204" pitchFamily="34" charset="0"/>
              </a:rPr>
              <a:t>break</a:t>
            </a:r>
            <a:r>
              <a:rPr lang="en-US" sz="3200" dirty="0">
                <a:solidFill>
                  <a:srgbClr val="FFC000">
                    <a:lumMod val="50000"/>
                  </a:srgbClr>
                </a:solidFill>
                <a:latin typeface="Cambria" panose="02040503050406030204" pitchFamily="18" charset="0"/>
                <a:cs typeface="Arial" panose="020B0604020202020204" pitchFamily="34" charset="0"/>
              </a:rPr>
              <a:t>"</a:t>
            </a:r>
            <a:r>
              <a:rPr lang="en-US" sz="4800" dirty="0">
                <a:latin typeface="Cambria" panose="02040503050406030204" pitchFamily="18" charset="0"/>
                <a:cs typeface="Times New Roman" panose="02020603050405020304" pitchFamily="18" charset="0"/>
              </a:rPr>
              <a:t>) = </a:t>
            </a:r>
            <a:r>
              <a:rPr lang="en-US" sz="4800" dirty="0">
                <a:latin typeface="Cambria Math" panose="02040503050406030204" pitchFamily="18" charset="0"/>
                <a:ea typeface="Cambria Math" panose="02040503050406030204" pitchFamily="18" charset="0"/>
                <a:cs typeface="Times New Roman" panose="02020603050405020304" pitchFamily="18" charset="0"/>
              </a:rPr>
              <a:t>ℝ</a:t>
            </a:r>
            <a:r>
              <a:rPr lang="en-US" sz="4800" baseline="30000" dirty="0">
                <a:latin typeface="Cambria" panose="02040503050406030204" pitchFamily="18" charset="0"/>
                <a:ea typeface="Cambria Math" panose="02040503050406030204" pitchFamily="18" charset="0"/>
                <a:cs typeface="Times New Roman" panose="02020603050405020304" pitchFamily="18" charset="0"/>
              </a:rPr>
              <a:t>+</a:t>
            </a:r>
            <a:r>
              <a:rPr lang="en-US" sz="4800" dirty="0">
                <a:latin typeface="Cambria" panose="02040503050406030204" pitchFamily="18" charset="0"/>
                <a:cs typeface="Times New Roman" panose="02020603050405020304" pitchFamily="18" charset="0"/>
              </a:rPr>
              <a:t> </a:t>
            </a:r>
            <a:r>
              <a:rPr lang="en-US" sz="4800" dirty="0">
                <a:latin typeface="Cambria" panose="02040503050406030204" pitchFamily="18" charset="0"/>
                <a:ea typeface="Cambria Math" panose="02040503050406030204" pitchFamily="18" charset="0"/>
                <a:cs typeface="Times New Roman" panose="02020603050405020304" pitchFamily="18" charset="0"/>
              </a:rPr>
              <a:t>∪ </a:t>
            </a:r>
            <a:r>
              <a:rPr lang="en-US" sz="4800" dirty="0">
                <a:latin typeface="Cambria" panose="02040503050406030204" pitchFamily="18" charset="0"/>
                <a:cs typeface="Times New Roman" panose="02020603050405020304" pitchFamily="18" charset="0"/>
              </a:rPr>
              <a:t>{</a:t>
            </a:r>
            <a:r>
              <a:rPr lang="en-US" sz="4800" dirty="0">
                <a:latin typeface="Cambria" panose="02040503050406030204" pitchFamily="18" charset="0"/>
                <a:ea typeface="Cambria Math" panose="02040503050406030204" pitchFamily="18" charset="0"/>
                <a:cs typeface="Times New Roman" panose="02020603050405020304" pitchFamily="18" charset="0"/>
              </a:rPr>
              <a:t>∞}</a:t>
            </a:r>
            <a:r>
              <a:rPr lang="en-US" sz="4800" dirty="0">
                <a:latin typeface="Cambria" panose="02040503050406030204" pitchFamily="18" charset="0"/>
                <a:cs typeface="Times New Roman" panose="02020603050405020304" pitchFamily="18" charset="0"/>
              </a:rPr>
              <a:t>   </a:t>
            </a:r>
            <a:r>
              <a:rPr lang="en-US" sz="4000" dirty="0">
                <a:solidFill>
                  <a:schemeClr val="tx1">
                    <a:lumMod val="50000"/>
                    <a:lumOff val="50000"/>
                  </a:schemeClr>
                </a:solidFill>
                <a:latin typeface="Cambria" panose="02040503050406030204" pitchFamily="18" charset="0"/>
                <a:cs typeface="Arial" panose="020B0604020202020204" pitchFamily="34" charset="0"/>
              </a:rPr>
              <a:t>(</a:t>
            </a:r>
            <a:r>
              <a:rPr lang="en-US" sz="3200" dirty="0">
                <a:solidFill>
                  <a:schemeClr val="tx1">
                    <a:lumMod val="50000"/>
                    <a:lumOff val="50000"/>
                  </a:schemeClr>
                </a:solidFill>
                <a:latin typeface="Cambria" panose="02040503050406030204" pitchFamily="18" charset="0"/>
                <a:cs typeface="Arial" panose="020B0604020202020204" pitchFamily="34" charset="0"/>
              </a:rPr>
              <a:t> break duration </a:t>
            </a:r>
            <a:r>
              <a:rPr lang="en-US" sz="4000" dirty="0">
                <a:solidFill>
                  <a:schemeClr val="tx1">
                    <a:lumMod val="50000"/>
                    <a:lumOff val="50000"/>
                  </a:schemeClr>
                </a:solidFill>
                <a:latin typeface="Cambria" panose="02040503050406030204" pitchFamily="18" charset="0"/>
                <a:cs typeface="Arial" panose="020B0604020202020204" pitchFamily="34" charset="0"/>
              </a:rPr>
              <a:t>)</a:t>
            </a:r>
            <a:endParaRPr lang="en-US" sz="4800" baseline="-25000" dirty="0">
              <a:solidFill>
                <a:schemeClr val="tx1">
                  <a:lumMod val="50000"/>
                  <a:lumOff val="50000"/>
                </a:schemeClr>
              </a:solidFill>
              <a:latin typeface="Cambria" panose="020405030504060302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BB20B09D-8F52-4216-9841-F440140F3EF1}"/>
              </a:ext>
            </a:extLst>
          </p:cNvPr>
          <p:cNvSpPr txBox="1"/>
          <p:nvPr/>
        </p:nvSpPr>
        <p:spPr>
          <a:xfrm>
            <a:off x="2405743" y="3257707"/>
            <a:ext cx="9515746" cy="830997"/>
          </a:xfrm>
          <a:prstGeom prst="rect">
            <a:avLst/>
          </a:prstGeom>
          <a:noFill/>
        </p:spPr>
        <p:txBody>
          <a:bodyPr wrap="none" rtlCol="0">
            <a:spAutoFit/>
          </a:bodyPr>
          <a:lstStyle/>
          <a:p>
            <a:pPr lvl="0"/>
            <a:r>
              <a:rPr lang="en-US" sz="4800" i="1" dirty="0" err="1">
                <a:solidFill>
                  <a:schemeClr val="bg1"/>
                </a:solidFill>
                <a:latin typeface="Cambria" panose="02040503050406030204" pitchFamily="18" charset="0"/>
                <a:cs typeface="Times New Roman" panose="02020603050405020304" pitchFamily="18" charset="0"/>
              </a:rPr>
              <a:t>P</a:t>
            </a:r>
            <a:r>
              <a:rPr lang="en-US" sz="4800" baseline="-25000" dirty="0" err="1">
                <a:solidFill>
                  <a:schemeClr val="bg1"/>
                </a:solidFill>
                <a:latin typeface="Cambria" panose="02040503050406030204" pitchFamily="18" charset="0"/>
                <a:cs typeface="Times New Roman" panose="02020603050405020304" pitchFamily="18" charset="0"/>
              </a:rPr>
              <a:t>mi</a:t>
            </a:r>
            <a:r>
              <a:rPr lang="en-US" sz="48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a:t>
            </a:r>
            <a:r>
              <a:rPr lang="el-GR" sz="3200" dirty="0">
                <a:solidFill>
                  <a:srgbClr val="FFC000">
                    <a:lumMod val="50000"/>
                  </a:srgbClr>
                </a:solidFill>
                <a:latin typeface="Cambria" panose="02040503050406030204" pitchFamily="18" charset="0"/>
                <a:cs typeface="Arial" panose="020B0604020202020204" pitchFamily="34" charset="0"/>
              </a:rPr>
              <a:t>Δ</a:t>
            </a:r>
            <a:r>
              <a:rPr lang="en-US" sz="3200" dirty="0" err="1">
                <a:solidFill>
                  <a:srgbClr val="FFC000">
                    <a:lumMod val="50000"/>
                  </a:srgbClr>
                </a:solidFill>
                <a:latin typeface="Cambria" panose="02040503050406030204" pitchFamily="18" charset="0"/>
                <a:cs typeface="Arial" panose="020B0604020202020204" pitchFamily="34" charset="0"/>
              </a:rPr>
              <a:t>n</a:t>
            </a:r>
            <a:r>
              <a:rPr lang="en-US" sz="3200" baseline="-25000" dirty="0" err="1">
                <a:solidFill>
                  <a:srgbClr val="FFC000">
                    <a:lumMod val="50000"/>
                  </a:srgbClr>
                </a:solidFill>
                <a:latin typeface="Cambria" panose="02040503050406030204" pitchFamily="18" charset="0"/>
                <a:cs typeface="Arial" panose="020B0604020202020204" pitchFamily="34" charset="0"/>
              </a:rPr>
              <a:t>break</a:t>
            </a:r>
            <a:r>
              <a:rPr lang="en-US" sz="3200" dirty="0">
                <a:solidFill>
                  <a:srgbClr val="FFC000">
                    <a:lumMod val="50000"/>
                  </a:srgbClr>
                </a:solidFill>
                <a:latin typeface="Cambria" panose="02040503050406030204" pitchFamily="18" charset="0"/>
                <a:cs typeface="Arial" panose="020B0604020202020204" pitchFamily="34" charset="0"/>
              </a:rPr>
              <a:t>"</a:t>
            </a:r>
            <a:r>
              <a:rPr lang="en-US" sz="4800" dirty="0">
                <a:latin typeface="Cambria" panose="02040503050406030204" pitchFamily="18" charset="0"/>
                <a:cs typeface="Times New Roman" panose="02020603050405020304" pitchFamily="18" charset="0"/>
              </a:rPr>
              <a:t>) = </a:t>
            </a:r>
            <a:r>
              <a:rPr lang="en-US" sz="4800" dirty="0">
                <a:latin typeface="Cambria Math" panose="02040503050406030204" pitchFamily="18" charset="0"/>
                <a:ea typeface="Cambria Math" panose="02040503050406030204" pitchFamily="18" charset="0"/>
                <a:cs typeface="Times New Roman" panose="02020603050405020304" pitchFamily="18" charset="0"/>
              </a:rPr>
              <a:t>ℤ</a:t>
            </a:r>
            <a:r>
              <a:rPr lang="en-US" sz="4800" dirty="0">
                <a:latin typeface="Cambria" panose="02040503050406030204" pitchFamily="18" charset="0"/>
                <a:cs typeface="Times New Roman" panose="02020603050405020304" pitchFamily="18" charset="0"/>
              </a:rPr>
              <a:t>    </a:t>
            </a:r>
            <a:r>
              <a:rPr lang="en-US" sz="4000" dirty="0">
                <a:solidFill>
                  <a:schemeClr val="tx1">
                    <a:lumMod val="50000"/>
                    <a:lumOff val="50000"/>
                  </a:schemeClr>
                </a:solidFill>
                <a:latin typeface="Cambria" panose="02040503050406030204" pitchFamily="18" charset="0"/>
                <a:cs typeface="Arial" panose="020B0604020202020204" pitchFamily="34" charset="0"/>
              </a:rPr>
              <a:t>(</a:t>
            </a:r>
            <a:r>
              <a:rPr lang="en-US" sz="3200" dirty="0">
                <a:solidFill>
                  <a:schemeClr val="tx1">
                    <a:lumMod val="50000"/>
                    <a:lumOff val="50000"/>
                  </a:schemeClr>
                </a:solidFill>
                <a:latin typeface="Cambria" panose="02040503050406030204" pitchFamily="18" charset="0"/>
                <a:cs typeface="Arial" panose="020B0604020202020204" pitchFamily="34" charset="0"/>
              </a:rPr>
              <a:t> break population change </a:t>
            </a:r>
            <a:r>
              <a:rPr lang="en-US" sz="4000" dirty="0">
                <a:solidFill>
                  <a:schemeClr val="tx1">
                    <a:lumMod val="50000"/>
                    <a:lumOff val="50000"/>
                  </a:schemeClr>
                </a:solidFill>
                <a:latin typeface="Cambria" panose="02040503050406030204" pitchFamily="18" charset="0"/>
                <a:cs typeface="Arial" panose="020B0604020202020204" pitchFamily="34" charset="0"/>
              </a:rPr>
              <a:t>)</a:t>
            </a:r>
            <a:endParaRPr lang="en-US" sz="4800" baseline="-25000" dirty="0">
              <a:solidFill>
                <a:schemeClr val="tx1">
                  <a:lumMod val="50000"/>
                  <a:lumOff val="50000"/>
                </a:schemeClr>
              </a:solidFill>
              <a:latin typeface="Cambria" panose="020405030504060302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AA535056-9D1E-4B13-80C9-11175C29F12E}"/>
              </a:ext>
            </a:extLst>
          </p:cNvPr>
          <p:cNvSpPr txBox="1"/>
          <p:nvPr/>
        </p:nvSpPr>
        <p:spPr>
          <a:xfrm>
            <a:off x="2405743" y="5094127"/>
            <a:ext cx="9415976" cy="830997"/>
          </a:xfrm>
          <a:prstGeom prst="rect">
            <a:avLst/>
          </a:prstGeom>
          <a:noFill/>
        </p:spPr>
        <p:txBody>
          <a:bodyPr wrap="none" rtlCol="0">
            <a:spAutoFit/>
          </a:bodyPr>
          <a:lstStyle/>
          <a:p>
            <a:pPr lvl="0"/>
            <a:r>
              <a:rPr lang="en-US" sz="4800" i="1" dirty="0" err="1">
                <a:solidFill>
                  <a:schemeClr val="bg1"/>
                </a:solidFill>
                <a:latin typeface="Cambria" panose="02040503050406030204" pitchFamily="18" charset="0"/>
                <a:cs typeface="Times New Roman" panose="02020603050405020304" pitchFamily="18" charset="0"/>
              </a:rPr>
              <a:t>P</a:t>
            </a:r>
            <a:r>
              <a:rPr lang="en-US" sz="4800" baseline="-25000" dirty="0" err="1">
                <a:solidFill>
                  <a:schemeClr val="bg1"/>
                </a:solidFill>
                <a:latin typeface="Cambria" panose="02040503050406030204" pitchFamily="18" charset="0"/>
                <a:cs typeface="Times New Roman" panose="02020603050405020304" pitchFamily="18" charset="0"/>
              </a:rPr>
              <a:t>mo</a:t>
            </a:r>
            <a:r>
              <a:rPr lang="en-US" sz="48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"task"</a:t>
            </a:r>
            <a:r>
              <a:rPr lang="en-US" sz="4800" dirty="0">
                <a:latin typeface="Cambria" panose="02040503050406030204" pitchFamily="18" charset="0"/>
                <a:cs typeface="Times New Roman" panose="02020603050405020304" pitchFamily="18" charset="0"/>
              </a:rPr>
              <a:t>) = </a:t>
            </a:r>
            <a:r>
              <a:rPr lang="en-US" sz="4800" dirty="0">
                <a:latin typeface="Cambria" panose="02040503050406030204" pitchFamily="18" charset="0"/>
                <a:ea typeface="Cambria Math"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"work"</a:t>
            </a:r>
            <a:r>
              <a:rPr lang="en-US" sz="4800" dirty="0">
                <a:latin typeface="Cambria" panose="02040503050406030204" pitchFamily="18" charset="0"/>
                <a:ea typeface="Cambria Math" panose="02040503050406030204" pitchFamily="18" charset="0"/>
                <a:cs typeface="Times New Roman" panose="02020603050405020304" pitchFamily="18" charset="0"/>
              </a:rPr>
              <a:t>, </a:t>
            </a:r>
            <a:r>
              <a:rPr lang="en-US" sz="3200" dirty="0">
                <a:solidFill>
                  <a:srgbClr val="FFC000">
                    <a:lumMod val="50000"/>
                  </a:srgbClr>
                </a:solidFill>
                <a:latin typeface="Cambria" panose="02040503050406030204" pitchFamily="18" charset="0"/>
                <a:cs typeface="Arial" panose="020B0604020202020204" pitchFamily="34" charset="0"/>
              </a:rPr>
              <a:t>"break"</a:t>
            </a:r>
            <a:r>
              <a:rPr lang="en-US" sz="4800" dirty="0">
                <a:latin typeface="Cambria" panose="02040503050406030204" pitchFamily="18" charset="0"/>
                <a:ea typeface="Cambria Math" panose="02040503050406030204" pitchFamily="18" charset="0"/>
                <a:cs typeface="Times New Roman" panose="02020603050405020304" pitchFamily="18" charset="0"/>
              </a:rPr>
              <a:t>}</a:t>
            </a:r>
            <a:r>
              <a:rPr lang="en-US" sz="4800" dirty="0">
                <a:latin typeface="Cambria" panose="02040503050406030204" pitchFamily="18" charset="0"/>
                <a:cs typeface="Times New Roman" panose="02020603050405020304" pitchFamily="18" charset="0"/>
              </a:rPr>
              <a:t>    </a:t>
            </a:r>
            <a:r>
              <a:rPr lang="en-US" sz="4000" dirty="0">
                <a:solidFill>
                  <a:schemeClr val="tx1">
                    <a:lumMod val="50000"/>
                    <a:lumOff val="50000"/>
                  </a:schemeClr>
                </a:solidFill>
                <a:latin typeface="Cambria" panose="02040503050406030204" pitchFamily="18" charset="0"/>
                <a:cs typeface="Arial" panose="020B0604020202020204" pitchFamily="34" charset="0"/>
              </a:rPr>
              <a:t>(</a:t>
            </a:r>
            <a:r>
              <a:rPr lang="en-US" sz="3200" dirty="0">
                <a:solidFill>
                  <a:schemeClr val="tx1">
                    <a:lumMod val="50000"/>
                    <a:lumOff val="50000"/>
                  </a:schemeClr>
                </a:solidFill>
                <a:latin typeface="Cambria" panose="02040503050406030204" pitchFamily="18" charset="0"/>
                <a:cs typeface="Arial" panose="020B0604020202020204" pitchFamily="34" charset="0"/>
              </a:rPr>
              <a:t> new task </a:t>
            </a:r>
            <a:r>
              <a:rPr lang="en-US" sz="4000" dirty="0">
                <a:solidFill>
                  <a:schemeClr val="tx1">
                    <a:lumMod val="50000"/>
                    <a:lumOff val="50000"/>
                  </a:schemeClr>
                </a:solidFill>
                <a:latin typeface="Cambria" panose="02040503050406030204" pitchFamily="18" charset="0"/>
                <a:cs typeface="Arial" panose="020B0604020202020204" pitchFamily="34" charset="0"/>
              </a:rPr>
              <a:t>)</a:t>
            </a:r>
            <a:endParaRPr lang="en-US" sz="4800" baseline="-25000" dirty="0">
              <a:solidFill>
                <a:schemeClr val="tx1">
                  <a:lumMod val="50000"/>
                  <a:lumOff val="50000"/>
                </a:schemeClr>
              </a:solidFill>
              <a:latin typeface="Cambria" panose="020405030504060302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CA4943F-8C97-4C4B-81CE-CED8D8B906F2}"/>
              </a:ext>
            </a:extLst>
          </p:cNvPr>
          <p:cNvSpPr txBox="1"/>
          <p:nvPr/>
        </p:nvSpPr>
        <p:spPr>
          <a:xfrm>
            <a:off x="2410577" y="6741865"/>
            <a:ext cx="864147" cy="830997"/>
          </a:xfrm>
          <a:prstGeom prst="rect">
            <a:avLst/>
          </a:prstGeom>
          <a:noFill/>
        </p:spPr>
        <p:txBody>
          <a:bodyPr wrap="none" rtlCol="0">
            <a:spAutoFit/>
          </a:bodyPr>
          <a:lstStyle/>
          <a:p>
            <a:r>
              <a:rPr lang="en-US" sz="4800" i="1" dirty="0" err="1">
                <a:solidFill>
                  <a:schemeClr val="bg1"/>
                </a:solidFill>
                <a:latin typeface="Cambria" panose="02040503050406030204" pitchFamily="18" charset="0"/>
                <a:cs typeface="Times New Roman" panose="02020603050405020304" pitchFamily="18" charset="0"/>
              </a:rPr>
              <a:t>P</a:t>
            </a:r>
            <a:r>
              <a:rPr lang="en-US" sz="4800" baseline="-25000" dirty="0" err="1">
                <a:solidFill>
                  <a:schemeClr val="bg1"/>
                </a:solidFill>
                <a:latin typeface="Cambria" panose="02040503050406030204" pitchFamily="18" charset="0"/>
                <a:cs typeface="Times New Roman" panose="02020603050405020304" pitchFamily="18" charset="0"/>
              </a:rPr>
              <a:t>fo</a:t>
            </a:r>
            <a:endParaRPr lang="en-US" sz="4800" baseline="-25000" dirty="0">
              <a:solidFill>
                <a:schemeClr val="bg1"/>
              </a:solidFill>
              <a:latin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B2C1762-4411-441A-9FD8-3AAF6DEA9338}"/>
              </a:ext>
            </a:extLst>
          </p:cNvPr>
          <p:cNvSpPr txBox="1"/>
          <p:nvPr/>
        </p:nvSpPr>
        <p:spPr>
          <a:xfrm>
            <a:off x="2405939" y="5101041"/>
            <a:ext cx="1085554"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mo</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1E5E8E92-D31F-4005-84CD-E58E85431145}"/>
              </a:ext>
            </a:extLst>
          </p:cNvPr>
          <p:cNvSpPr txBox="1"/>
          <p:nvPr/>
        </p:nvSpPr>
        <p:spPr>
          <a:xfrm>
            <a:off x="2405743" y="3262599"/>
            <a:ext cx="981359"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mi</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9A610337-9924-4287-AF99-37E55AD4600B}"/>
              </a:ext>
            </a:extLst>
          </p:cNvPr>
          <p:cNvSpPr txBox="1"/>
          <p:nvPr/>
        </p:nvSpPr>
        <p:spPr>
          <a:xfrm>
            <a:off x="2406096" y="494517"/>
            <a:ext cx="764953"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fi</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F619EA3F-0C85-4A54-8305-27F201C98F43}"/>
              </a:ext>
            </a:extLst>
          </p:cNvPr>
          <p:cNvSpPr txBox="1"/>
          <p:nvPr/>
        </p:nvSpPr>
        <p:spPr>
          <a:xfrm>
            <a:off x="2406096" y="1421287"/>
            <a:ext cx="764953"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fi</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33" name="Title 1">
            <a:extLst>
              <a:ext uri="{FF2B5EF4-FFF2-40B4-BE49-F238E27FC236}">
                <a16:creationId xmlns:a16="http://schemas.microsoft.com/office/drawing/2014/main" id="{BFC3F70B-83E0-4C45-A383-56FB5B6434DB}"/>
              </a:ext>
            </a:extLst>
          </p:cNvPr>
          <p:cNvSpPr txBox="1">
            <a:spLocks/>
          </p:cNvSpPr>
          <p:nvPr/>
        </p:nvSpPr>
        <p:spPr>
          <a:xfrm>
            <a:off x="312421" y="744034"/>
            <a:ext cx="2001882" cy="1258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6">
                    <a:lumMod val="75000"/>
                  </a:schemeClr>
                </a:solidFill>
                <a:latin typeface="+mn-lt"/>
              </a:rPr>
              <a:t>Flow </a:t>
            </a:r>
          </a:p>
          <a:p>
            <a:r>
              <a:rPr lang="en-US" sz="2800" b="1" dirty="0">
                <a:solidFill>
                  <a:schemeClr val="accent6">
                    <a:lumMod val="75000"/>
                  </a:schemeClr>
                </a:solidFill>
                <a:latin typeface="+mn-lt"/>
              </a:rPr>
              <a:t>Input</a:t>
            </a:r>
          </a:p>
          <a:p>
            <a:r>
              <a:rPr lang="en-US" sz="2800" b="1" dirty="0">
                <a:solidFill>
                  <a:schemeClr val="accent6">
                    <a:lumMod val="75000"/>
                  </a:schemeClr>
                </a:solidFill>
                <a:latin typeface="+mn-lt"/>
              </a:rPr>
              <a:t>Ports</a:t>
            </a:r>
          </a:p>
        </p:txBody>
      </p:sp>
      <p:sp>
        <p:nvSpPr>
          <p:cNvPr id="35" name="Title 1">
            <a:extLst>
              <a:ext uri="{FF2B5EF4-FFF2-40B4-BE49-F238E27FC236}">
                <a16:creationId xmlns:a16="http://schemas.microsoft.com/office/drawing/2014/main" id="{FCB83097-9997-4CA9-A12B-1C3482907145}"/>
              </a:ext>
            </a:extLst>
          </p:cNvPr>
          <p:cNvSpPr txBox="1">
            <a:spLocks/>
          </p:cNvSpPr>
          <p:nvPr/>
        </p:nvSpPr>
        <p:spPr>
          <a:xfrm>
            <a:off x="312420" y="3054997"/>
            <a:ext cx="2001882" cy="1258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6">
                    <a:lumMod val="75000"/>
                  </a:schemeClr>
                </a:solidFill>
                <a:latin typeface="+mn-lt"/>
              </a:rPr>
              <a:t>Message </a:t>
            </a:r>
          </a:p>
          <a:p>
            <a:r>
              <a:rPr lang="en-US" sz="2800" b="1" dirty="0">
                <a:solidFill>
                  <a:schemeClr val="accent6">
                    <a:lumMod val="75000"/>
                  </a:schemeClr>
                </a:solidFill>
                <a:latin typeface="+mn-lt"/>
              </a:rPr>
              <a:t>Input Port</a:t>
            </a:r>
          </a:p>
        </p:txBody>
      </p:sp>
      <p:sp>
        <p:nvSpPr>
          <p:cNvPr id="36" name="Title 1">
            <a:extLst>
              <a:ext uri="{FF2B5EF4-FFF2-40B4-BE49-F238E27FC236}">
                <a16:creationId xmlns:a16="http://schemas.microsoft.com/office/drawing/2014/main" id="{A628A90A-D4AD-4D1A-AB23-01828A6EBDBA}"/>
              </a:ext>
            </a:extLst>
          </p:cNvPr>
          <p:cNvSpPr txBox="1">
            <a:spLocks/>
          </p:cNvSpPr>
          <p:nvPr/>
        </p:nvSpPr>
        <p:spPr>
          <a:xfrm>
            <a:off x="312323" y="4875367"/>
            <a:ext cx="2001882" cy="1258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6">
                    <a:lumMod val="75000"/>
                  </a:schemeClr>
                </a:solidFill>
                <a:latin typeface="+mn-lt"/>
              </a:rPr>
              <a:t>Message </a:t>
            </a:r>
          </a:p>
          <a:p>
            <a:r>
              <a:rPr lang="en-US" sz="2800" b="1" dirty="0">
                <a:solidFill>
                  <a:schemeClr val="accent6">
                    <a:lumMod val="75000"/>
                  </a:schemeClr>
                </a:solidFill>
                <a:latin typeface="+mn-lt"/>
              </a:rPr>
              <a:t>Output Port</a:t>
            </a:r>
          </a:p>
        </p:txBody>
      </p:sp>
      <p:sp>
        <p:nvSpPr>
          <p:cNvPr id="37" name="TextBox 36">
            <a:extLst>
              <a:ext uri="{FF2B5EF4-FFF2-40B4-BE49-F238E27FC236}">
                <a16:creationId xmlns:a16="http://schemas.microsoft.com/office/drawing/2014/main" id="{4E54301E-25CB-4628-86F5-2B56C223E149}"/>
              </a:ext>
            </a:extLst>
          </p:cNvPr>
          <p:cNvSpPr txBox="1"/>
          <p:nvPr/>
        </p:nvSpPr>
        <p:spPr>
          <a:xfrm>
            <a:off x="2507700" y="7967190"/>
            <a:ext cx="960519"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f</a:t>
            </a:r>
            <a:r>
              <a:rPr lang="en-US" sz="4800" baseline="-25000" dirty="0" err="1">
                <a:solidFill>
                  <a:srgbClr val="4B0096"/>
                </a:solidFill>
                <a:latin typeface="Cambria" panose="02040503050406030204" pitchFamily="18" charset="0"/>
                <a:cs typeface="Times New Roman" panose="02020603050405020304" pitchFamily="18" charset="0"/>
              </a:rPr>
              <a:t>init</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B85F4A3D-0003-43EA-BEFA-3D9503CA8884}"/>
              </a:ext>
            </a:extLst>
          </p:cNvPr>
          <p:cNvSpPr txBox="1"/>
          <p:nvPr/>
        </p:nvSpPr>
        <p:spPr>
          <a:xfrm>
            <a:off x="2507700" y="9192515"/>
            <a:ext cx="590226"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f</a:t>
            </a:r>
            <a:r>
              <a:rPr lang="en-US" sz="4800" baseline="-25000" dirty="0" err="1">
                <a:solidFill>
                  <a:srgbClr val="4B0096"/>
                </a:solidFill>
                <a:latin typeface="Cambria" panose="02040503050406030204" pitchFamily="18" charset="0"/>
                <a:cs typeface="Times New Roman" panose="02020603050405020304" pitchFamily="18" charset="0"/>
              </a:rPr>
              <a:t>u</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F79FD077-3CB3-44CD-9270-35742C31C4D5}"/>
              </a:ext>
            </a:extLst>
          </p:cNvPr>
          <p:cNvSpPr txBox="1"/>
          <p:nvPr/>
        </p:nvSpPr>
        <p:spPr>
          <a:xfrm>
            <a:off x="2497088" y="10417840"/>
            <a:ext cx="591829"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f</a:t>
            </a:r>
            <a:r>
              <a:rPr lang="en-US" sz="4800" baseline="-25000" dirty="0" err="1">
                <a:solidFill>
                  <a:srgbClr val="4B0096"/>
                </a:solidFill>
                <a:latin typeface="Cambria" panose="02040503050406030204" pitchFamily="18" charset="0"/>
                <a:cs typeface="Times New Roman" panose="02020603050405020304" pitchFamily="18" charset="0"/>
              </a:rPr>
              <a:t>p</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BBDCBCCD-1278-403C-99C4-D9BBA038FE26}"/>
              </a:ext>
            </a:extLst>
          </p:cNvPr>
          <p:cNvSpPr txBox="1"/>
          <p:nvPr/>
        </p:nvSpPr>
        <p:spPr>
          <a:xfrm>
            <a:off x="2405743" y="11643165"/>
            <a:ext cx="1144865" cy="830997"/>
          </a:xfrm>
          <a:prstGeom prst="rect">
            <a:avLst/>
          </a:prstGeom>
          <a:noFill/>
        </p:spPr>
        <p:txBody>
          <a:bodyPr wrap="none" rtlCol="0">
            <a:spAutoFit/>
          </a:bodyPr>
          <a:lstStyle/>
          <a:p>
            <a:r>
              <a:rPr lang="en-US" sz="4800" i="1" dirty="0" err="1">
                <a:solidFill>
                  <a:schemeClr val="bg1"/>
                </a:solidFill>
                <a:latin typeface="Cambria" panose="02040503050406030204" pitchFamily="18" charset="0"/>
                <a:cs typeface="Times New Roman" panose="02020603050405020304" pitchFamily="18" charset="0"/>
              </a:rPr>
              <a:t>f</a:t>
            </a:r>
            <a:r>
              <a:rPr lang="en-US" sz="4800" baseline="-25000" dirty="0" err="1">
                <a:solidFill>
                  <a:schemeClr val="bg1"/>
                </a:solidFill>
                <a:latin typeface="Cambria" panose="02040503050406030204" pitchFamily="18" charset="0"/>
                <a:cs typeface="Times New Roman" panose="02020603050405020304" pitchFamily="18" charset="0"/>
              </a:rPr>
              <a:t>final</a:t>
            </a:r>
            <a:endParaRPr lang="en-US" sz="4800" baseline="-25000" dirty="0">
              <a:solidFill>
                <a:schemeClr val="bg1"/>
              </a:solidFill>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998802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142</a:t>
            </a:fld>
            <a:endParaRPr lang="en-US"/>
          </a:p>
        </p:txBody>
      </p:sp>
      <p:sp>
        <p:nvSpPr>
          <p:cNvPr id="28" name="TextBox 27">
            <a:extLst>
              <a:ext uri="{FF2B5EF4-FFF2-40B4-BE49-F238E27FC236}">
                <a16:creationId xmlns:a16="http://schemas.microsoft.com/office/drawing/2014/main" id="{6B0BF4E2-F8A5-47AD-96FC-0B719D7879F3}"/>
              </a:ext>
            </a:extLst>
          </p:cNvPr>
          <p:cNvSpPr txBox="1"/>
          <p:nvPr/>
        </p:nvSpPr>
        <p:spPr>
          <a:xfrm>
            <a:off x="2405743" y="696783"/>
            <a:ext cx="8598701" cy="5221942"/>
          </a:xfrm>
          <a:prstGeom prst="rect">
            <a:avLst/>
          </a:prstGeom>
          <a:noFill/>
        </p:spPr>
        <p:txBody>
          <a:bodyPr wrap="none" rtlCol="0">
            <a:spAutoFit/>
          </a:bodyPr>
          <a:lstStyle/>
          <a:p>
            <a:pPr lvl="0"/>
            <a:r>
              <a:rPr lang="en-US" sz="4000" i="1" dirty="0" err="1">
                <a:solidFill>
                  <a:srgbClr val="4B0096"/>
                </a:solidFill>
                <a:latin typeface="Cambria" panose="02040503050406030204" pitchFamily="18" charset="0"/>
                <a:cs typeface="Times New Roman" panose="02020603050405020304" pitchFamily="18" charset="0"/>
              </a:rPr>
              <a:t>f</a:t>
            </a:r>
            <a:r>
              <a:rPr lang="en-US" sz="4000" baseline="-25000" dirty="0" err="1">
                <a:solidFill>
                  <a:srgbClr val="4B0096"/>
                </a:solidFill>
                <a:latin typeface="Cambria" panose="02040503050406030204" pitchFamily="18" charset="0"/>
                <a:cs typeface="Times New Roman" panose="02020603050405020304" pitchFamily="18" charset="0"/>
              </a:rPr>
              <a:t>init</a:t>
            </a:r>
            <a:r>
              <a:rPr lang="en-US" sz="4000" dirty="0">
                <a:latin typeface="Cambria" panose="02040503050406030204" pitchFamily="18" charset="0"/>
                <a:cs typeface="Times New Roman" panose="02020603050405020304" pitchFamily="18" charset="0"/>
              </a:rPr>
              <a:t>(</a:t>
            </a:r>
            <a:r>
              <a:rPr lang="en-US" sz="4000" i="1" dirty="0" err="1">
                <a:latin typeface="Cambria" panose="02040503050406030204" pitchFamily="18" charset="0"/>
                <a:cs typeface="Times New Roman" panose="02020603050405020304" pitchFamily="18" charset="0"/>
              </a:rPr>
              <a:t>X</a:t>
            </a:r>
            <a:r>
              <a:rPr lang="en-US" sz="4000" baseline="-25000" dirty="0" err="1">
                <a:latin typeface="Cambria" panose="02040503050406030204" pitchFamily="18" charset="0"/>
                <a:cs typeface="Times New Roman" panose="02020603050405020304" pitchFamily="18" charset="0"/>
              </a:rPr>
              <a:t>fi</a:t>
            </a:r>
            <a:r>
              <a:rPr lang="en-US" sz="4000" dirty="0">
                <a:latin typeface="Cambria" panose="02040503050406030204" pitchFamily="18" charset="0"/>
                <a:cs typeface="Times New Roman" panose="02020603050405020304" pitchFamily="18" charset="0"/>
              </a:rPr>
              <a:t>) =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i="1" dirty="0">
                <a:latin typeface="Cambria" panose="02040503050406030204" pitchFamily="18" charset="0"/>
                <a:ea typeface="Cambria Math" panose="02040503050406030204" pitchFamily="18" charset="0"/>
                <a:cs typeface="Times New Roman" panose="02020603050405020304" pitchFamily="18" charset="0"/>
              </a:rPr>
              <a:t>task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a:t>
            </a:r>
          </a:p>
          <a:p>
            <a:pPr lvl="0"/>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p>
          <a:p>
            <a:pPr lvl="0"/>
            <a:r>
              <a:rPr lang="en-US" sz="4000" i="1"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 </a:t>
            </a:r>
            <a:r>
              <a:rPr lang="en-US" sz="4000" i="1" dirty="0" err="1">
                <a:latin typeface="Cambria" panose="02040503050406030204" pitchFamily="18" charset="0"/>
                <a:cs typeface="Times New Roman" panose="02020603050405020304" pitchFamily="18" charset="0"/>
              </a:rPr>
              <a:t>X</a:t>
            </a:r>
            <a:r>
              <a:rPr lang="en-US" sz="4000" baseline="-25000" dirty="0" err="1">
                <a:latin typeface="Cambria" panose="02040503050406030204" pitchFamily="18" charset="0"/>
                <a:cs typeface="Times New Roman" panose="02020603050405020304" pitchFamily="18" charset="0"/>
              </a:rPr>
              <a:t>fi</a:t>
            </a:r>
            <a:r>
              <a:rPr lang="en-US" sz="40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"work"</a:t>
            </a:r>
            <a:r>
              <a:rPr lang="en-US" sz="4000" dirty="0">
                <a:latin typeface="Cambria" panose="02040503050406030204" pitchFamily="18" charset="0"/>
                <a:cs typeface="Times New Roman" panose="02020603050405020304" pitchFamily="18" charset="0"/>
              </a:rPr>
              <a:t>)</a:t>
            </a:r>
            <a:endParaRPr lang="en-US" sz="4000" i="1" dirty="0">
              <a:latin typeface="Cambria" panose="02040503050406030204" pitchFamily="18" charset="0"/>
              <a:ea typeface="Cambria Math" panose="02040503050406030204" pitchFamily="18" charset="0"/>
              <a:cs typeface="Times New Roman" panose="02020603050405020304" pitchFamily="18" charset="0"/>
            </a:endParaRPr>
          </a:p>
          <a:p>
            <a:pPr lvl="0"/>
            <a:endParaRPr lang="en-US" sz="4000" i="1" dirty="0">
              <a:latin typeface="Cambria" panose="02040503050406030204" pitchFamily="18" charset="0"/>
              <a:ea typeface="Cambria Math" panose="02040503050406030204" pitchFamily="18" charset="0"/>
              <a:cs typeface="Times New Roman" panose="02020603050405020304" pitchFamily="18" charset="0"/>
            </a:endParaRPr>
          </a:p>
          <a:p>
            <a:r>
              <a:rPr lang="en-US" sz="4000" i="1"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 </a:t>
            </a:r>
            <a:r>
              <a:rPr lang="en-US" sz="4000" i="1" dirty="0" err="1">
                <a:latin typeface="Cambria" panose="02040503050406030204" pitchFamily="18" charset="0"/>
                <a:cs typeface="Times New Roman" panose="02020603050405020304" pitchFamily="18" charset="0"/>
              </a:rPr>
              <a:t>X</a:t>
            </a:r>
            <a:r>
              <a:rPr lang="en-US" sz="4000" baseline="-25000" dirty="0" err="1">
                <a:latin typeface="Cambria" panose="02040503050406030204" pitchFamily="18" charset="0"/>
                <a:cs typeface="Times New Roman" panose="02020603050405020304" pitchFamily="18" charset="0"/>
              </a:rPr>
              <a:t>fi</a:t>
            </a:r>
            <a:r>
              <a:rPr lang="en-US" sz="40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"break"</a:t>
            </a:r>
            <a:r>
              <a:rPr lang="en-US" sz="4000" dirty="0">
                <a:latin typeface="Cambria" panose="02040503050406030204" pitchFamily="18" charset="0"/>
                <a:cs typeface="Times New Roman" panose="02020603050405020304" pitchFamily="18" charset="0"/>
              </a:rPr>
              <a:t>)</a:t>
            </a:r>
            <a:endParaRPr lang="en-US" sz="4000" i="1" dirty="0">
              <a:latin typeface="Cambria" panose="02040503050406030204" pitchFamily="18" charset="0"/>
              <a:ea typeface="Cambria Math" panose="02040503050406030204" pitchFamily="18" charset="0"/>
              <a:cs typeface="Times New Roman" panose="02020603050405020304" pitchFamily="18" charset="0"/>
            </a:endParaRPr>
          </a:p>
          <a:p>
            <a:pPr lvl="0"/>
            <a:endParaRPr lang="en-US" sz="4000" i="1" dirty="0">
              <a:latin typeface="Cambria" panose="02040503050406030204" pitchFamily="18" charset="0"/>
              <a:ea typeface="Cambria Math" panose="02040503050406030204" pitchFamily="18" charset="0"/>
              <a:cs typeface="Times New Roman" panose="02020603050405020304" pitchFamily="18" charset="0"/>
            </a:endParaRPr>
          </a:p>
          <a:p>
            <a:pPr lvl="0"/>
            <a:r>
              <a:rPr lang="en-US" sz="4000" i="1" dirty="0">
                <a:latin typeface="Cambria" panose="02040503050406030204" pitchFamily="18" charset="0"/>
                <a:ea typeface="Cambria Math" panose="02040503050406030204" pitchFamily="18" charset="0"/>
                <a:cs typeface="Times New Roman" panose="02020603050405020304" pitchFamily="18" charset="0"/>
              </a:rPr>
              <a:t>	task</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 </a:t>
            </a:r>
            <a:r>
              <a:rPr lang="en-US" sz="3200" dirty="0">
                <a:solidFill>
                  <a:srgbClr val="FFC000">
                    <a:lumMod val="50000"/>
                  </a:srgbClr>
                </a:solidFill>
                <a:latin typeface="Cambria" panose="02040503050406030204" pitchFamily="18" charset="0"/>
                <a:cs typeface="Arial" panose="020B0604020202020204" pitchFamily="34" charset="0"/>
              </a:rPr>
              <a:t>"work"</a:t>
            </a:r>
            <a:endParaRPr lang="en-US" sz="4000" baseline="-25000" dirty="0">
              <a:latin typeface="Cambria" panose="02040503050406030204" pitchFamily="18" charset="0"/>
              <a:ea typeface="Cambria Math" panose="02040503050406030204" pitchFamily="18" charset="0"/>
              <a:cs typeface="Arial" panose="020B0604020202020204" pitchFamily="34" charset="0"/>
            </a:endParaRP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3200" dirty="0">
                <a:solidFill>
                  <a:schemeClr val="tx1">
                    <a:lumMod val="50000"/>
                    <a:lumOff val="50000"/>
                  </a:schemeClr>
                </a:solidFill>
                <a:latin typeface="Cambria" panose="02040503050406030204" pitchFamily="18" charset="0"/>
                <a:cs typeface="Arial" panose="020B0604020202020204" pitchFamily="34" charset="0"/>
              </a:rPr>
              <a:t>    ( </a:t>
            </a:r>
            <a:r>
              <a:rPr lang="en-US" sz="3200">
                <a:solidFill>
                  <a:schemeClr val="tx1">
                    <a:lumMod val="50000"/>
                    <a:lumOff val="50000"/>
                  </a:schemeClr>
                </a:solidFill>
                <a:latin typeface="Cambria" panose="02040503050406030204" pitchFamily="18" charset="0"/>
                <a:cs typeface="Arial" panose="020B0604020202020204" pitchFamily="34" charset="0"/>
              </a:rPr>
              <a:t>planned duration </a:t>
            </a:r>
            <a:r>
              <a:rPr lang="en-US" sz="3200" dirty="0">
                <a:solidFill>
                  <a:schemeClr val="tx1">
                    <a:lumMod val="50000"/>
                    <a:lumOff val="50000"/>
                  </a:schemeClr>
                </a:solidFill>
                <a:latin typeface="Cambria" panose="02040503050406030204" pitchFamily="18" charset="0"/>
                <a:cs typeface="Arial" panose="020B0604020202020204" pitchFamily="34" charset="0"/>
              </a:rPr>
              <a:t>)</a:t>
            </a:r>
            <a:endParaRPr lang="en-US" sz="3200" baseline="-25000" dirty="0">
              <a:latin typeface="Cambria" panose="02040503050406030204" pitchFamily="18" charset="0"/>
              <a:cs typeface="Times New Roman" panose="02020603050405020304" pitchFamily="18" charset="0"/>
            </a:endParaRPr>
          </a:p>
        </p:txBody>
      </p:sp>
      <p:sp>
        <p:nvSpPr>
          <p:cNvPr id="33" name="Title 1">
            <a:extLst>
              <a:ext uri="{FF2B5EF4-FFF2-40B4-BE49-F238E27FC236}">
                <a16:creationId xmlns:a16="http://schemas.microsoft.com/office/drawing/2014/main" id="{BFC3F70B-83E0-4C45-A383-56FB5B6434DB}"/>
              </a:ext>
            </a:extLst>
          </p:cNvPr>
          <p:cNvSpPr txBox="1">
            <a:spLocks/>
          </p:cNvSpPr>
          <p:nvPr/>
        </p:nvSpPr>
        <p:spPr>
          <a:xfrm>
            <a:off x="312421" y="65854"/>
            <a:ext cx="2232660" cy="1258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6">
                    <a:lumMod val="75000"/>
                  </a:schemeClr>
                </a:solidFill>
                <a:latin typeface="+mn-lt"/>
              </a:rPr>
              <a:t>Initialization</a:t>
            </a:r>
          </a:p>
          <a:p>
            <a:r>
              <a:rPr lang="en-US" sz="2800" b="1" dirty="0">
                <a:solidFill>
                  <a:schemeClr val="accent6">
                    <a:lumMod val="75000"/>
                  </a:schemeClr>
                </a:solidFill>
                <a:latin typeface="+mn-lt"/>
              </a:rPr>
              <a:t>Event</a:t>
            </a:r>
          </a:p>
        </p:txBody>
      </p:sp>
    </p:spTree>
    <p:extLst>
      <p:ext uri="{BB962C8B-B14F-4D97-AF65-F5344CB8AC3E}">
        <p14:creationId xmlns:p14="http://schemas.microsoft.com/office/powerpoint/2010/main" val="1147919620"/>
      </p:ext>
    </p:extLst>
  </p:cSld>
  <p:clrMapOvr>
    <a:masterClrMapping/>
  </p:clrMapOvr>
  <p:transition spd="slow">
    <p:push dir="u"/>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143</a:t>
            </a:fld>
            <a:endParaRPr lang="en-US"/>
          </a:p>
        </p:txBody>
      </p:sp>
      <p:sp>
        <p:nvSpPr>
          <p:cNvPr id="28" name="TextBox 27">
            <a:extLst>
              <a:ext uri="{FF2B5EF4-FFF2-40B4-BE49-F238E27FC236}">
                <a16:creationId xmlns:a16="http://schemas.microsoft.com/office/drawing/2014/main" id="{6B0BF4E2-F8A5-47AD-96FC-0B719D7879F3}"/>
              </a:ext>
            </a:extLst>
          </p:cNvPr>
          <p:cNvSpPr txBox="1"/>
          <p:nvPr/>
        </p:nvSpPr>
        <p:spPr>
          <a:xfrm>
            <a:off x="157843" y="312420"/>
            <a:ext cx="12089976" cy="5837495"/>
          </a:xfrm>
          <a:prstGeom prst="rect">
            <a:avLst/>
          </a:prstGeom>
          <a:noFill/>
        </p:spPr>
        <p:txBody>
          <a:bodyPr wrap="none" rtlCol="0">
            <a:spAutoFit/>
          </a:bodyPr>
          <a:lstStyle/>
          <a:p>
            <a:pPr lvl="0"/>
            <a:r>
              <a:rPr lang="en-US" sz="4000" i="1" dirty="0" err="1">
                <a:solidFill>
                  <a:srgbClr val="4B0096"/>
                </a:solidFill>
                <a:latin typeface="Cambria" panose="02040503050406030204" pitchFamily="18" charset="0"/>
                <a:cs typeface="Times New Roman" panose="02020603050405020304" pitchFamily="18" charset="0"/>
              </a:rPr>
              <a:t>f</a:t>
            </a:r>
            <a:r>
              <a:rPr lang="en-US" sz="4000" baseline="-25000" dirty="0" err="1">
                <a:solidFill>
                  <a:srgbClr val="4B0096"/>
                </a:solidFill>
                <a:latin typeface="Cambria" panose="02040503050406030204" pitchFamily="18" charset="0"/>
                <a:cs typeface="Times New Roman" panose="02020603050405020304" pitchFamily="18" charset="0"/>
              </a:rPr>
              <a:t>u</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i="1" dirty="0">
                <a:latin typeface="Cambria" panose="02040503050406030204" pitchFamily="18" charset="0"/>
                <a:ea typeface="Cambria Math" panose="02040503050406030204" pitchFamily="18" charset="0"/>
                <a:cs typeface="Times New Roman" panose="02020603050405020304" pitchFamily="18" charset="0"/>
              </a:rPr>
              <a:t>task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e</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a:t>
            </a:r>
            <a:r>
              <a:rPr lang="el-GR" sz="3200" dirty="0">
                <a:solidFill>
                  <a:srgbClr val="FFC000">
                    <a:lumMod val="50000"/>
                  </a:srgbClr>
                </a:solidFill>
                <a:latin typeface="Cambria" panose="02040503050406030204" pitchFamily="18" charset="0"/>
                <a:cs typeface="Arial" panose="020B0604020202020204" pitchFamily="34" charset="0"/>
              </a:rPr>
              <a:t>Δ</a:t>
            </a:r>
            <a:r>
              <a:rPr lang="en-US" sz="3200" dirty="0" err="1">
                <a:solidFill>
                  <a:srgbClr val="FFC000">
                    <a:lumMod val="50000"/>
                  </a:srgbClr>
                </a:solidFill>
                <a:latin typeface="Cambria" panose="02040503050406030204" pitchFamily="18" charset="0"/>
                <a:cs typeface="Arial" panose="020B0604020202020204" pitchFamily="34" charset="0"/>
              </a:rPr>
              <a:t>n</a:t>
            </a:r>
            <a:r>
              <a:rPr lang="en-US" sz="3200" baseline="-25000" dirty="0" err="1">
                <a:solidFill>
                  <a:srgbClr val="FFC000">
                    <a:lumMod val="50000"/>
                  </a:srgbClr>
                </a:solidFill>
                <a:latin typeface="Cambria" panose="02040503050406030204" pitchFamily="18" charset="0"/>
                <a:cs typeface="Arial" panose="020B0604020202020204" pitchFamily="34" charset="0"/>
              </a:rPr>
              <a:t>break</a:t>
            </a:r>
            <a:r>
              <a:rPr lang="en-US" sz="3200" dirty="0">
                <a:solidFill>
                  <a:srgbClr val="FFC000">
                    <a:lumMod val="50000"/>
                  </a:srgbClr>
                </a:solidFill>
                <a:latin typeface="Cambria" panose="02040503050406030204" pitchFamily="18" charset="0"/>
                <a:cs typeface="Arial" panose="020B0604020202020204" pitchFamily="34" charset="0"/>
              </a:rPr>
              <a:t>"</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n</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cs typeface="Times New Roman" panose="02020603050405020304" pitchFamily="18" charset="0"/>
              </a:rPr>
              <a:t>]</a:t>
            </a:r>
            <a:r>
              <a:rPr lang="en-US" sz="4000" dirty="0">
                <a:latin typeface="Cambria" panose="02040503050406030204" pitchFamily="18" charset="0"/>
                <a:ea typeface="Cambria Math" panose="02040503050406030204" pitchFamily="18" charset="0"/>
                <a:cs typeface="Times New Roman" panose="02020603050405020304" pitchFamily="18" charset="0"/>
              </a:rPr>
              <a:t>) = …</a:t>
            </a:r>
          </a:p>
          <a:p>
            <a:pPr lvl="0"/>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i="1" dirty="0">
                <a:latin typeface="Cambria" panose="02040503050406030204" pitchFamily="18" charset="0"/>
                <a:ea typeface="Cambria Math" panose="02040503050406030204" pitchFamily="18" charset="0"/>
                <a:cs typeface="Times New Roman" panose="02020603050405020304" pitchFamily="18" charset="0"/>
              </a:rPr>
              <a:t>task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ea typeface="Cambria Math" panose="02040503050406030204" pitchFamily="18" charset="0"/>
                <a:cs typeface="Times New Roman" panose="02020603050405020304" pitchFamily="18" charset="0"/>
              </a:rPr>
              <a:t>]</a:t>
            </a:r>
          </a:p>
          <a:p>
            <a:pPr lvl="0"/>
            <a:endParaRPr lang="en-US" sz="4000" i="1" dirty="0">
              <a:latin typeface="Cambria" panose="02040503050406030204" pitchFamily="18" charset="0"/>
              <a:ea typeface="Cambria Math" panose="02040503050406030204" pitchFamily="18" charset="0"/>
              <a:cs typeface="Times New Roman" panose="02020603050405020304" pitchFamily="18" charset="0"/>
            </a:endParaRP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task</a:t>
            </a:r>
            <a:r>
              <a:rPr lang="en-US" sz="4000" dirty="0">
                <a:latin typeface="Cambria" panose="02040503050406030204" pitchFamily="18" charset="0"/>
                <a:cs typeface="Times New Roman" panose="02020603050405020304" pitchFamily="18" charset="0"/>
              </a:rPr>
              <a:t> = </a:t>
            </a:r>
            <a:r>
              <a:rPr lang="en-US" sz="3200" dirty="0">
                <a:solidFill>
                  <a:srgbClr val="FFC000">
                    <a:lumMod val="50000"/>
                  </a:srgbClr>
                </a:solidFill>
                <a:latin typeface="Cambria" panose="02040503050406030204" pitchFamily="18" charset="0"/>
                <a:cs typeface="Arial" panose="020B0604020202020204" pitchFamily="34" charset="0"/>
              </a:rPr>
              <a:t>"work"</a:t>
            </a:r>
            <a:r>
              <a:rPr lang="en-US" sz="4000" dirty="0">
                <a:latin typeface="Cambria" panose="02040503050406030204" pitchFamily="18" charset="0"/>
                <a:cs typeface="Times New Roman" panose="02020603050405020304" pitchFamily="18" charset="0"/>
              </a:rPr>
              <a:t>) ⇒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a:t>
            </a:r>
            <a:r>
              <a:rPr lang="en-US" sz="4000" dirty="0">
                <a:latin typeface="Cambria" panose="02040503050406030204" pitchFamily="18" charset="0"/>
                <a:ea typeface="Cambria Math" panose="02040503050406030204" pitchFamily="18" charset="0"/>
                <a:cs typeface="Times New Roman" panose="02020603050405020304" pitchFamily="18" charset="0"/>
              </a:rPr>
              <a:t> =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 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e</a:t>
            </a:r>
            <a:r>
              <a:rPr lang="en-US" sz="4000" dirty="0">
                <a:latin typeface="Cambria" panose="02040503050406030204" pitchFamily="18" charset="0"/>
                <a:cs typeface="Times New Roman" panose="02020603050405020304" pitchFamily="18" charset="0"/>
              </a:rPr>
              <a:t>)</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a:p>
            <a:endParaRPr lang="en-US" sz="4000" baseline="-25000" dirty="0">
              <a:latin typeface="Cambria" panose="02040503050406030204" pitchFamily="18" charset="0"/>
              <a:cs typeface="Times New Roman" panose="02020603050405020304" pitchFamily="18" charset="0"/>
            </a:endParaRP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task</a:t>
            </a:r>
            <a:r>
              <a:rPr lang="en-US" sz="4000" dirty="0">
                <a:latin typeface="Cambria" panose="02040503050406030204" pitchFamily="18" charset="0"/>
                <a:cs typeface="Times New Roman" panose="02020603050405020304" pitchFamily="18" charset="0"/>
              </a:rPr>
              <a:t> = </a:t>
            </a:r>
            <a:r>
              <a:rPr lang="en-US" sz="3200" dirty="0">
                <a:solidFill>
                  <a:srgbClr val="FFC000">
                    <a:lumMod val="50000"/>
                  </a:srgbClr>
                </a:solidFill>
                <a:latin typeface="Cambria" panose="02040503050406030204" pitchFamily="18" charset="0"/>
                <a:cs typeface="Arial" panose="020B0604020202020204" pitchFamily="34" charset="0"/>
              </a:rPr>
              <a:t>"break"</a:t>
            </a:r>
            <a:r>
              <a:rPr lang="en-US" sz="4000" dirty="0">
                <a:latin typeface="Cambria" panose="02040503050406030204" pitchFamily="18" charset="0"/>
                <a:cs typeface="Times New Roman" panose="02020603050405020304" pitchFamily="18" charset="0"/>
              </a:rPr>
              <a:t>) ⇒ …</a:t>
            </a: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n</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cs typeface="Times New Roman" panose="02020603050405020304" pitchFamily="18" charset="0"/>
              </a:rPr>
              <a:t> = 0) ⇒ </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r>
              <a:rPr lang="en-US" sz="4000" dirty="0">
                <a:latin typeface="Cambria" panose="02040503050406030204" pitchFamily="18" charset="0"/>
                <a:ea typeface="Calibri" panose="020F0502020204030204" pitchFamily="34" charset="0"/>
                <a:cs typeface="Times New Roman" panose="02020603050405020304" pitchFamily="18" charset="0"/>
              </a:rPr>
              <a:t> = </a:t>
            </a:r>
            <a:r>
              <a:rPr lang="en-US" sz="4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 - </a:t>
            </a:r>
            <a:r>
              <a:rPr lang="en-US" sz="4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e</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n</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cs typeface="Times New Roman" panose="02020603050405020304" pitchFamily="18" charset="0"/>
              </a:rPr>
              <a:t> &gt; 0) ⇒ </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r>
              <a:rPr lang="en-US" sz="4000" dirty="0">
                <a:latin typeface="Cambria" panose="02040503050406030204" pitchFamily="18" charset="0"/>
                <a:ea typeface="Calibri" panose="020F0502020204030204" pitchFamily="34" charset="0"/>
                <a:cs typeface="Times New Roman" panose="02020603050405020304" pitchFamily="18" charset="0"/>
              </a:rPr>
              <a:t> = (</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baseline="30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2</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 - </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e</a:t>
            </a:r>
            <a:r>
              <a:rPr lang="en-US" sz="40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2</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1/2</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n</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cs typeface="Times New Roman" panose="02020603050405020304" pitchFamily="18" charset="0"/>
              </a:rPr>
              <a:t> &lt; 0) ⇒ </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r>
              <a:rPr lang="en-US" sz="4000" dirty="0">
                <a:latin typeface="Cambria" panose="02040503050406030204" pitchFamily="18" charset="0"/>
                <a:ea typeface="Calibri" panose="020F0502020204030204" pitchFamily="34" charset="0"/>
                <a:cs typeface="Times New Roman" panose="02020603050405020304" pitchFamily="18" charset="0"/>
              </a:rPr>
              <a:t> = </a:t>
            </a:r>
            <a:r>
              <a:rPr lang="en-US" sz="4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dirty="0">
                <a:latin typeface="Cambria" panose="02040503050406030204" pitchFamily="18" charset="0"/>
                <a:ea typeface="Calibri" panose="020F0502020204030204" pitchFamily="34" charset="0"/>
                <a:cs typeface="Times New Roman" panose="02020603050405020304" pitchFamily="18" charset="0"/>
              </a:rPr>
              <a:t> - (2∙</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e</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 - </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e</a:t>
            </a:r>
            <a:r>
              <a:rPr lang="en-US" sz="40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2</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1/2</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C3396427-D632-499E-BFAC-BF2795D2ECA6}"/>
              </a:ext>
            </a:extLst>
          </p:cNvPr>
          <p:cNvSpPr txBox="1">
            <a:spLocks/>
          </p:cNvSpPr>
          <p:nvPr/>
        </p:nvSpPr>
        <p:spPr>
          <a:xfrm>
            <a:off x="9785658" y="1390382"/>
            <a:ext cx="2070463" cy="1470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6">
                    <a:lumMod val="75000"/>
                  </a:schemeClr>
                </a:solidFill>
                <a:latin typeface="+mn-lt"/>
              </a:rPr>
              <a:t>Unplanned</a:t>
            </a:r>
          </a:p>
          <a:p>
            <a:r>
              <a:rPr lang="en-US" sz="2800" b="1" dirty="0">
                <a:solidFill>
                  <a:schemeClr val="accent6">
                    <a:lumMod val="75000"/>
                  </a:schemeClr>
                </a:solidFill>
                <a:latin typeface="+mn-lt"/>
              </a:rPr>
              <a:t>Event</a:t>
            </a:r>
          </a:p>
        </p:txBody>
      </p:sp>
    </p:spTree>
    <p:extLst>
      <p:ext uri="{BB962C8B-B14F-4D97-AF65-F5344CB8AC3E}">
        <p14:creationId xmlns:p14="http://schemas.microsoft.com/office/powerpoint/2010/main" val="3337304868"/>
      </p:ext>
    </p:extLst>
  </p:cSld>
  <p:clrMapOvr>
    <a:masterClrMapping/>
  </p:clrMapOvr>
  <p:transition spd="slow">
    <p:push dir="u"/>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144</a:t>
            </a:fld>
            <a:endParaRPr lang="en-US"/>
          </a:p>
        </p:txBody>
      </p:sp>
      <p:sp>
        <p:nvSpPr>
          <p:cNvPr id="28" name="TextBox 27">
            <a:extLst>
              <a:ext uri="{FF2B5EF4-FFF2-40B4-BE49-F238E27FC236}">
                <a16:creationId xmlns:a16="http://schemas.microsoft.com/office/drawing/2014/main" id="{6B0BF4E2-F8A5-47AD-96FC-0B719D7879F3}"/>
              </a:ext>
            </a:extLst>
          </p:cNvPr>
          <p:cNvSpPr txBox="1"/>
          <p:nvPr/>
        </p:nvSpPr>
        <p:spPr>
          <a:xfrm>
            <a:off x="157843" y="312420"/>
            <a:ext cx="10663047" cy="6247864"/>
          </a:xfrm>
          <a:prstGeom prst="rect">
            <a:avLst/>
          </a:prstGeom>
          <a:noFill/>
        </p:spPr>
        <p:txBody>
          <a:bodyPr wrap="none" rtlCol="0">
            <a:spAutoFit/>
          </a:bodyPr>
          <a:lstStyle/>
          <a:p>
            <a:pPr lvl="0"/>
            <a:r>
              <a:rPr lang="en-US" sz="4000" i="1" dirty="0" err="1">
                <a:solidFill>
                  <a:srgbClr val="4B0096"/>
                </a:solidFill>
                <a:latin typeface="Cambria" panose="02040503050406030204" pitchFamily="18" charset="0"/>
                <a:cs typeface="Times New Roman" panose="02020603050405020304" pitchFamily="18" charset="0"/>
              </a:rPr>
              <a:t>f</a:t>
            </a:r>
            <a:r>
              <a:rPr lang="en-US" sz="4000" baseline="-25000" dirty="0" err="1">
                <a:solidFill>
                  <a:srgbClr val="4B0096"/>
                </a:solidFill>
                <a:latin typeface="Cambria" panose="02040503050406030204" pitchFamily="18" charset="0"/>
                <a:cs typeface="Times New Roman" panose="02020603050405020304" pitchFamily="18" charset="0"/>
              </a:rPr>
              <a:t>p</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i="1" dirty="0">
                <a:latin typeface="Cambria" panose="02040503050406030204" pitchFamily="18" charset="0"/>
                <a:ea typeface="Cambria Math" panose="02040503050406030204" pitchFamily="18" charset="0"/>
                <a:cs typeface="Times New Roman" panose="02020603050405020304" pitchFamily="18" charset="0"/>
              </a:rPr>
              <a:t>task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e</a:t>
            </a:r>
            <a:r>
              <a:rPr lang="en-US" sz="4000" dirty="0">
                <a:latin typeface="Cambria" panose="02040503050406030204" pitchFamily="18" charset="0"/>
                <a:ea typeface="Cambria Math" panose="02040503050406030204" pitchFamily="18" charset="0"/>
                <a:cs typeface="Times New Roman" panose="02020603050405020304" pitchFamily="18" charset="0"/>
              </a:rPr>
              <a:t>]) = …</a:t>
            </a:r>
          </a:p>
          <a:p>
            <a:pPr lvl="0"/>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i="1" dirty="0">
                <a:latin typeface="Cambria" panose="02040503050406030204" pitchFamily="18" charset="0"/>
                <a:ea typeface="Cambria Math" panose="02040503050406030204" pitchFamily="18" charset="0"/>
                <a:cs typeface="Times New Roman" panose="02020603050405020304" pitchFamily="18" charset="0"/>
              </a:rPr>
              <a:t>task</a:t>
            </a:r>
            <a:r>
              <a:rPr lang="en-US" sz="4000" i="1" dirty="0">
                <a:latin typeface="Cambria" panose="02040503050406030204" pitchFamily="18" charset="0"/>
                <a:cs typeface="Times New Roman" panose="02020603050405020304" pitchFamily="18" charset="0"/>
              </a:rPr>
              <a:t>'</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"task"</a:t>
            </a:r>
            <a:r>
              <a:rPr lang="en-US" sz="4000" dirty="0">
                <a:latin typeface="Cambria" panose="02040503050406030204" pitchFamily="18" charset="0"/>
                <a:cs typeface="Times New Roman" panose="02020603050405020304" pitchFamily="18" charset="0"/>
              </a:rPr>
              <a:t>, </a:t>
            </a:r>
            <a:r>
              <a:rPr lang="en-US" sz="4000" i="1" dirty="0">
                <a:latin typeface="Cambria" panose="02040503050406030204" pitchFamily="18" charset="0"/>
                <a:cs typeface="Times New Roman" panose="02020603050405020304" pitchFamily="18" charset="0"/>
              </a:rPr>
              <a:t>task' </a:t>
            </a:r>
            <a:r>
              <a:rPr lang="en-US" sz="4000" dirty="0">
                <a:latin typeface="Cambria" panose="02040503050406030204" pitchFamily="18" charset="0"/>
                <a:cs typeface="Times New Roman" panose="02020603050405020304" pitchFamily="18" charset="0"/>
              </a:rPr>
              <a:t>]</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a:p>
            <a:pPr lvl="0"/>
            <a:r>
              <a:rPr lang="en-US" sz="4000" i="1" dirty="0">
                <a:latin typeface="Cambria" panose="02040503050406030204" pitchFamily="18" charset="0"/>
                <a:ea typeface="Cambria Math" panose="02040503050406030204" pitchFamily="18" charset="0"/>
                <a:cs typeface="Times New Roman" panose="02020603050405020304" pitchFamily="18" charset="0"/>
              </a:rPr>
              <a:t>	</a:t>
            </a:r>
          </a:p>
          <a:p>
            <a:pPr indent="457200"/>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ea typeface="Times New Roman" panose="02020603050405020304" pitchFamily="18" charset="0"/>
              </a:rPr>
              <a:t>(</a:t>
            </a:r>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task</a:t>
            </a:r>
            <a:r>
              <a:rPr lang="en-US" sz="4000"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rgbClr val="806000"/>
                </a:solidFill>
                <a:latin typeface="Cambria" panose="02040503050406030204" pitchFamily="18" charset="0"/>
                <a:ea typeface="Times New Roman" panose="02020603050405020304" pitchFamily="18" charset="0"/>
              </a:rPr>
              <a:t>"work"</a:t>
            </a:r>
            <a:r>
              <a:rPr lang="en-US" sz="4000" dirty="0">
                <a:latin typeface="Cambria" panose="02040503050406030204" pitchFamily="18" charset="0"/>
                <a:ea typeface="Times New Roman" panose="02020603050405020304" pitchFamily="18" charset="0"/>
              </a:rPr>
              <a:t>) ⇒ …</a:t>
            </a:r>
          </a:p>
          <a:p>
            <a:pPr indent="457200"/>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		task'</a:t>
            </a:r>
            <a:r>
              <a:rPr lang="en-US" sz="4000"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rgbClr val="806000"/>
                </a:solidFill>
                <a:latin typeface="Cambria" panose="02040503050406030204" pitchFamily="18" charset="0"/>
                <a:ea typeface="Times New Roman" panose="02020603050405020304" pitchFamily="18" charset="0"/>
              </a:rPr>
              <a:t>"break"</a:t>
            </a:r>
            <a:endParaRPr lang="en-US" sz="4000" dirty="0">
              <a:solidFill>
                <a:srgbClr val="000000"/>
              </a:solidFill>
              <a:latin typeface="Cambria" panose="02040503050406030204" pitchFamily="18" charset="0"/>
              <a:ea typeface="Times New Roman" panose="02020603050405020304" pitchFamily="18" charset="0"/>
            </a:endParaRPr>
          </a:p>
          <a:p>
            <a:pPr indent="457200"/>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err="1">
                <a:solidFill>
                  <a:srgbClr val="000000"/>
                </a:solidFill>
                <a:latin typeface="Cambria" panose="02040503050406030204" pitchFamily="18" charset="0"/>
                <a:ea typeface="Times New Roman" panose="02020603050405020304" pitchFamily="18" charset="0"/>
              </a:rPr>
              <a:t>Δ</a:t>
            </a:r>
            <a:r>
              <a:rPr lang="en-US" sz="4000" i="1" dirty="0" err="1">
                <a:solidFill>
                  <a:srgbClr val="000000"/>
                </a:solidFill>
                <a:latin typeface="Cambria" panose="02040503050406030204" pitchFamily="18" charset="0"/>
                <a:ea typeface="Times New Roman" panose="02020603050405020304" pitchFamily="18" charset="0"/>
              </a:rPr>
              <a:t>t</a:t>
            </a:r>
            <a:r>
              <a:rPr lang="en-US" sz="4000" baseline="-25000" dirty="0" err="1">
                <a:solidFill>
                  <a:srgbClr val="000000"/>
                </a:solidFill>
                <a:latin typeface="Cambria" panose="02040503050406030204" pitchFamily="18" charset="0"/>
                <a:ea typeface="Times New Roman" panose="02020603050405020304" pitchFamily="18" charset="0"/>
              </a:rPr>
              <a:t>p</a:t>
            </a:r>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a:t>
            </a:r>
            <a:r>
              <a:rPr lang="en-US" sz="4000" dirty="0">
                <a:latin typeface="Cambria" panose="02040503050406030204" pitchFamily="18" charset="0"/>
                <a:ea typeface="Times New Roman" panose="02020603050405020304" pitchFamily="18" charset="0"/>
              </a:rPr>
              <a:t> =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endParaRPr lang="en-US" sz="4000" dirty="0">
              <a:latin typeface="Cambria" panose="02040503050406030204" pitchFamily="18" charset="0"/>
              <a:ea typeface="Times New Roman" panose="02020603050405020304" pitchFamily="18" charset="0"/>
            </a:endParaRPr>
          </a:p>
          <a:p>
            <a:pPr indent="457200"/>
            <a:endParaRPr lang="en-US" sz="4000" dirty="0">
              <a:latin typeface="Cambria" panose="02040503050406030204" pitchFamily="18" charset="0"/>
              <a:ea typeface="Times New Roman" panose="02020603050405020304" pitchFamily="18" charset="0"/>
            </a:endParaRPr>
          </a:p>
          <a:p>
            <a:pPr marL="457200" marR="0" indent="457200">
              <a:spcBef>
                <a:spcPts val="0"/>
              </a:spcBef>
              <a:spcAft>
                <a:spcPts val="0"/>
              </a:spcAft>
            </a:pPr>
            <a:r>
              <a:rPr lang="en-US" sz="4000" dirty="0">
                <a:latin typeface="Cambria" panose="02040503050406030204" pitchFamily="18" charset="0"/>
                <a:ea typeface="Times New Roman" panose="02020603050405020304" pitchFamily="18" charset="0"/>
              </a:rPr>
              <a:t>(</a:t>
            </a:r>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task</a:t>
            </a:r>
            <a:r>
              <a:rPr lang="en-US" sz="4000"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rgbClr val="806000"/>
                </a:solidFill>
                <a:latin typeface="Cambria" panose="02040503050406030204" pitchFamily="18" charset="0"/>
                <a:ea typeface="Times New Roman" panose="02020603050405020304" pitchFamily="18" charset="0"/>
              </a:rPr>
              <a:t>"break"</a:t>
            </a:r>
            <a:r>
              <a:rPr lang="en-US" sz="4000" dirty="0">
                <a:latin typeface="Cambria" panose="02040503050406030204" pitchFamily="18" charset="0"/>
                <a:ea typeface="Times New Roman" panose="02020603050405020304" pitchFamily="18" charset="0"/>
              </a:rPr>
              <a:t>) ⇒ …</a:t>
            </a:r>
          </a:p>
          <a:p>
            <a:pPr marL="457200" marR="0" indent="457200">
              <a:spcBef>
                <a:spcPts val="0"/>
              </a:spcBef>
              <a:spcAft>
                <a:spcPts val="0"/>
              </a:spcAft>
            </a:pPr>
            <a:r>
              <a:rPr lang="en-US" sz="4000" dirty="0">
                <a:latin typeface="Cambria" panose="02040503050406030204" pitchFamily="18" charset="0"/>
                <a:ea typeface="Times New Roman" panose="02020603050405020304" pitchFamily="18" charset="0"/>
              </a:rPr>
              <a:t>	</a:t>
            </a:r>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task'</a:t>
            </a:r>
            <a:r>
              <a:rPr lang="en-US" sz="4000"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rgbClr val="806000"/>
                </a:solidFill>
                <a:latin typeface="Cambria" panose="02040503050406030204" pitchFamily="18" charset="0"/>
                <a:ea typeface="Times New Roman" panose="02020603050405020304" pitchFamily="18" charset="0"/>
              </a:rPr>
              <a:t>"work"</a:t>
            </a:r>
            <a:endParaRPr lang="en-US" sz="3200" dirty="0">
              <a:latin typeface="Cambria" panose="02040503050406030204" pitchFamily="18" charset="0"/>
              <a:ea typeface="Times New Roman" panose="02020603050405020304" pitchFamily="18" charset="0"/>
            </a:endParaRPr>
          </a:p>
          <a:p>
            <a:pPr marL="457200" marR="0" indent="457200">
              <a:spcBef>
                <a:spcPts val="0"/>
              </a:spcBef>
              <a:spcAft>
                <a:spcPts val="0"/>
              </a:spcAft>
            </a:pPr>
            <a:r>
              <a:rPr lang="en-US" sz="4000" dirty="0">
                <a:solidFill>
                  <a:srgbClr val="000000"/>
                </a:solidFill>
                <a:latin typeface="Cambria" panose="02040503050406030204" pitchFamily="18" charset="0"/>
                <a:ea typeface="Times New Roman" panose="02020603050405020304" pitchFamily="18" charset="0"/>
              </a:rPr>
              <a:t>	</a:t>
            </a:r>
            <a:r>
              <a:rPr lang="en-US" sz="4000" dirty="0" err="1">
                <a:solidFill>
                  <a:srgbClr val="000000"/>
                </a:solidFill>
                <a:latin typeface="Cambria" panose="02040503050406030204" pitchFamily="18" charset="0"/>
                <a:ea typeface="Times New Roman" panose="02020603050405020304" pitchFamily="18" charset="0"/>
              </a:rPr>
              <a:t>Δ</a:t>
            </a:r>
            <a:r>
              <a:rPr lang="en-US" sz="4000" i="1" dirty="0" err="1">
                <a:solidFill>
                  <a:srgbClr val="000000"/>
                </a:solidFill>
                <a:latin typeface="Cambria" panose="02040503050406030204" pitchFamily="18" charset="0"/>
                <a:ea typeface="Times New Roman" panose="02020603050405020304" pitchFamily="18" charset="0"/>
              </a:rPr>
              <a:t>t</a:t>
            </a:r>
            <a:r>
              <a:rPr lang="en-US" sz="4000" baseline="-25000" dirty="0" err="1">
                <a:solidFill>
                  <a:srgbClr val="000000"/>
                </a:solidFill>
                <a:latin typeface="Cambria" panose="02040503050406030204" pitchFamily="18" charset="0"/>
                <a:ea typeface="Times New Roman" panose="02020603050405020304" pitchFamily="18" charset="0"/>
              </a:rPr>
              <a:t>p</a:t>
            </a:r>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a:t>
            </a:r>
            <a:r>
              <a:rPr lang="en-US" sz="4000" dirty="0">
                <a:latin typeface="Cambria" panose="02040503050406030204" pitchFamily="18" charset="0"/>
                <a:ea typeface="Times New Roman" panose="02020603050405020304" pitchFamily="18" charset="0"/>
              </a:rPr>
              <a:t> =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endParaRPr lang="en-US" sz="3200" dirty="0">
              <a:latin typeface="Cambria" panose="02040503050406030204" pitchFamily="18" charset="0"/>
              <a:ea typeface="Times New Roman" panose="02020603050405020304" pitchFamily="18" charset="0"/>
            </a:endParaRPr>
          </a:p>
        </p:txBody>
      </p:sp>
      <p:sp>
        <p:nvSpPr>
          <p:cNvPr id="6" name="Title 1">
            <a:extLst>
              <a:ext uri="{FF2B5EF4-FFF2-40B4-BE49-F238E27FC236}">
                <a16:creationId xmlns:a16="http://schemas.microsoft.com/office/drawing/2014/main" id="{D38F024B-73D2-4A13-A810-5898BC110576}"/>
              </a:ext>
            </a:extLst>
          </p:cNvPr>
          <p:cNvSpPr txBox="1">
            <a:spLocks/>
          </p:cNvSpPr>
          <p:nvPr/>
        </p:nvSpPr>
        <p:spPr>
          <a:xfrm>
            <a:off x="9785658" y="2525762"/>
            <a:ext cx="2070463" cy="1470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6">
                    <a:lumMod val="75000"/>
                  </a:schemeClr>
                </a:solidFill>
                <a:latin typeface="+mn-lt"/>
              </a:rPr>
              <a:t>Planned</a:t>
            </a:r>
          </a:p>
          <a:p>
            <a:r>
              <a:rPr lang="en-US" sz="2800" b="1" dirty="0">
                <a:solidFill>
                  <a:schemeClr val="accent6">
                    <a:lumMod val="75000"/>
                  </a:schemeClr>
                </a:solidFill>
                <a:latin typeface="+mn-lt"/>
              </a:rPr>
              <a:t>Event</a:t>
            </a:r>
          </a:p>
        </p:txBody>
      </p:sp>
    </p:spTree>
    <p:extLst>
      <p:ext uri="{BB962C8B-B14F-4D97-AF65-F5344CB8AC3E}">
        <p14:creationId xmlns:p14="http://schemas.microsoft.com/office/powerpoint/2010/main" val="414595560"/>
      </p:ext>
    </p:extLst>
  </p:cSld>
  <p:clrMapOvr>
    <a:masterClrMapping/>
  </p:clrMapOvr>
  <p:transition spd="slow">
    <p:push dir="u"/>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F5BD3328-E3C5-486C-BA9E-AD52E44EDF3B}"/>
              </a:ext>
            </a:extLst>
          </p:cNvPr>
          <p:cNvCxnSpPr>
            <a:cxnSpLocks/>
          </p:cNvCxnSpPr>
          <p:nvPr/>
        </p:nvCxnSpPr>
        <p:spPr>
          <a:xfrm flipV="1">
            <a:off x="4873968" y="2670670"/>
            <a:ext cx="0" cy="1825176"/>
          </a:xfrm>
          <a:prstGeom prst="line">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F7DB881D-5CE1-4E4C-A8FA-2C22695DB238}"/>
              </a:ext>
            </a:extLst>
          </p:cNvPr>
          <p:cNvSpPr>
            <a:spLocks noGrp="1"/>
          </p:cNvSpPr>
          <p:nvPr>
            <p:ph type="sldNum" sz="quarter" idx="12"/>
          </p:nvPr>
        </p:nvSpPr>
        <p:spPr/>
        <p:txBody>
          <a:bodyPr/>
          <a:lstStyle/>
          <a:p>
            <a:fld id="{EC043B50-7102-4718-A93F-080F90E5C0DD}" type="slidenum">
              <a:rPr lang="en-US" smtClean="0"/>
              <a:t>145</a:t>
            </a:fld>
            <a:endParaRPr lang="en-US"/>
          </a:p>
        </p:txBody>
      </p:sp>
      <p:cxnSp>
        <p:nvCxnSpPr>
          <p:cNvPr id="5" name="Straight Arrow Connector 4">
            <a:extLst>
              <a:ext uri="{FF2B5EF4-FFF2-40B4-BE49-F238E27FC236}">
                <a16:creationId xmlns:a16="http://schemas.microsoft.com/office/drawing/2014/main" id="{17BCFA81-E095-4AF8-84D6-C1C1DB10F1CC}"/>
              </a:ext>
            </a:extLst>
          </p:cNvPr>
          <p:cNvCxnSpPr>
            <a:cxnSpLocks/>
          </p:cNvCxnSpPr>
          <p:nvPr/>
        </p:nvCxnSpPr>
        <p:spPr>
          <a:xfrm>
            <a:off x="2416175" y="5260139"/>
            <a:ext cx="7340767"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935CAFB-B2D8-4232-A744-BBFDB69FA134}"/>
              </a:ext>
            </a:extLst>
          </p:cNvPr>
          <p:cNvCxnSpPr>
            <a:cxnSpLocks/>
          </p:cNvCxnSpPr>
          <p:nvPr/>
        </p:nvCxnSpPr>
        <p:spPr>
          <a:xfrm flipV="1">
            <a:off x="24366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073359F-9B44-417E-9B4F-49C009ACC92E}"/>
              </a:ext>
            </a:extLst>
          </p:cNvPr>
          <p:cNvCxnSpPr>
            <a:cxnSpLocks/>
          </p:cNvCxnSpPr>
          <p:nvPr/>
        </p:nvCxnSpPr>
        <p:spPr>
          <a:xfrm>
            <a:off x="3044825" y="2667495"/>
            <a:ext cx="183231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3B0F5B9-32BC-4C88-B6F9-C86A7926D133}"/>
              </a:ext>
            </a:extLst>
          </p:cNvPr>
          <p:cNvSpPr txBox="1"/>
          <p:nvPr/>
        </p:nvSpPr>
        <p:spPr>
          <a:xfrm>
            <a:off x="7353300" y="5346579"/>
            <a:ext cx="2122889" cy="461665"/>
          </a:xfrm>
          <a:prstGeom prst="rect">
            <a:avLst/>
          </a:prstGeom>
          <a:noFill/>
        </p:spPr>
        <p:txBody>
          <a:bodyPr wrap="none" rtlCol="0">
            <a:spAutoFit/>
          </a:bodyPr>
          <a:lstStyle/>
          <a:p>
            <a:r>
              <a:rPr lang="en-US" sz="2400" dirty="0"/>
              <a:t>Simulated Time</a:t>
            </a:r>
          </a:p>
        </p:txBody>
      </p:sp>
      <p:sp>
        <p:nvSpPr>
          <p:cNvPr id="37" name="TextBox 36">
            <a:extLst>
              <a:ext uri="{FF2B5EF4-FFF2-40B4-BE49-F238E27FC236}">
                <a16:creationId xmlns:a16="http://schemas.microsoft.com/office/drawing/2014/main" id="{A9D03B2E-D9B7-4363-9DD1-6C99D7EE7B98}"/>
              </a:ext>
            </a:extLst>
          </p:cNvPr>
          <p:cNvSpPr txBox="1"/>
          <p:nvPr/>
        </p:nvSpPr>
        <p:spPr>
          <a:xfrm>
            <a:off x="1593899" y="1806573"/>
            <a:ext cx="822276" cy="461665"/>
          </a:xfrm>
          <a:prstGeom prst="rect">
            <a:avLst/>
          </a:prstGeom>
          <a:noFill/>
        </p:spPr>
        <p:txBody>
          <a:bodyPr wrap="none" rtlCol="0">
            <a:spAutoFit/>
          </a:bodyPr>
          <a:lstStyle/>
          <a:p>
            <a:r>
              <a:rPr lang="en-US" sz="2400" dirty="0"/>
              <a:t>State</a:t>
            </a:r>
          </a:p>
        </p:txBody>
      </p:sp>
      <p:cxnSp>
        <p:nvCxnSpPr>
          <p:cNvPr id="54" name="Straight Connector 53">
            <a:extLst>
              <a:ext uri="{FF2B5EF4-FFF2-40B4-BE49-F238E27FC236}">
                <a16:creationId xmlns:a16="http://schemas.microsoft.com/office/drawing/2014/main" id="{FF6D984E-7AAB-402D-98C2-F6E91318BA66}"/>
              </a:ext>
            </a:extLst>
          </p:cNvPr>
          <p:cNvCxnSpPr>
            <a:cxnSpLocks/>
          </p:cNvCxnSpPr>
          <p:nvPr/>
        </p:nvCxnSpPr>
        <p:spPr>
          <a:xfrm flipV="1">
            <a:off x="5180749" y="2667497"/>
            <a:ext cx="0" cy="1828349"/>
          </a:xfrm>
          <a:prstGeom prst="line">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9EE0B1-1B25-481B-875B-1AC6B9632D60}"/>
              </a:ext>
            </a:extLst>
          </p:cNvPr>
          <p:cNvCxnSpPr>
            <a:cxnSpLocks/>
          </p:cNvCxnSpPr>
          <p:nvPr/>
        </p:nvCxnSpPr>
        <p:spPr>
          <a:xfrm>
            <a:off x="4873968" y="4495846"/>
            <a:ext cx="30678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FA083C1-2B5A-4E53-A4D3-72C1E1D9AE47}"/>
              </a:ext>
            </a:extLst>
          </p:cNvPr>
          <p:cNvCxnSpPr>
            <a:cxnSpLocks/>
          </p:cNvCxnSpPr>
          <p:nvPr/>
        </p:nvCxnSpPr>
        <p:spPr>
          <a:xfrm flipV="1">
            <a:off x="7010685" y="2669876"/>
            <a:ext cx="0" cy="1825176"/>
          </a:xfrm>
          <a:prstGeom prst="line">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0EFDC4-01FC-4D6C-A7BC-42B14733742F}"/>
              </a:ext>
            </a:extLst>
          </p:cNvPr>
          <p:cNvCxnSpPr>
            <a:cxnSpLocks/>
          </p:cNvCxnSpPr>
          <p:nvPr/>
        </p:nvCxnSpPr>
        <p:spPr>
          <a:xfrm flipV="1">
            <a:off x="7317466" y="2666703"/>
            <a:ext cx="0" cy="1828349"/>
          </a:xfrm>
          <a:prstGeom prst="line">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84AA1CC-1C94-4329-8D91-61105C79385C}"/>
              </a:ext>
            </a:extLst>
          </p:cNvPr>
          <p:cNvCxnSpPr>
            <a:cxnSpLocks/>
          </p:cNvCxnSpPr>
          <p:nvPr/>
        </p:nvCxnSpPr>
        <p:spPr>
          <a:xfrm>
            <a:off x="7010685" y="4495052"/>
            <a:ext cx="30678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FB9FF31-4087-4499-B91D-70FC193E974A}"/>
              </a:ext>
            </a:extLst>
          </p:cNvPr>
          <p:cNvCxnSpPr>
            <a:cxnSpLocks/>
          </p:cNvCxnSpPr>
          <p:nvPr/>
        </p:nvCxnSpPr>
        <p:spPr>
          <a:xfrm>
            <a:off x="5183129" y="2667495"/>
            <a:ext cx="183231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D46DDC1-64A3-4F92-9BFA-1CFA81A33DA8}"/>
              </a:ext>
            </a:extLst>
          </p:cNvPr>
          <p:cNvCxnSpPr>
            <a:cxnSpLocks/>
          </p:cNvCxnSpPr>
          <p:nvPr/>
        </p:nvCxnSpPr>
        <p:spPr>
          <a:xfrm>
            <a:off x="7317466" y="2666703"/>
            <a:ext cx="183231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57A2EE8D-D9EE-418A-979E-4DD8B2F14AF6}"/>
              </a:ext>
            </a:extLst>
          </p:cNvPr>
          <p:cNvSpPr/>
          <p:nvPr/>
        </p:nvSpPr>
        <p:spPr>
          <a:xfrm>
            <a:off x="3009106" y="2627015"/>
            <a:ext cx="79376" cy="793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5B8B6CEC-8DCC-442F-947C-085DA46AD0AD}"/>
              </a:ext>
            </a:extLst>
          </p:cNvPr>
          <p:cNvSpPr txBox="1"/>
          <p:nvPr/>
        </p:nvSpPr>
        <p:spPr>
          <a:xfrm>
            <a:off x="3508872" y="2294989"/>
            <a:ext cx="905762" cy="369332"/>
          </a:xfrm>
          <a:prstGeom prst="rect">
            <a:avLst/>
          </a:prstGeom>
          <a:noFill/>
        </p:spPr>
        <p:txBody>
          <a:bodyPr wrap="none" rtlCol="0">
            <a:spAutoFit/>
          </a:bodyPr>
          <a:lstStyle/>
          <a:p>
            <a:pPr algn="ctr"/>
            <a:r>
              <a:rPr lang="en-US" dirty="0">
                <a:solidFill>
                  <a:schemeClr val="accent4">
                    <a:lumMod val="50000"/>
                  </a:schemeClr>
                </a:solidFill>
                <a:latin typeface="Cambria" panose="02040503050406030204" pitchFamily="18" charset="0"/>
                <a:cs typeface="Arial" panose="020B0604020202020204" pitchFamily="34" charset="0"/>
              </a:rPr>
              <a:t>"Work"</a:t>
            </a:r>
          </a:p>
        </p:txBody>
      </p:sp>
      <p:sp>
        <p:nvSpPr>
          <p:cNvPr id="71" name="TextBox 70">
            <a:extLst>
              <a:ext uri="{FF2B5EF4-FFF2-40B4-BE49-F238E27FC236}">
                <a16:creationId xmlns:a16="http://schemas.microsoft.com/office/drawing/2014/main" id="{890F320B-8775-4985-A914-0BD302B429A2}"/>
              </a:ext>
            </a:extLst>
          </p:cNvPr>
          <p:cNvSpPr txBox="1"/>
          <p:nvPr/>
        </p:nvSpPr>
        <p:spPr>
          <a:xfrm>
            <a:off x="4553607" y="4489953"/>
            <a:ext cx="947502" cy="369332"/>
          </a:xfrm>
          <a:prstGeom prst="rect">
            <a:avLst/>
          </a:prstGeom>
          <a:noFill/>
        </p:spPr>
        <p:txBody>
          <a:bodyPr wrap="none" rtlCol="0">
            <a:spAutoFit/>
          </a:bodyPr>
          <a:lstStyle/>
          <a:p>
            <a:pPr algn="ctr"/>
            <a:r>
              <a:rPr lang="en-US" dirty="0">
                <a:solidFill>
                  <a:schemeClr val="accent4">
                    <a:lumMod val="50000"/>
                  </a:schemeClr>
                </a:solidFill>
                <a:latin typeface="Cambria" panose="02040503050406030204" pitchFamily="18" charset="0"/>
                <a:cs typeface="Arial" panose="020B0604020202020204" pitchFamily="34" charset="0"/>
              </a:rPr>
              <a:t>"Break"</a:t>
            </a:r>
          </a:p>
        </p:txBody>
      </p:sp>
      <p:sp>
        <p:nvSpPr>
          <p:cNvPr id="72" name="TextBox 71">
            <a:extLst>
              <a:ext uri="{FF2B5EF4-FFF2-40B4-BE49-F238E27FC236}">
                <a16:creationId xmlns:a16="http://schemas.microsoft.com/office/drawing/2014/main" id="{0E45D6E8-0F1B-470D-9834-B0F3C4C11229}"/>
              </a:ext>
            </a:extLst>
          </p:cNvPr>
          <p:cNvSpPr txBox="1"/>
          <p:nvPr/>
        </p:nvSpPr>
        <p:spPr>
          <a:xfrm>
            <a:off x="5646159" y="2294989"/>
            <a:ext cx="905762" cy="369332"/>
          </a:xfrm>
          <a:prstGeom prst="rect">
            <a:avLst/>
          </a:prstGeom>
          <a:noFill/>
        </p:spPr>
        <p:txBody>
          <a:bodyPr wrap="none" rtlCol="0">
            <a:spAutoFit/>
          </a:bodyPr>
          <a:lstStyle/>
          <a:p>
            <a:pPr algn="ctr"/>
            <a:r>
              <a:rPr lang="en-US" dirty="0">
                <a:solidFill>
                  <a:schemeClr val="accent4">
                    <a:lumMod val="50000"/>
                  </a:schemeClr>
                </a:solidFill>
                <a:latin typeface="Cambria" panose="02040503050406030204" pitchFamily="18" charset="0"/>
                <a:cs typeface="Arial" panose="020B0604020202020204" pitchFamily="34" charset="0"/>
              </a:rPr>
              <a:t>"Work"</a:t>
            </a:r>
          </a:p>
        </p:txBody>
      </p:sp>
      <p:sp>
        <p:nvSpPr>
          <p:cNvPr id="73" name="TextBox 72">
            <a:extLst>
              <a:ext uri="{FF2B5EF4-FFF2-40B4-BE49-F238E27FC236}">
                <a16:creationId xmlns:a16="http://schemas.microsoft.com/office/drawing/2014/main" id="{9FC27CCC-D538-4C14-8CFB-5CFE5820B758}"/>
              </a:ext>
            </a:extLst>
          </p:cNvPr>
          <p:cNvSpPr txBox="1"/>
          <p:nvPr/>
        </p:nvSpPr>
        <p:spPr>
          <a:xfrm>
            <a:off x="6690894" y="4489953"/>
            <a:ext cx="947502" cy="369332"/>
          </a:xfrm>
          <a:prstGeom prst="rect">
            <a:avLst/>
          </a:prstGeom>
          <a:noFill/>
        </p:spPr>
        <p:txBody>
          <a:bodyPr wrap="none" rtlCol="0">
            <a:spAutoFit/>
          </a:bodyPr>
          <a:lstStyle/>
          <a:p>
            <a:pPr algn="ctr"/>
            <a:r>
              <a:rPr lang="en-US" dirty="0">
                <a:solidFill>
                  <a:schemeClr val="accent4">
                    <a:lumMod val="50000"/>
                  </a:schemeClr>
                </a:solidFill>
                <a:latin typeface="Cambria" panose="02040503050406030204" pitchFamily="18" charset="0"/>
                <a:cs typeface="Arial" panose="020B0604020202020204" pitchFamily="34" charset="0"/>
              </a:rPr>
              <a:t>"Break"</a:t>
            </a:r>
          </a:p>
        </p:txBody>
      </p:sp>
      <p:sp>
        <p:nvSpPr>
          <p:cNvPr id="74" name="TextBox 73">
            <a:extLst>
              <a:ext uri="{FF2B5EF4-FFF2-40B4-BE49-F238E27FC236}">
                <a16:creationId xmlns:a16="http://schemas.microsoft.com/office/drawing/2014/main" id="{B459FCA5-7C2C-4800-8941-61ADD65D5408}"/>
              </a:ext>
            </a:extLst>
          </p:cNvPr>
          <p:cNvSpPr txBox="1"/>
          <p:nvPr/>
        </p:nvSpPr>
        <p:spPr>
          <a:xfrm>
            <a:off x="7776231" y="2294989"/>
            <a:ext cx="905762" cy="369332"/>
          </a:xfrm>
          <a:prstGeom prst="rect">
            <a:avLst/>
          </a:prstGeom>
          <a:noFill/>
        </p:spPr>
        <p:txBody>
          <a:bodyPr wrap="none" rtlCol="0">
            <a:spAutoFit/>
          </a:bodyPr>
          <a:lstStyle/>
          <a:p>
            <a:pPr algn="ctr"/>
            <a:r>
              <a:rPr lang="en-US" dirty="0">
                <a:solidFill>
                  <a:schemeClr val="accent4">
                    <a:lumMod val="50000"/>
                  </a:schemeClr>
                </a:solidFill>
                <a:latin typeface="Cambria" panose="02040503050406030204" pitchFamily="18" charset="0"/>
                <a:cs typeface="Arial" panose="020B0604020202020204" pitchFamily="34" charset="0"/>
              </a:rPr>
              <a:t>"Work"</a:t>
            </a:r>
          </a:p>
        </p:txBody>
      </p:sp>
      <p:sp>
        <p:nvSpPr>
          <p:cNvPr id="76" name="Title 1">
            <a:extLst>
              <a:ext uri="{FF2B5EF4-FFF2-40B4-BE49-F238E27FC236}">
                <a16:creationId xmlns:a16="http://schemas.microsoft.com/office/drawing/2014/main" id="{86C004B1-5296-4C83-AD48-B2900B143023}"/>
              </a:ext>
            </a:extLst>
          </p:cNvPr>
          <p:cNvSpPr txBox="1">
            <a:spLocks/>
          </p:cNvSpPr>
          <p:nvPr/>
        </p:nvSpPr>
        <p:spPr>
          <a:xfrm>
            <a:off x="615949" y="158751"/>
            <a:ext cx="1633765"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6">
                    <a:lumMod val="75000"/>
                  </a:schemeClr>
                </a:solidFill>
                <a:latin typeface="+mn-lt"/>
              </a:rPr>
              <a:t>Worker</a:t>
            </a:r>
          </a:p>
        </p:txBody>
      </p:sp>
    </p:spTree>
    <p:extLst>
      <p:ext uri="{BB962C8B-B14F-4D97-AF65-F5344CB8AC3E}">
        <p14:creationId xmlns:p14="http://schemas.microsoft.com/office/powerpoint/2010/main" val="3059511039"/>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146</a:t>
            </a:fld>
            <a:endParaRPr lang="en-US"/>
          </a:p>
        </p:txBody>
      </p:sp>
      <p:sp>
        <p:nvSpPr>
          <p:cNvPr id="28" name="TextBox 27">
            <a:extLst>
              <a:ext uri="{FF2B5EF4-FFF2-40B4-BE49-F238E27FC236}">
                <a16:creationId xmlns:a16="http://schemas.microsoft.com/office/drawing/2014/main" id="{6B0BF4E2-F8A5-47AD-96FC-0B719D7879F3}"/>
              </a:ext>
            </a:extLst>
          </p:cNvPr>
          <p:cNvSpPr txBox="1"/>
          <p:nvPr/>
        </p:nvSpPr>
        <p:spPr>
          <a:xfrm>
            <a:off x="157843" y="312420"/>
            <a:ext cx="10663047" cy="6247864"/>
          </a:xfrm>
          <a:prstGeom prst="rect">
            <a:avLst/>
          </a:prstGeom>
          <a:noFill/>
        </p:spPr>
        <p:txBody>
          <a:bodyPr wrap="none" rtlCol="0">
            <a:spAutoFit/>
          </a:bodyPr>
          <a:lstStyle/>
          <a:p>
            <a:pPr lvl="0"/>
            <a:r>
              <a:rPr lang="en-US" sz="4000" i="1" dirty="0" err="1">
                <a:solidFill>
                  <a:srgbClr val="4B0096"/>
                </a:solidFill>
                <a:latin typeface="Cambria" panose="02040503050406030204" pitchFamily="18" charset="0"/>
                <a:cs typeface="Times New Roman" panose="02020603050405020304" pitchFamily="18" charset="0"/>
              </a:rPr>
              <a:t>f</a:t>
            </a:r>
            <a:r>
              <a:rPr lang="en-US" sz="4000" baseline="-25000" dirty="0" err="1">
                <a:solidFill>
                  <a:srgbClr val="4B0096"/>
                </a:solidFill>
                <a:latin typeface="Cambria" panose="02040503050406030204" pitchFamily="18" charset="0"/>
                <a:cs typeface="Times New Roman" panose="02020603050405020304" pitchFamily="18" charset="0"/>
              </a:rPr>
              <a:t>p</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i="1" dirty="0">
                <a:latin typeface="Cambria" panose="02040503050406030204" pitchFamily="18" charset="0"/>
                <a:ea typeface="Cambria Math" panose="02040503050406030204" pitchFamily="18" charset="0"/>
                <a:cs typeface="Times New Roman" panose="02020603050405020304" pitchFamily="18" charset="0"/>
              </a:rPr>
              <a:t>task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e</a:t>
            </a:r>
            <a:r>
              <a:rPr lang="en-US" sz="4000" dirty="0">
                <a:latin typeface="Cambria" panose="02040503050406030204" pitchFamily="18" charset="0"/>
                <a:ea typeface="Cambria Math" panose="02040503050406030204" pitchFamily="18" charset="0"/>
                <a:cs typeface="Times New Roman" panose="02020603050405020304" pitchFamily="18" charset="0"/>
              </a:rPr>
              <a:t>]) = …</a:t>
            </a:r>
          </a:p>
          <a:p>
            <a:pPr lvl="0"/>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i="1" dirty="0">
                <a:latin typeface="Cambria" panose="02040503050406030204" pitchFamily="18" charset="0"/>
                <a:ea typeface="Cambria Math" panose="02040503050406030204" pitchFamily="18" charset="0"/>
                <a:cs typeface="Times New Roman" panose="02020603050405020304" pitchFamily="18" charset="0"/>
              </a:rPr>
              <a:t>task</a:t>
            </a:r>
            <a:r>
              <a:rPr lang="en-US" sz="4000" i="1" dirty="0">
                <a:latin typeface="Cambria" panose="02040503050406030204" pitchFamily="18" charset="0"/>
                <a:cs typeface="Times New Roman" panose="02020603050405020304" pitchFamily="18" charset="0"/>
              </a:rPr>
              <a:t>'</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"task"</a:t>
            </a:r>
            <a:r>
              <a:rPr lang="en-US" sz="4000" dirty="0">
                <a:latin typeface="Cambria" panose="02040503050406030204" pitchFamily="18" charset="0"/>
                <a:cs typeface="Times New Roman" panose="02020603050405020304" pitchFamily="18" charset="0"/>
              </a:rPr>
              <a:t>, </a:t>
            </a:r>
            <a:r>
              <a:rPr lang="en-US" sz="4000" i="1" dirty="0">
                <a:latin typeface="Cambria" panose="02040503050406030204" pitchFamily="18" charset="0"/>
                <a:cs typeface="Times New Roman" panose="02020603050405020304" pitchFamily="18" charset="0"/>
              </a:rPr>
              <a:t>task' </a:t>
            </a:r>
            <a:r>
              <a:rPr lang="en-US" sz="4000" dirty="0">
                <a:latin typeface="Cambria" panose="02040503050406030204" pitchFamily="18" charset="0"/>
                <a:cs typeface="Times New Roman" panose="02020603050405020304" pitchFamily="18" charset="0"/>
              </a:rPr>
              <a:t>]</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a:p>
            <a:pPr lvl="0"/>
            <a:r>
              <a:rPr lang="en-US" sz="4000" i="1" dirty="0">
                <a:latin typeface="Cambria" panose="02040503050406030204" pitchFamily="18" charset="0"/>
                <a:ea typeface="Cambria Math" panose="02040503050406030204" pitchFamily="18" charset="0"/>
                <a:cs typeface="Times New Roman" panose="02020603050405020304" pitchFamily="18" charset="0"/>
              </a:rPr>
              <a:t>	</a:t>
            </a:r>
          </a:p>
          <a:p>
            <a:pPr indent="457200"/>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ea typeface="Times New Roman" panose="02020603050405020304" pitchFamily="18" charset="0"/>
              </a:rPr>
              <a:t>(</a:t>
            </a:r>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task</a:t>
            </a:r>
            <a:r>
              <a:rPr lang="en-US" sz="4000"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rgbClr val="806000"/>
                </a:solidFill>
                <a:latin typeface="Cambria" panose="02040503050406030204" pitchFamily="18" charset="0"/>
                <a:ea typeface="Times New Roman" panose="02020603050405020304" pitchFamily="18" charset="0"/>
              </a:rPr>
              <a:t>"work"</a:t>
            </a:r>
            <a:r>
              <a:rPr lang="en-US" sz="4000" dirty="0">
                <a:latin typeface="Cambria" panose="02040503050406030204" pitchFamily="18" charset="0"/>
                <a:ea typeface="Times New Roman" panose="02020603050405020304" pitchFamily="18" charset="0"/>
              </a:rPr>
              <a:t>) ⇒ …</a:t>
            </a:r>
          </a:p>
          <a:p>
            <a:pPr indent="457200"/>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		task'</a:t>
            </a:r>
            <a:r>
              <a:rPr lang="en-US" sz="4000"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rgbClr val="806000"/>
                </a:solidFill>
                <a:latin typeface="Cambria" panose="02040503050406030204" pitchFamily="18" charset="0"/>
                <a:ea typeface="Times New Roman" panose="02020603050405020304" pitchFamily="18" charset="0"/>
              </a:rPr>
              <a:t>"break"</a:t>
            </a:r>
            <a:endParaRPr lang="en-US" sz="4000" dirty="0">
              <a:solidFill>
                <a:srgbClr val="000000"/>
              </a:solidFill>
              <a:latin typeface="Cambria" panose="02040503050406030204" pitchFamily="18" charset="0"/>
              <a:ea typeface="Times New Roman" panose="02020603050405020304" pitchFamily="18" charset="0"/>
            </a:endParaRPr>
          </a:p>
          <a:p>
            <a:pPr indent="457200"/>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err="1">
                <a:solidFill>
                  <a:srgbClr val="000000"/>
                </a:solidFill>
                <a:latin typeface="Cambria" panose="02040503050406030204" pitchFamily="18" charset="0"/>
                <a:ea typeface="Times New Roman" panose="02020603050405020304" pitchFamily="18" charset="0"/>
              </a:rPr>
              <a:t>Δ</a:t>
            </a:r>
            <a:r>
              <a:rPr lang="en-US" sz="4000" i="1" dirty="0" err="1">
                <a:solidFill>
                  <a:srgbClr val="000000"/>
                </a:solidFill>
                <a:latin typeface="Cambria" panose="02040503050406030204" pitchFamily="18" charset="0"/>
                <a:ea typeface="Times New Roman" panose="02020603050405020304" pitchFamily="18" charset="0"/>
              </a:rPr>
              <a:t>t</a:t>
            </a:r>
            <a:r>
              <a:rPr lang="en-US" sz="4000" baseline="-25000" dirty="0" err="1">
                <a:solidFill>
                  <a:srgbClr val="000000"/>
                </a:solidFill>
                <a:latin typeface="Cambria" panose="02040503050406030204" pitchFamily="18" charset="0"/>
                <a:ea typeface="Times New Roman" panose="02020603050405020304" pitchFamily="18" charset="0"/>
              </a:rPr>
              <a:t>p</a:t>
            </a:r>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a:t>
            </a:r>
            <a:r>
              <a:rPr lang="en-US" sz="4000" dirty="0">
                <a:latin typeface="Cambria" panose="02040503050406030204" pitchFamily="18" charset="0"/>
                <a:ea typeface="Times New Roman" panose="02020603050405020304" pitchFamily="18" charset="0"/>
              </a:rPr>
              <a:t> =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endParaRPr lang="en-US" sz="4000" dirty="0">
              <a:latin typeface="Cambria" panose="02040503050406030204" pitchFamily="18" charset="0"/>
              <a:ea typeface="Times New Roman" panose="02020603050405020304" pitchFamily="18" charset="0"/>
            </a:endParaRPr>
          </a:p>
          <a:p>
            <a:pPr indent="457200"/>
            <a:endParaRPr lang="en-US" sz="4000" dirty="0">
              <a:latin typeface="Cambria" panose="02040503050406030204" pitchFamily="18" charset="0"/>
              <a:ea typeface="Times New Roman" panose="02020603050405020304" pitchFamily="18" charset="0"/>
            </a:endParaRPr>
          </a:p>
          <a:p>
            <a:pPr marL="457200" marR="0" indent="457200">
              <a:spcBef>
                <a:spcPts val="0"/>
              </a:spcBef>
              <a:spcAft>
                <a:spcPts val="0"/>
              </a:spcAft>
            </a:pPr>
            <a:r>
              <a:rPr lang="en-US" sz="4000" dirty="0">
                <a:latin typeface="Cambria" panose="02040503050406030204" pitchFamily="18" charset="0"/>
                <a:ea typeface="Times New Roman" panose="02020603050405020304" pitchFamily="18" charset="0"/>
              </a:rPr>
              <a:t>(</a:t>
            </a:r>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task</a:t>
            </a:r>
            <a:r>
              <a:rPr lang="en-US" sz="4000"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rgbClr val="806000"/>
                </a:solidFill>
                <a:latin typeface="Cambria" panose="02040503050406030204" pitchFamily="18" charset="0"/>
                <a:ea typeface="Times New Roman" panose="02020603050405020304" pitchFamily="18" charset="0"/>
              </a:rPr>
              <a:t>"break"</a:t>
            </a:r>
            <a:r>
              <a:rPr lang="en-US" sz="4000" dirty="0">
                <a:latin typeface="Cambria" panose="02040503050406030204" pitchFamily="18" charset="0"/>
                <a:ea typeface="Times New Roman" panose="02020603050405020304" pitchFamily="18" charset="0"/>
              </a:rPr>
              <a:t>) ⇒ …</a:t>
            </a:r>
          </a:p>
          <a:p>
            <a:pPr marL="457200" marR="0" indent="457200">
              <a:spcBef>
                <a:spcPts val="0"/>
              </a:spcBef>
              <a:spcAft>
                <a:spcPts val="0"/>
              </a:spcAft>
            </a:pPr>
            <a:r>
              <a:rPr lang="en-US" sz="4000" dirty="0">
                <a:latin typeface="Cambria" panose="02040503050406030204" pitchFamily="18" charset="0"/>
                <a:ea typeface="Times New Roman" panose="02020603050405020304" pitchFamily="18" charset="0"/>
              </a:rPr>
              <a:t>	</a:t>
            </a:r>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task'</a:t>
            </a:r>
            <a:r>
              <a:rPr lang="en-US" sz="4000"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rgbClr val="806000"/>
                </a:solidFill>
                <a:latin typeface="Cambria" panose="02040503050406030204" pitchFamily="18" charset="0"/>
                <a:ea typeface="Times New Roman" panose="02020603050405020304" pitchFamily="18" charset="0"/>
              </a:rPr>
              <a:t>"work"</a:t>
            </a:r>
            <a:endParaRPr lang="en-US" sz="3200" dirty="0">
              <a:latin typeface="Cambria" panose="02040503050406030204" pitchFamily="18" charset="0"/>
              <a:ea typeface="Times New Roman" panose="02020603050405020304" pitchFamily="18" charset="0"/>
            </a:endParaRPr>
          </a:p>
          <a:p>
            <a:pPr marL="457200" marR="0" indent="457200">
              <a:spcBef>
                <a:spcPts val="0"/>
              </a:spcBef>
              <a:spcAft>
                <a:spcPts val="0"/>
              </a:spcAft>
            </a:pPr>
            <a:r>
              <a:rPr lang="en-US" sz="4000" dirty="0">
                <a:solidFill>
                  <a:srgbClr val="000000"/>
                </a:solidFill>
                <a:latin typeface="Cambria" panose="02040503050406030204" pitchFamily="18" charset="0"/>
                <a:ea typeface="Times New Roman" panose="02020603050405020304" pitchFamily="18" charset="0"/>
              </a:rPr>
              <a:t>	</a:t>
            </a:r>
            <a:r>
              <a:rPr lang="en-US" sz="4000" dirty="0" err="1">
                <a:solidFill>
                  <a:srgbClr val="000000"/>
                </a:solidFill>
                <a:latin typeface="Cambria" panose="02040503050406030204" pitchFamily="18" charset="0"/>
                <a:ea typeface="Times New Roman" panose="02020603050405020304" pitchFamily="18" charset="0"/>
              </a:rPr>
              <a:t>Δ</a:t>
            </a:r>
            <a:r>
              <a:rPr lang="en-US" sz="4000" i="1" dirty="0" err="1">
                <a:solidFill>
                  <a:srgbClr val="000000"/>
                </a:solidFill>
                <a:latin typeface="Cambria" panose="02040503050406030204" pitchFamily="18" charset="0"/>
                <a:ea typeface="Times New Roman" panose="02020603050405020304" pitchFamily="18" charset="0"/>
              </a:rPr>
              <a:t>t</a:t>
            </a:r>
            <a:r>
              <a:rPr lang="en-US" sz="4000" baseline="-25000" dirty="0" err="1">
                <a:solidFill>
                  <a:srgbClr val="000000"/>
                </a:solidFill>
                <a:latin typeface="Cambria" panose="02040503050406030204" pitchFamily="18" charset="0"/>
                <a:ea typeface="Times New Roman" panose="02020603050405020304" pitchFamily="18" charset="0"/>
              </a:rPr>
              <a:t>p</a:t>
            </a:r>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a:t>
            </a:r>
            <a:r>
              <a:rPr lang="en-US" sz="4000" dirty="0">
                <a:latin typeface="Cambria" panose="02040503050406030204" pitchFamily="18" charset="0"/>
                <a:ea typeface="Times New Roman" panose="02020603050405020304" pitchFamily="18" charset="0"/>
              </a:rPr>
              <a:t> =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endParaRPr lang="en-US" sz="3200" dirty="0">
              <a:latin typeface="Cambria" panose="02040503050406030204" pitchFamily="18" charset="0"/>
              <a:ea typeface="Times New Roman" panose="02020603050405020304" pitchFamily="18" charset="0"/>
            </a:endParaRPr>
          </a:p>
        </p:txBody>
      </p:sp>
      <p:sp>
        <p:nvSpPr>
          <p:cNvPr id="6" name="Title 1">
            <a:extLst>
              <a:ext uri="{FF2B5EF4-FFF2-40B4-BE49-F238E27FC236}">
                <a16:creationId xmlns:a16="http://schemas.microsoft.com/office/drawing/2014/main" id="{D38F024B-73D2-4A13-A810-5898BC110576}"/>
              </a:ext>
            </a:extLst>
          </p:cNvPr>
          <p:cNvSpPr txBox="1">
            <a:spLocks/>
          </p:cNvSpPr>
          <p:nvPr/>
        </p:nvSpPr>
        <p:spPr>
          <a:xfrm>
            <a:off x="9785658" y="2525762"/>
            <a:ext cx="2070463" cy="1470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6">
                    <a:lumMod val="75000"/>
                  </a:schemeClr>
                </a:solidFill>
                <a:latin typeface="+mn-lt"/>
              </a:rPr>
              <a:t>Planned</a:t>
            </a:r>
          </a:p>
          <a:p>
            <a:r>
              <a:rPr lang="en-US" sz="2800" b="1" dirty="0">
                <a:solidFill>
                  <a:schemeClr val="accent6">
                    <a:lumMod val="75000"/>
                  </a:schemeClr>
                </a:solidFill>
                <a:latin typeface="+mn-lt"/>
              </a:rPr>
              <a:t>Event</a:t>
            </a:r>
          </a:p>
        </p:txBody>
      </p:sp>
    </p:spTree>
    <p:extLst>
      <p:ext uri="{BB962C8B-B14F-4D97-AF65-F5344CB8AC3E}">
        <p14:creationId xmlns:p14="http://schemas.microsoft.com/office/powerpoint/2010/main" val="21211531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147</a:t>
            </a:fld>
            <a:endParaRPr lang="en-US"/>
          </a:p>
        </p:txBody>
      </p:sp>
      <p:sp>
        <p:nvSpPr>
          <p:cNvPr id="28" name="TextBox 27">
            <a:extLst>
              <a:ext uri="{FF2B5EF4-FFF2-40B4-BE49-F238E27FC236}">
                <a16:creationId xmlns:a16="http://schemas.microsoft.com/office/drawing/2014/main" id="{6B0BF4E2-F8A5-47AD-96FC-0B719D7879F3}"/>
              </a:ext>
            </a:extLst>
          </p:cNvPr>
          <p:cNvSpPr txBox="1"/>
          <p:nvPr/>
        </p:nvSpPr>
        <p:spPr>
          <a:xfrm>
            <a:off x="157843" y="312420"/>
            <a:ext cx="12089976" cy="5837495"/>
          </a:xfrm>
          <a:prstGeom prst="rect">
            <a:avLst/>
          </a:prstGeom>
          <a:noFill/>
        </p:spPr>
        <p:txBody>
          <a:bodyPr wrap="none" rtlCol="0">
            <a:spAutoFit/>
          </a:bodyPr>
          <a:lstStyle/>
          <a:p>
            <a:pPr lvl="0"/>
            <a:r>
              <a:rPr lang="en-US" sz="4000" i="1" dirty="0" err="1">
                <a:solidFill>
                  <a:srgbClr val="4B0096"/>
                </a:solidFill>
                <a:latin typeface="Cambria" panose="02040503050406030204" pitchFamily="18" charset="0"/>
                <a:cs typeface="Times New Roman" panose="02020603050405020304" pitchFamily="18" charset="0"/>
              </a:rPr>
              <a:t>f</a:t>
            </a:r>
            <a:r>
              <a:rPr lang="en-US" sz="4000" baseline="-25000" dirty="0" err="1">
                <a:solidFill>
                  <a:srgbClr val="4B0096"/>
                </a:solidFill>
                <a:latin typeface="Cambria" panose="02040503050406030204" pitchFamily="18" charset="0"/>
                <a:cs typeface="Times New Roman" panose="02020603050405020304" pitchFamily="18" charset="0"/>
              </a:rPr>
              <a:t>u</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i="1" dirty="0">
                <a:latin typeface="Cambria" panose="02040503050406030204" pitchFamily="18" charset="0"/>
                <a:ea typeface="Cambria Math" panose="02040503050406030204" pitchFamily="18" charset="0"/>
                <a:cs typeface="Times New Roman" panose="02020603050405020304" pitchFamily="18" charset="0"/>
              </a:rPr>
              <a:t>task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e</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a:t>
            </a:r>
            <a:r>
              <a:rPr lang="el-GR" sz="3200" dirty="0">
                <a:solidFill>
                  <a:srgbClr val="FFC000">
                    <a:lumMod val="50000"/>
                  </a:srgbClr>
                </a:solidFill>
                <a:latin typeface="Cambria" panose="02040503050406030204" pitchFamily="18" charset="0"/>
                <a:cs typeface="Arial" panose="020B0604020202020204" pitchFamily="34" charset="0"/>
              </a:rPr>
              <a:t>Δ</a:t>
            </a:r>
            <a:r>
              <a:rPr lang="en-US" sz="3200" dirty="0" err="1">
                <a:solidFill>
                  <a:srgbClr val="FFC000">
                    <a:lumMod val="50000"/>
                  </a:srgbClr>
                </a:solidFill>
                <a:latin typeface="Cambria" panose="02040503050406030204" pitchFamily="18" charset="0"/>
                <a:cs typeface="Arial" panose="020B0604020202020204" pitchFamily="34" charset="0"/>
              </a:rPr>
              <a:t>n</a:t>
            </a:r>
            <a:r>
              <a:rPr lang="en-US" sz="3200" baseline="-25000" dirty="0" err="1">
                <a:solidFill>
                  <a:srgbClr val="FFC000">
                    <a:lumMod val="50000"/>
                  </a:srgbClr>
                </a:solidFill>
                <a:latin typeface="Cambria" panose="02040503050406030204" pitchFamily="18" charset="0"/>
                <a:cs typeface="Arial" panose="020B0604020202020204" pitchFamily="34" charset="0"/>
              </a:rPr>
              <a:t>break</a:t>
            </a:r>
            <a:r>
              <a:rPr lang="en-US" sz="3200" dirty="0">
                <a:solidFill>
                  <a:srgbClr val="FFC000">
                    <a:lumMod val="50000"/>
                  </a:srgbClr>
                </a:solidFill>
                <a:latin typeface="Cambria" panose="02040503050406030204" pitchFamily="18" charset="0"/>
                <a:cs typeface="Arial" panose="020B0604020202020204" pitchFamily="34" charset="0"/>
              </a:rPr>
              <a:t>"</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n</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cs typeface="Times New Roman" panose="02020603050405020304" pitchFamily="18" charset="0"/>
              </a:rPr>
              <a:t>]</a:t>
            </a:r>
            <a:r>
              <a:rPr lang="en-US" sz="4000" dirty="0">
                <a:latin typeface="Cambria" panose="02040503050406030204" pitchFamily="18" charset="0"/>
                <a:ea typeface="Cambria Math" panose="02040503050406030204" pitchFamily="18" charset="0"/>
                <a:cs typeface="Times New Roman" panose="02020603050405020304" pitchFamily="18" charset="0"/>
              </a:rPr>
              <a:t>) = …</a:t>
            </a:r>
          </a:p>
          <a:p>
            <a:pPr lvl="0"/>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i="1" dirty="0">
                <a:latin typeface="Cambria" panose="02040503050406030204" pitchFamily="18" charset="0"/>
                <a:ea typeface="Cambria Math" panose="02040503050406030204" pitchFamily="18" charset="0"/>
                <a:cs typeface="Times New Roman" panose="02020603050405020304" pitchFamily="18" charset="0"/>
              </a:rPr>
              <a:t>task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ea typeface="Cambria Math" panose="02040503050406030204" pitchFamily="18" charset="0"/>
                <a:cs typeface="Times New Roman" panose="02020603050405020304" pitchFamily="18" charset="0"/>
              </a:rPr>
              <a:t>]</a:t>
            </a:r>
          </a:p>
          <a:p>
            <a:pPr lvl="0"/>
            <a:endParaRPr lang="en-US" sz="4000" i="1" dirty="0">
              <a:latin typeface="Cambria" panose="02040503050406030204" pitchFamily="18" charset="0"/>
              <a:ea typeface="Cambria Math" panose="02040503050406030204" pitchFamily="18" charset="0"/>
              <a:cs typeface="Times New Roman" panose="02020603050405020304" pitchFamily="18" charset="0"/>
            </a:endParaRP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task</a:t>
            </a:r>
            <a:r>
              <a:rPr lang="en-US" sz="4000" dirty="0">
                <a:latin typeface="Cambria" panose="02040503050406030204" pitchFamily="18" charset="0"/>
                <a:cs typeface="Times New Roman" panose="02020603050405020304" pitchFamily="18" charset="0"/>
              </a:rPr>
              <a:t> = </a:t>
            </a:r>
            <a:r>
              <a:rPr lang="en-US" sz="3200" dirty="0">
                <a:solidFill>
                  <a:srgbClr val="FFC000">
                    <a:lumMod val="50000"/>
                  </a:srgbClr>
                </a:solidFill>
                <a:latin typeface="Cambria" panose="02040503050406030204" pitchFamily="18" charset="0"/>
                <a:cs typeface="Arial" panose="020B0604020202020204" pitchFamily="34" charset="0"/>
              </a:rPr>
              <a:t>"work"</a:t>
            </a:r>
            <a:r>
              <a:rPr lang="en-US" sz="4000" dirty="0">
                <a:latin typeface="Cambria" panose="02040503050406030204" pitchFamily="18" charset="0"/>
                <a:cs typeface="Times New Roman" panose="02020603050405020304" pitchFamily="18" charset="0"/>
              </a:rPr>
              <a:t>) ⇒ (</a:t>
            </a:r>
            <a:r>
              <a:rPr lang="el-GR" sz="4000" dirty="0">
                <a:solidFill>
                  <a:schemeClr val="bg1"/>
                </a:solidFill>
                <a:latin typeface="Cambria" panose="02040503050406030204" pitchFamily="18" charset="0"/>
                <a:cs typeface="Times New Roman" panose="02020603050405020304" pitchFamily="18" charset="0"/>
              </a:rPr>
              <a:t>Δ</a:t>
            </a:r>
            <a:r>
              <a:rPr lang="en-US" sz="4000" i="1" dirty="0" err="1">
                <a:solidFill>
                  <a:schemeClr val="bg1"/>
                </a:solidFill>
                <a:latin typeface="Cambria" panose="02040503050406030204" pitchFamily="18" charset="0"/>
                <a:cs typeface="Times New Roman" panose="02020603050405020304" pitchFamily="18" charset="0"/>
              </a:rPr>
              <a:t>t</a:t>
            </a:r>
            <a:r>
              <a:rPr lang="en-US" sz="4000" baseline="-25000" dirty="0" err="1">
                <a:solidFill>
                  <a:schemeClr val="bg1"/>
                </a:solidFill>
                <a:latin typeface="Cambria" panose="02040503050406030204" pitchFamily="18" charset="0"/>
                <a:cs typeface="Times New Roman" panose="02020603050405020304" pitchFamily="18" charset="0"/>
              </a:rPr>
              <a:t>p</a:t>
            </a:r>
            <a:r>
              <a:rPr lang="en-US" sz="4000" i="1" dirty="0">
                <a:solidFill>
                  <a:schemeClr val="bg1"/>
                </a:solidFill>
                <a:latin typeface="Cambria" panose="02040503050406030204" pitchFamily="18" charset="0"/>
                <a:cs typeface="Times New Roman" panose="02020603050405020304" pitchFamily="18" charset="0"/>
              </a:rPr>
              <a:t>'</a:t>
            </a:r>
            <a:r>
              <a:rPr lang="en-US" sz="40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 </a:t>
            </a:r>
            <a:r>
              <a:rPr lang="el-GR" sz="4000" dirty="0">
                <a:solidFill>
                  <a:schemeClr val="bg1"/>
                </a:solidFill>
                <a:latin typeface="Cambria" panose="02040503050406030204" pitchFamily="18" charset="0"/>
                <a:cs typeface="Times New Roman" panose="02020603050405020304" pitchFamily="18" charset="0"/>
              </a:rPr>
              <a:t>Δ</a:t>
            </a:r>
            <a:r>
              <a:rPr lang="en-US" sz="4000" i="1" dirty="0" err="1">
                <a:solidFill>
                  <a:schemeClr val="bg1"/>
                </a:solidFill>
                <a:latin typeface="Cambria" panose="02040503050406030204" pitchFamily="18" charset="0"/>
                <a:cs typeface="Times New Roman" panose="02020603050405020304" pitchFamily="18" charset="0"/>
              </a:rPr>
              <a:t>t</a:t>
            </a:r>
            <a:r>
              <a:rPr lang="en-US" sz="4000" baseline="-25000" dirty="0" err="1">
                <a:solidFill>
                  <a:schemeClr val="bg1"/>
                </a:solidFill>
                <a:latin typeface="Cambria" panose="02040503050406030204" pitchFamily="18" charset="0"/>
                <a:cs typeface="Times New Roman" panose="02020603050405020304" pitchFamily="18" charset="0"/>
              </a:rPr>
              <a:t>p</a:t>
            </a:r>
            <a:r>
              <a:rPr lang="en-US" sz="40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l-GR" sz="4000" dirty="0">
                <a:solidFill>
                  <a:schemeClr val="bg1"/>
                </a:solidFill>
                <a:latin typeface="Cambria" panose="02040503050406030204" pitchFamily="18" charset="0"/>
                <a:cs typeface="Times New Roman" panose="02020603050405020304" pitchFamily="18" charset="0"/>
              </a:rPr>
              <a:t> Δ</a:t>
            </a:r>
            <a:r>
              <a:rPr lang="en-US" sz="4000" i="1" dirty="0" err="1">
                <a:solidFill>
                  <a:schemeClr val="bg1"/>
                </a:solidFill>
                <a:latin typeface="Cambria" panose="02040503050406030204" pitchFamily="18" charset="0"/>
                <a:cs typeface="Times New Roman" panose="02020603050405020304" pitchFamily="18" charset="0"/>
              </a:rPr>
              <a:t>t</a:t>
            </a:r>
            <a:r>
              <a:rPr lang="en-US" sz="4000" baseline="-25000" dirty="0" err="1">
                <a:solidFill>
                  <a:schemeClr val="bg1"/>
                </a:solidFill>
                <a:latin typeface="Cambria" panose="02040503050406030204" pitchFamily="18" charset="0"/>
                <a:cs typeface="Times New Roman" panose="02020603050405020304" pitchFamily="18" charset="0"/>
              </a:rPr>
              <a:t>e</a:t>
            </a:r>
            <a:r>
              <a:rPr lang="en-US" sz="4000" dirty="0">
                <a:latin typeface="Cambria" panose="02040503050406030204" pitchFamily="18" charset="0"/>
                <a:cs typeface="Times New Roman" panose="02020603050405020304" pitchFamily="18" charset="0"/>
              </a:rPr>
              <a:t>)</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a:p>
            <a:endParaRPr lang="en-US" sz="4000" baseline="-25000" dirty="0">
              <a:latin typeface="Cambria" panose="02040503050406030204" pitchFamily="18" charset="0"/>
              <a:cs typeface="Times New Roman" panose="02020603050405020304" pitchFamily="18" charset="0"/>
            </a:endParaRP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task</a:t>
            </a:r>
            <a:r>
              <a:rPr lang="en-US" sz="4000" dirty="0">
                <a:latin typeface="Cambria" panose="02040503050406030204" pitchFamily="18" charset="0"/>
                <a:cs typeface="Times New Roman" panose="02020603050405020304" pitchFamily="18" charset="0"/>
              </a:rPr>
              <a:t> = </a:t>
            </a:r>
            <a:r>
              <a:rPr lang="en-US" sz="3200" dirty="0">
                <a:solidFill>
                  <a:srgbClr val="FFC000">
                    <a:lumMod val="50000"/>
                  </a:srgbClr>
                </a:solidFill>
                <a:latin typeface="Cambria" panose="02040503050406030204" pitchFamily="18" charset="0"/>
                <a:cs typeface="Arial" panose="020B0604020202020204" pitchFamily="34" charset="0"/>
              </a:rPr>
              <a:t>"break"</a:t>
            </a:r>
            <a:r>
              <a:rPr lang="en-US" sz="4000" dirty="0">
                <a:latin typeface="Cambria" panose="02040503050406030204" pitchFamily="18" charset="0"/>
                <a:cs typeface="Times New Roman" panose="02020603050405020304" pitchFamily="18" charset="0"/>
              </a:rPr>
              <a:t>) ⇒ …</a:t>
            </a: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n</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cs typeface="Times New Roman" panose="02020603050405020304" pitchFamily="18" charset="0"/>
              </a:rPr>
              <a:t> = 0) ⇒ </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chemeClr val="bg1"/>
                </a:solidFill>
                <a:latin typeface="Cambria" panose="02040503050406030204" pitchFamily="18" charset="0"/>
                <a:ea typeface="Calibri" panose="020F0502020204030204" pitchFamily="34" charset="0"/>
                <a:cs typeface="Cambria Math" panose="02040503050406030204" pitchFamily="18" charset="0"/>
              </a:rPr>
              <a:t>'</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 = </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dirty="0">
                <a:solidFill>
                  <a:schemeClr val="bg1"/>
                </a:solidFill>
                <a:latin typeface="Cambria" panose="02040503050406030204" pitchFamily="18" charset="0"/>
                <a:ea typeface="Calibri" panose="020F0502020204030204" pitchFamily="34" charset="0"/>
                <a:cs typeface="Cambria Math" panose="02040503050406030204" pitchFamily="18" charset="0"/>
              </a:rPr>
              <a:t> - </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e</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n</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cs typeface="Times New Roman" panose="02020603050405020304" pitchFamily="18" charset="0"/>
              </a:rPr>
              <a:t> &gt; 0) ⇒ </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chemeClr val="bg1"/>
                </a:solidFill>
                <a:latin typeface="Cambria" panose="02040503050406030204" pitchFamily="18" charset="0"/>
                <a:ea typeface="Calibri" panose="020F0502020204030204" pitchFamily="34" charset="0"/>
                <a:cs typeface="Cambria Math" panose="02040503050406030204" pitchFamily="18" charset="0"/>
              </a:rPr>
              <a:t>'</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 = (Δ</a:t>
            </a:r>
            <a:r>
              <a:rPr lang="en-US" sz="4000" i="1" dirty="0">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baseline="30000" dirty="0">
                <a:solidFill>
                  <a:schemeClr val="bg1"/>
                </a:solidFill>
                <a:latin typeface="Cambria" panose="02040503050406030204" pitchFamily="18" charset="0"/>
                <a:ea typeface="Calibri" panose="020F0502020204030204" pitchFamily="34" charset="0"/>
                <a:cs typeface="Times New Roman" panose="02020603050405020304" pitchFamily="18" charset="0"/>
              </a:rPr>
              <a:t>2</a:t>
            </a:r>
            <a:r>
              <a:rPr lang="en-US" sz="4000" dirty="0">
                <a:solidFill>
                  <a:schemeClr val="bg1"/>
                </a:solidFill>
                <a:latin typeface="Cambria" panose="02040503050406030204" pitchFamily="18" charset="0"/>
                <a:ea typeface="Calibri" panose="020F0502020204030204" pitchFamily="34" charset="0"/>
                <a:cs typeface="Cambria Math" panose="02040503050406030204" pitchFamily="18" charset="0"/>
              </a:rPr>
              <a:t> - </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chemeClr val="bg1"/>
                </a:solidFill>
                <a:latin typeface="Cambria" panose="02040503050406030204" pitchFamily="18" charset="0"/>
                <a:ea typeface="Calibri" panose="020F0502020204030204" pitchFamily="34" charset="0"/>
                <a:cs typeface="Times New Roman" panose="02020603050405020304" pitchFamily="18" charset="0"/>
              </a:rPr>
              <a:t>e</a:t>
            </a:r>
            <a:r>
              <a:rPr lang="en-US" sz="4000" baseline="30000" dirty="0">
                <a:solidFill>
                  <a:schemeClr val="bg1"/>
                </a:solidFill>
                <a:latin typeface="Cambria" panose="02040503050406030204" pitchFamily="18" charset="0"/>
                <a:ea typeface="Calibri" panose="020F0502020204030204" pitchFamily="34" charset="0"/>
                <a:cs typeface="Cambria Math" panose="02040503050406030204" pitchFamily="18" charset="0"/>
              </a:rPr>
              <a:t>2</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a:t>
            </a:r>
            <a:r>
              <a:rPr lang="en-US" sz="4000" baseline="30000" dirty="0">
                <a:solidFill>
                  <a:schemeClr val="bg1"/>
                </a:solidFill>
                <a:latin typeface="Cambria" panose="02040503050406030204" pitchFamily="18" charset="0"/>
                <a:ea typeface="Calibri" panose="020F0502020204030204" pitchFamily="34" charset="0"/>
                <a:cs typeface="Cambria Math" panose="02040503050406030204" pitchFamily="18" charset="0"/>
              </a:rPr>
              <a:t>1/2</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n</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cs typeface="Times New Roman" panose="02020603050405020304" pitchFamily="18" charset="0"/>
              </a:rPr>
              <a:t> &lt; 0) ⇒ </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chemeClr val="bg1"/>
                </a:solidFill>
                <a:latin typeface="Cambria" panose="02040503050406030204" pitchFamily="18" charset="0"/>
                <a:ea typeface="Calibri" panose="020F0502020204030204" pitchFamily="34" charset="0"/>
                <a:cs typeface="Cambria Math" panose="02040503050406030204" pitchFamily="18" charset="0"/>
              </a:rPr>
              <a:t>'</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 = </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 - (2∙Δ</a:t>
            </a:r>
            <a:r>
              <a:rPr lang="en-US" sz="4000" i="1" dirty="0">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chemeClr val="bg1"/>
                </a:solidFill>
                <a:latin typeface="Cambria" panose="02040503050406030204" pitchFamily="18" charset="0"/>
                <a:ea typeface="Calibri" panose="020F0502020204030204" pitchFamily="34" charset="0"/>
                <a:cs typeface="Times New Roman" panose="02020603050405020304" pitchFamily="18" charset="0"/>
              </a:rPr>
              <a:t>e</a:t>
            </a:r>
            <a:r>
              <a:rPr lang="en-US" sz="4000" dirty="0">
                <a:solidFill>
                  <a:schemeClr val="bg1"/>
                </a:solidFill>
                <a:latin typeface="Cambria" panose="02040503050406030204" pitchFamily="18" charset="0"/>
                <a:ea typeface="Calibri" panose="020F0502020204030204" pitchFamily="34" charset="0"/>
                <a:cs typeface="Cambria Math" panose="02040503050406030204" pitchFamily="18" charset="0"/>
              </a:rPr>
              <a:t> - </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chemeClr val="bg1"/>
                </a:solidFill>
                <a:latin typeface="Cambria" panose="02040503050406030204" pitchFamily="18" charset="0"/>
                <a:ea typeface="Calibri" panose="020F0502020204030204" pitchFamily="34" charset="0"/>
                <a:cs typeface="Times New Roman" panose="02020603050405020304" pitchFamily="18" charset="0"/>
              </a:rPr>
              <a:t>e</a:t>
            </a:r>
            <a:r>
              <a:rPr lang="en-US" sz="4000" baseline="30000" dirty="0">
                <a:solidFill>
                  <a:schemeClr val="bg1"/>
                </a:solidFill>
                <a:latin typeface="Cambria" panose="02040503050406030204" pitchFamily="18" charset="0"/>
                <a:ea typeface="Calibri" panose="020F0502020204030204" pitchFamily="34" charset="0"/>
                <a:cs typeface="Cambria Math" panose="02040503050406030204" pitchFamily="18" charset="0"/>
              </a:rPr>
              <a:t>2</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a:t>
            </a:r>
            <a:r>
              <a:rPr lang="en-US" sz="4000" baseline="30000" dirty="0">
                <a:solidFill>
                  <a:schemeClr val="bg1"/>
                </a:solidFill>
                <a:latin typeface="Cambria" panose="02040503050406030204" pitchFamily="18" charset="0"/>
                <a:ea typeface="Calibri" panose="020F0502020204030204" pitchFamily="34" charset="0"/>
                <a:cs typeface="Cambria Math" panose="02040503050406030204" pitchFamily="18" charset="0"/>
              </a:rPr>
              <a:t>1/2</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C3396427-D632-499E-BFAC-BF2795D2ECA6}"/>
              </a:ext>
            </a:extLst>
          </p:cNvPr>
          <p:cNvSpPr txBox="1">
            <a:spLocks/>
          </p:cNvSpPr>
          <p:nvPr/>
        </p:nvSpPr>
        <p:spPr>
          <a:xfrm>
            <a:off x="9785658" y="1390382"/>
            <a:ext cx="2070463" cy="1470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6">
                    <a:lumMod val="75000"/>
                  </a:schemeClr>
                </a:solidFill>
                <a:latin typeface="+mn-lt"/>
              </a:rPr>
              <a:t>Unplanned</a:t>
            </a:r>
          </a:p>
          <a:p>
            <a:r>
              <a:rPr lang="en-US" sz="2800" b="1" dirty="0">
                <a:solidFill>
                  <a:schemeClr val="accent6">
                    <a:lumMod val="75000"/>
                  </a:schemeClr>
                </a:solidFill>
                <a:latin typeface="+mn-lt"/>
              </a:rPr>
              <a:t>Event</a:t>
            </a:r>
          </a:p>
        </p:txBody>
      </p:sp>
      <p:sp>
        <p:nvSpPr>
          <p:cNvPr id="7" name="TextBox 6">
            <a:extLst>
              <a:ext uri="{FF2B5EF4-FFF2-40B4-BE49-F238E27FC236}">
                <a16:creationId xmlns:a16="http://schemas.microsoft.com/office/drawing/2014/main" id="{4FA791DB-A04C-4678-8EE5-E45FBFD7BC88}"/>
              </a:ext>
            </a:extLst>
          </p:cNvPr>
          <p:cNvSpPr txBox="1"/>
          <p:nvPr/>
        </p:nvSpPr>
        <p:spPr>
          <a:xfrm>
            <a:off x="4926469" y="2140952"/>
            <a:ext cx="3203121" cy="707886"/>
          </a:xfrm>
          <a:prstGeom prst="rect">
            <a:avLst/>
          </a:prstGeom>
          <a:noFill/>
        </p:spPr>
        <p:txBody>
          <a:bodyPr wrap="none" rtlCol="0">
            <a:spAutoFit/>
          </a:bodyPr>
          <a:lstStyle/>
          <a:p>
            <a:pPr lvl="0"/>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a:t>
            </a:r>
            <a:r>
              <a:rPr lang="en-US" sz="4000" dirty="0">
                <a:latin typeface="Cambria" panose="02040503050406030204" pitchFamily="18" charset="0"/>
                <a:ea typeface="Cambria Math" panose="02040503050406030204" pitchFamily="18" charset="0"/>
                <a:cs typeface="Times New Roman" panose="02020603050405020304" pitchFamily="18" charset="0"/>
              </a:rPr>
              <a:t> =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 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e</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C019053-3FD2-4B60-BFFD-A6311E61FB8C}"/>
              </a:ext>
            </a:extLst>
          </p:cNvPr>
          <p:cNvSpPr txBox="1"/>
          <p:nvPr/>
        </p:nvSpPr>
        <p:spPr>
          <a:xfrm>
            <a:off x="5417294" y="4781818"/>
            <a:ext cx="4519186" cy="707886"/>
          </a:xfrm>
          <a:prstGeom prst="rect">
            <a:avLst/>
          </a:prstGeom>
          <a:noFill/>
        </p:spPr>
        <p:txBody>
          <a:bodyPr wrap="none" rtlCol="0">
            <a:spAutoFit/>
          </a:bodyPr>
          <a:lstStyle/>
          <a:p>
            <a:pPr lvl="0"/>
            <a:r>
              <a:rPr lang="en-US" sz="4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r>
              <a:rPr lang="en-US" sz="4000" dirty="0">
                <a:latin typeface="Cambria" panose="02040503050406030204" pitchFamily="18" charset="0"/>
                <a:ea typeface="Calibri" panose="020F0502020204030204" pitchFamily="34" charset="0"/>
                <a:cs typeface="Times New Roman" panose="02020603050405020304" pitchFamily="18" charset="0"/>
              </a:rPr>
              <a:t> = (</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baseline="30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2</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 - </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e</a:t>
            </a:r>
            <a:r>
              <a:rPr lang="en-US" sz="40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2</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1/2</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2666B14-B891-4720-94A8-39B2A26453BB}"/>
              </a:ext>
            </a:extLst>
          </p:cNvPr>
          <p:cNvSpPr txBox="1"/>
          <p:nvPr/>
        </p:nvSpPr>
        <p:spPr>
          <a:xfrm>
            <a:off x="5417733" y="5397287"/>
            <a:ext cx="6583854" cy="707886"/>
          </a:xfrm>
          <a:prstGeom prst="rect">
            <a:avLst/>
          </a:prstGeom>
          <a:noFill/>
        </p:spPr>
        <p:txBody>
          <a:bodyPr wrap="none" rtlCol="0">
            <a:spAutoFit/>
          </a:bodyPr>
          <a:lstStyle/>
          <a:p>
            <a:pPr lvl="0"/>
            <a:r>
              <a:rPr lang="en-US" sz="4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r>
              <a:rPr lang="en-US" sz="4000" dirty="0">
                <a:latin typeface="Cambria" panose="02040503050406030204" pitchFamily="18" charset="0"/>
                <a:ea typeface="Calibri" panose="020F0502020204030204" pitchFamily="34" charset="0"/>
                <a:cs typeface="Times New Roman" panose="02020603050405020304" pitchFamily="18" charset="0"/>
              </a:rPr>
              <a:t> = </a:t>
            </a:r>
            <a:r>
              <a:rPr lang="en-US" sz="4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dirty="0">
                <a:latin typeface="Cambria" panose="02040503050406030204" pitchFamily="18" charset="0"/>
                <a:ea typeface="Calibri" panose="020F0502020204030204" pitchFamily="34" charset="0"/>
                <a:cs typeface="Times New Roman" panose="02020603050405020304" pitchFamily="18" charset="0"/>
              </a:rPr>
              <a:t> - (2∙</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e</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 - </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e</a:t>
            </a:r>
            <a:r>
              <a:rPr lang="en-US" sz="40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2</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1/2</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783B655-EAD8-4703-A837-2B0CDDEE1FFB}"/>
              </a:ext>
            </a:extLst>
          </p:cNvPr>
          <p:cNvSpPr txBox="1"/>
          <p:nvPr/>
        </p:nvSpPr>
        <p:spPr>
          <a:xfrm>
            <a:off x="5415099" y="4173969"/>
            <a:ext cx="3203121" cy="707886"/>
          </a:xfrm>
          <a:prstGeom prst="rect">
            <a:avLst/>
          </a:prstGeom>
          <a:noFill/>
        </p:spPr>
        <p:txBody>
          <a:bodyPr wrap="none" rtlCol="0">
            <a:spAutoFit/>
          </a:bodyPr>
          <a:lstStyle/>
          <a:p>
            <a:pPr lvl="0"/>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a:t>
            </a:r>
            <a:r>
              <a:rPr lang="en-US" sz="4000" dirty="0">
                <a:latin typeface="Cambria" panose="02040503050406030204" pitchFamily="18" charset="0"/>
                <a:ea typeface="Cambria Math" panose="02040503050406030204" pitchFamily="18" charset="0"/>
                <a:cs typeface="Times New Roman" panose="02020603050405020304" pitchFamily="18" charset="0"/>
              </a:rPr>
              <a:t> =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 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e</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311405524"/>
      </p:ext>
    </p:extLst>
  </p:cSld>
  <p:clrMapOvr>
    <a:masterClrMapping/>
  </p:clrMapOvr>
  <p:transition spd="slow">
    <p:push dir="d"/>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rc 27">
            <a:extLst>
              <a:ext uri="{FF2B5EF4-FFF2-40B4-BE49-F238E27FC236}">
                <a16:creationId xmlns:a16="http://schemas.microsoft.com/office/drawing/2014/main" id="{698AE91A-C28B-4E8C-9CB0-B46C6DE1AF28}"/>
              </a:ext>
            </a:extLst>
          </p:cNvPr>
          <p:cNvSpPr/>
          <p:nvPr/>
        </p:nvSpPr>
        <p:spPr>
          <a:xfrm>
            <a:off x="1048432" y="2166365"/>
            <a:ext cx="6181055" cy="6186910"/>
          </a:xfrm>
          <a:prstGeom prst="arc">
            <a:avLst/>
          </a:prstGeom>
          <a:ln w="50800">
            <a:solidFill>
              <a:srgbClr val="4B009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DC62950F-A881-4B47-B295-C4A54BB86483}"/>
              </a:ext>
            </a:extLst>
          </p:cNvPr>
          <p:cNvSpPr/>
          <p:nvPr/>
        </p:nvSpPr>
        <p:spPr>
          <a:xfrm rot="10800000">
            <a:off x="7783151" y="-1851735"/>
            <a:ext cx="6181055" cy="6186910"/>
          </a:xfrm>
          <a:prstGeom prst="arc">
            <a:avLst/>
          </a:prstGeom>
          <a:ln w="50800">
            <a:solidFill>
              <a:srgbClr val="4B009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B8F0BB1C-4D43-4D88-A97F-A4472441B246}"/>
              </a:ext>
            </a:extLst>
          </p:cNvPr>
          <p:cNvCxnSpPr>
            <a:cxnSpLocks/>
            <a:endCxn id="9" idx="0"/>
          </p:cNvCxnSpPr>
          <p:nvPr/>
        </p:nvCxnSpPr>
        <p:spPr>
          <a:xfrm>
            <a:off x="455447" y="3060700"/>
            <a:ext cx="3122283" cy="3114677"/>
          </a:xfrm>
          <a:prstGeom prst="line">
            <a:avLst/>
          </a:prstGeom>
          <a:ln w="50800">
            <a:solidFill>
              <a:srgbClr val="4B0096"/>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A9AFDBE-D702-4D60-AB70-809F7F19EA36}"/>
              </a:ext>
            </a:extLst>
          </p:cNvPr>
          <p:cNvSpPr txBox="1"/>
          <p:nvPr/>
        </p:nvSpPr>
        <p:spPr>
          <a:xfrm>
            <a:off x="138721" y="1925394"/>
            <a:ext cx="2600392" cy="584775"/>
          </a:xfrm>
          <a:prstGeom prst="rect">
            <a:avLst/>
          </a:prstGeom>
          <a:noFill/>
        </p:spPr>
        <p:txBody>
          <a:bodyPr wrap="none" rtlCol="0">
            <a:spAutoFit/>
          </a:bodyPr>
          <a:lstStyle/>
          <a:p>
            <a:pPr lvl="0"/>
            <a:r>
              <a:rPr lang="el-GR" sz="3200" dirty="0">
                <a:solidFill>
                  <a:schemeClr val="bg1"/>
                </a:solidFill>
                <a:latin typeface="Cambria" panose="02040503050406030204" pitchFamily="18" charset="0"/>
                <a:cs typeface="Times New Roman" panose="02020603050405020304" pitchFamily="18" charset="0"/>
              </a:rPr>
              <a:t>Δ</a:t>
            </a:r>
            <a:r>
              <a:rPr lang="en-US" sz="3200" i="1" dirty="0" err="1">
                <a:solidFill>
                  <a:schemeClr val="bg1"/>
                </a:solidFill>
                <a:latin typeface="Cambria" panose="02040503050406030204" pitchFamily="18" charset="0"/>
                <a:cs typeface="Times New Roman" panose="02020603050405020304" pitchFamily="18" charset="0"/>
              </a:rPr>
              <a:t>t</a:t>
            </a:r>
            <a:r>
              <a:rPr lang="en-US" sz="3200" baseline="-25000" dirty="0" err="1">
                <a:solidFill>
                  <a:schemeClr val="bg1"/>
                </a:solidFill>
                <a:latin typeface="Cambria" panose="02040503050406030204" pitchFamily="18" charset="0"/>
                <a:cs typeface="Times New Roman" panose="02020603050405020304" pitchFamily="18" charset="0"/>
              </a:rPr>
              <a:t>p</a:t>
            </a:r>
            <a:r>
              <a:rPr lang="en-US" sz="3200" i="1" dirty="0">
                <a:solidFill>
                  <a:schemeClr val="bg1"/>
                </a:solidFill>
                <a:latin typeface="Cambria" panose="02040503050406030204" pitchFamily="18" charset="0"/>
                <a:cs typeface="Times New Roman" panose="02020603050405020304" pitchFamily="18" charset="0"/>
              </a:rPr>
              <a:t>'</a:t>
            </a:r>
            <a:r>
              <a:rPr lang="en-US" sz="32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 </a:t>
            </a:r>
            <a:r>
              <a:rPr lang="el-GR" sz="3200" dirty="0">
                <a:solidFill>
                  <a:schemeClr val="bg1"/>
                </a:solidFill>
                <a:latin typeface="Cambria" panose="02040503050406030204" pitchFamily="18" charset="0"/>
                <a:cs typeface="Times New Roman" panose="02020603050405020304" pitchFamily="18" charset="0"/>
              </a:rPr>
              <a:t>Δ</a:t>
            </a:r>
            <a:r>
              <a:rPr lang="en-US" sz="3200" i="1" dirty="0" err="1">
                <a:solidFill>
                  <a:schemeClr val="bg1"/>
                </a:solidFill>
                <a:latin typeface="Cambria" panose="02040503050406030204" pitchFamily="18" charset="0"/>
                <a:cs typeface="Times New Roman" panose="02020603050405020304" pitchFamily="18" charset="0"/>
              </a:rPr>
              <a:t>t</a:t>
            </a:r>
            <a:r>
              <a:rPr lang="en-US" sz="3200" baseline="-25000" dirty="0" err="1">
                <a:solidFill>
                  <a:schemeClr val="bg1"/>
                </a:solidFill>
                <a:latin typeface="Cambria" panose="02040503050406030204" pitchFamily="18" charset="0"/>
                <a:cs typeface="Times New Roman" panose="02020603050405020304" pitchFamily="18" charset="0"/>
              </a:rPr>
              <a:t>p</a:t>
            </a:r>
            <a:r>
              <a:rPr lang="en-US" sz="32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l-GR" sz="3200" dirty="0">
                <a:solidFill>
                  <a:schemeClr val="bg1"/>
                </a:solidFill>
                <a:latin typeface="Cambria" panose="02040503050406030204" pitchFamily="18" charset="0"/>
                <a:cs typeface="Times New Roman" panose="02020603050405020304" pitchFamily="18" charset="0"/>
              </a:rPr>
              <a:t> Δ</a:t>
            </a:r>
            <a:r>
              <a:rPr lang="en-US" sz="3200" i="1" dirty="0" err="1">
                <a:solidFill>
                  <a:schemeClr val="bg1"/>
                </a:solidFill>
                <a:latin typeface="Cambria" panose="02040503050406030204" pitchFamily="18" charset="0"/>
                <a:cs typeface="Times New Roman" panose="02020603050405020304" pitchFamily="18" charset="0"/>
              </a:rPr>
              <a:t>t</a:t>
            </a:r>
            <a:r>
              <a:rPr lang="en-US" sz="3200" baseline="-25000" dirty="0" err="1">
                <a:solidFill>
                  <a:schemeClr val="bg1"/>
                </a:solidFill>
                <a:latin typeface="Cambria" panose="02040503050406030204" pitchFamily="18" charset="0"/>
                <a:cs typeface="Times New Roman" panose="02020603050405020304" pitchFamily="18" charset="0"/>
              </a:rPr>
              <a:t>e</a:t>
            </a:r>
            <a:endParaRPr lang="en-US" sz="3200" dirty="0">
              <a:solidFill>
                <a:schemeClr val="bg1"/>
              </a:solidFill>
              <a:latin typeface="Cambria" panose="02040503050406030204" pitchFamily="18" charset="0"/>
              <a:ea typeface="Cambria Math" panose="020405030504060302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D1DE7FB-6393-476E-83E1-48BA86948AC0}"/>
              </a:ext>
            </a:extLst>
          </p:cNvPr>
          <p:cNvSpPr>
            <a:spLocks noGrp="1"/>
          </p:cNvSpPr>
          <p:nvPr>
            <p:ph type="sldNum" sz="quarter" idx="12"/>
          </p:nvPr>
        </p:nvSpPr>
        <p:spPr/>
        <p:txBody>
          <a:bodyPr/>
          <a:lstStyle/>
          <a:p>
            <a:fld id="{EC043B50-7102-4718-A93F-080F90E5C0DD}" type="slidenum">
              <a:rPr lang="en-US" smtClean="0"/>
              <a:t>148</a:t>
            </a:fld>
            <a:endParaRPr lang="en-US"/>
          </a:p>
        </p:txBody>
      </p:sp>
      <p:cxnSp>
        <p:nvCxnSpPr>
          <p:cNvPr id="6" name="Straight Arrow Connector 5">
            <a:extLst>
              <a:ext uri="{FF2B5EF4-FFF2-40B4-BE49-F238E27FC236}">
                <a16:creationId xmlns:a16="http://schemas.microsoft.com/office/drawing/2014/main" id="{5E131A1C-04CC-41EA-B65A-0AB864FA7447}"/>
              </a:ext>
            </a:extLst>
          </p:cNvPr>
          <p:cNvCxnSpPr>
            <a:cxnSpLocks/>
          </p:cNvCxnSpPr>
          <p:nvPr/>
        </p:nvCxnSpPr>
        <p:spPr>
          <a:xfrm>
            <a:off x="434975" y="6174539"/>
            <a:ext cx="3679825"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A6D5B60-B136-4A8B-9CBB-B7D9F64AC909}"/>
              </a:ext>
            </a:extLst>
          </p:cNvPr>
          <p:cNvCxnSpPr>
            <a:cxnSpLocks/>
          </p:cNvCxnSpPr>
          <p:nvPr/>
        </p:nvCxnSpPr>
        <p:spPr>
          <a:xfrm flipV="1">
            <a:off x="455447" y="25082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B05DFE-8C4F-401F-B695-4C2B13259D3D}"/>
              </a:ext>
            </a:extLst>
          </p:cNvPr>
          <p:cNvSpPr txBox="1"/>
          <p:nvPr/>
        </p:nvSpPr>
        <p:spPr>
          <a:xfrm>
            <a:off x="3284220" y="6175377"/>
            <a:ext cx="587020" cy="461665"/>
          </a:xfrm>
          <a:prstGeom prst="rect">
            <a:avLst/>
          </a:prstGeom>
          <a:noFill/>
        </p:spPr>
        <p:txBody>
          <a:bodyPr wrap="none" rtlCol="0">
            <a:spAutoFit/>
          </a:bodyPr>
          <a:lstStyle/>
          <a:p>
            <a:r>
              <a:rPr lang="el-GR" sz="2400" dirty="0">
                <a:latin typeface="Cambria" panose="02040503050406030204" pitchFamily="18" charset="0"/>
                <a:cs typeface="Times New Roman" panose="02020603050405020304" pitchFamily="18" charset="0"/>
              </a:rPr>
              <a:t>Δ</a:t>
            </a:r>
            <a:r>
              <a:rPr lang="en-US" sz="2400" i="1" dirty="0" err="1">
                <a:latin typeface="Cambria" panose="02040503050406030204" pitchFamily="18" charset="0"/>
                <a:cs typeface="Times New Roman" panose="02020603050405020304" pitchFamily="18" charset="0"/>
              </a:rPr>
              <a:t>t</a:t>
            </a:r>
            <a:r>
              <a:rPr lang="en-US" sz="2400" baseline="-25000" dirty="0" err="1">
                <a:latin typeface="Cambria" panose="02040503050406030204" pitchFamily="18" charset="0"/>
                <a:cs typeface="Times New Roman" panose="02020603050405020304" pitchFamily="18" charset="0"/>
              </a:rPr>
              <a:t>p</a:t>
            </a:r>
            <a:endParaRPr lang="en-US" sz="2400" dirty="0"/>
          </a:p>
        </p:txBody>
      </p:sp>
      <p:cxnSp>
        <p:nvCxnSpPr>
          <p:cNvPr id="25" name="Straight Arrow Connector 24">
            <a:extLst>
              <a:ext uri="{FF2B5EF4-FFF2-40B4-BE49-F238E27FC236}">
                <a16:creationId xmlns:a16="http://schemas.microsoft.com/office/drawing/2014/main" id="{9D3F7C28-961C-41E9-8D7C-66F84F3591DD}"/>
              </a:ext>
            </a:extLst>
          </p:cNvPr>
          <p:cNvCxnSpPr>
            <a:cxnSpLocks/>
          </p:cNvCxnSpPr>
          <p:nvPr/>
        </p:nvCxnSpPr>
        <p:spPr>
          <a:xfrm>
            <a:off x="4094328" y="5259820"/>
            <a:ext cx="3679825"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836A146-4377-4D39-BC44-56206C71BB81}"/>
              </a:ext>
            </a:extLst>
          </p:cNvPr>
          <p:cNvCxnSpPr>
            <a:cxnSpLocks/>
          </p:cNvCxnSpPr>
          <p:nvPr/>
        </p:nvCxnSpPr>
        <p:spPr>
          <a:xfrm flipV="1">
            <a:off x="4114800" y="1593531"/>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3DAB41-204C-43BD-9A39-188F6BB38FA9}"/>
              </a:ext>
            </a:extLst>
          </p:cNvPr>
          <p:cNvSpPr txBox="1"/>
          <p:nvPr/>
        </p:nvSpPr>
        <p:spPr>
          <a:xfrm>
            <a:off x="6943573" y="5260658"/>
            <a:ext cx="587020" cy="461665"/>
          </a:xfrm>
          <a:prstGeom prst="rect">
            <a:avLst/>
          </a:prstGeom>
          <a:noFill/>
        </p:spPr>
        <p:txBody>
          <a:bodyPr wrap="none" rtlCol="0">
            <a:spAutoFit/>
          </a:bodyPr>
          <a:lstStyle/>
          <a:p>
            <a:r>
              <a:rPr lang="el-GR" sz="2400" dirty="0">
                <a:latin typeface="Cambria" panose="02040503050406030204" pitchFamily="18" charset="0"/>
                <a:cs typeface="Times New Roman" panose="02020603050405020304" pitchFamily="18" charset="0"/>
              </a:rPr>
              <a:t>Δ</a:t>
            </a:r>
            <a:r>
              <a:rPr lang="en-US" sz="2400" i="1" dirty="0" err="1">
                <a:latin typeface="Cambria" panose="02040503050406030204" pitchFamily="18" charset="0"/>
                <a:cs typeface="Times New Roman" panose="02020603050405020304" pitchFamily="18" charset="0"/>
              </a:rPr>
              <a:t>t</a:t>
            </a:r>
            <a:r>
              <a:rPr lang="en-US" sz="2400" baseline="-25000" dirty="0" err="1">
                <a:latin typeface="Cambria" panose="02040503050406030204" pitchFamily="18" charset="0"/>
                <a:cs typeface="Times New Roman" panose="02020603050405020304" pitchFamily="18" charset="0"/>
              </a:rPr>
              <a:t>p</a:t>
            </a:r>
            <a:endParaRPr lang="en-US" sz="2400" dirty="0"/>
          </a:p>
        </p:txBody>
      </p:sp>
      <p:cxnSp>
        <p:nvCxnSpPr>
          <p:cNvPr id="29" name="Straight Arrow Connector 28">
            <a:extLst>
              <a:ext uri="{FF2B5EF4-FFF2-40B4-BE49-F238E27FC236}">
                <a16:creationId xmlns:a16="http://schemas.microsoft.com/office/drawing/2014/main" id="{C016B831-4C31-43D4-A5D9-118BF8CC5CA7}"/>
              </a:ext>
            </a:extLst>
          </p:cNvPr>
          <p:cNvCxnSpPr>
            <a:cxnSpLocks/>
          </p:cNvCxnSpPr>
          <p:nvPr/>
        </p:nvCxnSpPr>
        <p:spPr>
          <a:xfrm>
            <a:off x="7751928" y="4345739"/>
            <a:ext cx="3679825"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7862D6E-7451-4D8B-8B9B-C2D88C9370DB}"/>
              </a:ext>
            </a:extLst>
          </p:cNvPr>
          <p:cNvCxnSpPr>
            <a:cxnSpLocks/>
          </p:cNvCxnSpPr>
          <p:nvPr/>
        </p:nvCxnSpPr>
        <p:spPr>
          <a:xfrm flipV="1">
            <a:off x="7772400" y="6794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3FE80AB-EA5D-4B71-9D36-113ADD74F452}"/>
              </a:ext>
            </a:extLst>
          </p:cNvPr>
          <p:cNvSpPr txBox="1"/>
          <p:nvPr/>
        </p:nvSpPr>
        <p:spPr>
          <a:xfrm>
            <a:off x="10601173" y="4346577"/>
            <a:ext cx="587020" cy="461665"/>
          </a:xfrm>
          <a:prstGeom prst="rect">
            <a:avLst/>
          </a:prstGeom>
          <a:noFill/>
        </p:spPr>
        <p:txBody>
          <a:bodyPr wrap="none" rtlCol="0">
            <a:spAutoFit/>
          </a:bodyPr>
          <a:lstStyle/>
          <a:p>
            <a:r>
              <a:rPr lang="el-GR" sz="2400" dirty="0">
                <a:latin typeface="Cambria" panose="02040503050406030204" pitchFamily="18" charset="0"/>
                <a:cs typeface="Times New Roman" panose="02020603050405020304" pitchFamily="18" charset="0"/>
              </a:rPr>
              <a:t>Δ</a:t>
            </a:r>
            <a:r>
              <a:rPr lang="en-US" sz="2400" i="1" dirty="0" err="1">
                <a:latin typeface="Cambria" panose="02040503050406030204" pitchFamily="18" charset="0"/>
                <a:cs typeface="Times New Roman" panose="02020603050405020304" pitchFamily="18" charset="0"/>
              </a:rPr>
              <a:t>t</a:t>
            </a:r>
            <a:r>
              <a:rPr lang="en-US" sz="2400" baseline="-25000" dirty="0" err="1">
                <a:latin typeface="Cambria" panose="02040503050406030204" pitchFamily="18" charset="0"/>
                <a:cs typeface="Times New Roman" panose="02020603050405020304" pitchFamily="18" charset="0"/>
              </a:rPr>
              <a:t>p</a:t>
            </a:r>
            <a:endParaRPr lang="en-US" sz="2400" dirty="0"/>
          </a:p>
        </p:txBody>
      </p:sp>
      <p:sp>
        <p:nvSpPr>
          <p:cNvPr id="33" name="TextBox 32">
            <a:extLst>
              <a:ext uri="{FF2B5EF4-FFF2-40B4-BE49-F238E27FC236}">
                <a16:creationId xmlns:a16="http://schemas.microsoft.com/office/drawing/2014/main" id="{9BE043C4-50F3-4B23-888F-DCF58F7A76EE}"/>
              </a:ext>
            </a:extLst>
          </p:cNvPr>
          <p:cNvSpPr txBox="1"/>
          <p:nvPr/>
        </p:nvSpPr>
        <p:spPr>
          <a:xfrm>
            <a:off x="141109" y="1930691"/>
            <a:ext cx="2600392" cy="584775"/>
          </a:xfrm>
          <a:prstGeom prst="rect">
            <a:avLst/>
          </a:prstGeom>
          <a:noFill/>
        </p:spPr>
        <p:txBody>
          <a:bodyPr wrap="none" rtlCol="0">
            <a:spAutoFit/>
          </a:bodyPr>
          <a:lstStyle/>
          <a:p>
            <a:pPr lvl="0"/>
            <a:r>
              <a:rPr lang="el-GR" sz="3200" dirty="0">
                <a:latin typeface="Cambria" panose="02040503050406030204" pitchFamily="18" charset="0"/>
                <a:cs typeface="Times New Roman" panose="02020603050405020304" pitchFamily="18" charset="0"/>
              </a:rPr>
              <a:t>Δ</a:t>
            </a:r>
            <a:r>
              <a:rPr lang="en-US" sz="3200" i="1" dirty="0" err="1">
                <a:latin typeface="Cambria" panose="02040503050406030204" pitchFamily="18" charset="0"/>
                <a:cs typeface="Times New Roman" panose="02020603050405020304" pitchFamily="18" charset="0"/>
              </a:rPr>
              <a:t>t</a:t>
            </a:r>
            <a:r>
              <a:rPr lang="en-US" sz="3200" baseline="-25000" dirty="0" err="1">
                <a:latin typeface="Cambria" panose="02040503050406030204" pitchFamily="18" charset="0"/>
                <a:cs typeface="Times New Roman" panose="02020603050405020304" pitchFamily="18" charset="0"/>
              </a:rPr>
              <a:t>p</a:t>
            </a:r>
            <a:r>
              <a:rPr lang="en-US" sz="3200" i="1" dirty="0">
                <a:latin typeface="Cambria" panose="02040503050406030204" pitchFamily="18" charset="0"/>
                <a:cs typeface="Times New Roman" panose="02020603050405020304" pitchFamily="18" charset="0"/>
              </a:rPr>
              <a:t>'</a:t>
            </a:r>
            <a:r>
              <a:rPr lang="en-US" sz="3200" dirty="0">
                <a:latin typeface="Cambria" panose="02040503050406030204" pitchFamily="18" charset="0"/>
                <a:ea typeface="Cambria Math" panose="02040503050406030204" pitchFamily="18" charset="0"/>
                <a:cs typeface="Times New Roman" panose="02020603050405020304" pitchFamily="18" charset="0"/>
              </a:rPr>
              <a:t> = </a:t>
            </a:r>
            <a:r>
              <a:rPr lang="el-GR" sz="3200" dirty="0">
                <a:latin typeface="Cambria" panose="02040503050406030204" pitchFamily="18" charset="0"/>
                <a:cs typeface="Times New Roman" panose="02020603050405020304" pitchFamily="18" charset="0"/>
              </a:rPr>
              <a:t>Δ</a:t>
            </a:r>
            <a:r>
              <a:rPr lang="en-US" sz="3200" i="1" dirty="0" err="1">
                <a:latin typeface="Cambria" panose="02040503050406030204" pitchFamily="18" charset="0"/>
                <a:cs typeface="Times New Roman" panose="02020603050405020304" pitchFamily="18" charset="0"/>
              </a:rPr>
              <a:t>t</a:t>
            </a:r>
            <a:r>
              <a:rPr lang="en-US" sz="3200" baseline="-25000" dirty="0" err="1">
                <a:latin typeface="Cambria" panose="02040503050406030204" pitchFamily="18" charset="0"/>
                <a:cs typeface="Times New Roman" panose="02020603050405020304" pitchFamily="18" charset="0"/>
              </a:rPr>
              <a:t>p</a:t>
            </a:r>
            <a:r>
              <a:rPr lang="en-US" sz="3200" dirty="0">
                <a:latin typeface="Cambria" panose="02040503050406030204" pitchFamily="18" charset="0"/>
                <a:ea typeface="Cambria Math" panose="02040503050406030204" pitchFamily="18" charset="0"/>
                <a:cs typeface="Times New Roman" panose="02020603050405020304" pitchFamily="18" charset="0"/>
              </a:rPr>
              <a:t> -</a:t>
            </a:r>
            <a:r>
              <a:rPr lang="el-GR" sz="3200" dirty="0">
                <a:latin typeface="Cambria" panose="02040503050406030204" pitchFamily="18" charset="0"/>
                <a:cs typeface="Times New Roman" panose="02020603050405020304" pitchFamily="18" charset="0"/>
              </a:rPr>
              <a:t> Δ</a:t>
            </a:r>
            <a:r>
              <a:rPr lang="en-US" sz="3200" i="1" dirty="0" err="1">
                <a:latin typeface="Cambria" panose="02040503050406030204" pitchFamily="18" charset="0"/>
                <a:cs typeface="Times New Roman" panose="02020603050405020304" pitchFamily="18" charset="0"/>
              </a:rPr>
              <a:t>t</a:t>
            </a:r>
            <a:r>
              <a:rPr lang="en-US" sz="3200" baseline="-25000" dirty="0" err="1">
                <a:latin typeface="Cambria" panose="02040503050406030204" pitchFamily="18" charset="0"/>
                <a:cs typeface="Times New Roman" panose="02020603050405020304" pitchFamily="18" charset="0"/>
              </a:rPr>
              <a:t>e</a:t>
            </a:r>
            <a:endParaRPr lang="en-US" sz="3200" dirty="0">
              <a:latin typeface="Cambria" panose="02040503050406030204" pitchFamily="18" charset="0"/>
              <a:ea typeface="Cambria Math" panose="020405030504060302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6FC31787-BB36-4C89-9DBE-DB2C1AE2EADE}"/>
              </a:ext>
            </a:extLst>
          </p:cNvPr>
          <p:cNvSpPr txBox="1"/>
          <p:nvPr/>
        </p:nvSpPr>
        <p:spPr>
          <a:xfrm>
            <a:off x="3783046" y="1017567"/>
            <a:ext cx="3658374" cy="584775"/>
          </a:xfrm>
          <a:prstGeom prst="rect">
            <a:avLst/>
          </a:prstGeom>
          <a:noFill/>
        </p:spPr>
        <p:txBody>
          <a:bodyPr wrap="none" rtlCol="0">
            <a:spAutoFit/>
          </a:bodyPr>
          <a:lstStyle/>
          <a:p>
            <a:pPr lvl="0"/>
            <a:r>
              <a:rPr lang="en-US" sz="32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3200" i="1"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3200" baseline="-25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3200" i="1"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r>
              <a:rPr lang="en-US" sz="3200" dirty="0">
                <a:latin typeface="Cambria" panose="02040503050406030204" pitchFamily="18" charset="0"/>
                <a:ea typeface="Calibri" panose="020F0502020204030204" pitchFamily="34" charset="0"/>
                <a:cs typeface="Times New Roman" panose="02020603050405020304" pitchFamily="18" charset="0"/>
              </a:rPr>
              <a:t> = (</a:t>
            </a:r>
            <a:r>
              <a:rPr lang="en-US" sz="32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32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32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3200" baseline="30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2</a:t>
            </a:r>
            <a:r>
              <a:rPr lang="en-US" sz="3200" dirty="0">
                <a:solidFill>
                  <a:srgbClr val="000000"/>
                </a:solidFill>
                <a:latin typeface="Cambria" panose="02040503050406030204" pitchFamily="18" charset="0"/>
                <a:ea typeface="Calibri" panose="020F0502020204030204" pitchFamily="34" charset="0"/>
                <a:cs typeface="Cambria Math" panose="02040503050406030204" pitchFamily="18" charset="0"/>
              </a:rPr>
              <a:t> - </a:t>
            </a:r>
            <a:r>
              <a:rPr lang="en-US" sz="32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32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32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e</a:t>
            </a:r>
            <a:r>
              <a:rPr lang="en-US" sz="32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2</a:t>
            </a:r>
            <a:r>
              <a:rPr lang="en-US" sz="3200" dirty="0">
                <a:latin typeface="Cambria" panose="02040503050406030204" pitchFamily="18" charset="0"/>
                <a:ea typeface="Calibri" panose="020F0502020204030204" pitchFamily="34" charset="0"/>
                <a:cs typeface="Times New Roman" panose="02020603050405020304" pitchFamily="18" charset="0"/>
              </a:rPr>
              <a:t>)</a:t>
            </a:r>
            <a:r>
              <a:rPr lang="en-US" sz="32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1/2</a:t>
            </a:r>
            <a:endParaRPr lang="en-US" sz="3200" dirty="0">
              <a:latin typeface="Cambria" panose="02040503050406030204" pitchFamily="18" charset="0"/>
              <a:ea typeface="Cambria Math" panose="020405030504060302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6E08802E-416E-4E42-AC5F-E6C52E1C9A0F}"/>
              </a:ext>
            </a:extLst>
          </p:cNvPr>
          <p:cNvSpPr txBox="1"/>
          <p:nvPr/>
        </p:nvSpPr>
        <p:spPr>
          <a:xfrm>
            <a:off x="7012073" y="97648"/>
            <a:ext cx="5309467" cy="584775"/>
          </a:xfrm>
          <a:prstGeom prst="rect">
            <a:avLst/>
          </a:prstGeom>
          <a:noFill/>
        </p:spPr>
        <p:txBody>
          <a:bodyPr wrap="none" rtlCol="0">
            <a:spAutoFit/>
          </a:bodyPr>
          <a:lstStyle/>
          <a:p>
            <a:pPr lvl="0"/>
            <a:r>
              <a:rPr lang="en-US" sz="32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3200" i="1"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3200" baseline="-25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3200" i="1"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r>
              <a:rPr lang="en-US" sz="3200" dirty="0">
                <a:latin typeface="Cambria" panose="02040503050406030204" pitchFamily="18" charset="0"/>
                <a:ea typeface="Calibri" panose="020F0502020204030204" pitchFamily="34" charset="0"/>
                <a:cs typeface="Times New Roman" panose="02020603050405020304" pitchFamily="18" charset="0"/>
              </a:rPr>
              <a:t> = </a:t>
            </a:r>
            <a:r>
              <a:rPr lang="en-US" sz="32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3200" i="1"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3200" baseline="-25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3200" dirty="0">
                <a:latin typeface="Cambria" panose="02040503050406030204" pitchFamily="18" charset="0"/>
                <a:ea typeface="Calibri" panose="020F0502020204030204" pitchFamily="34" charset="0"/>
                <a:cs typeface="Times New Roman" panose="02020603050405020304" pitchFamily="18" charset="0"/>
              </a:rPr>
              <a:t> - (2∙</a:t>
            </a:r>
            <a:r>
              <a:rPr lang="en-US" sz="32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32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32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3200" dirty="0">
                <a:latin typeface="Cambria" panose="02040503050406030204" pitchFamily="18" charset="0"/>
                <a:ea typeface="Calibri" panose="020F0502020204030204" pitchFamily="34" charset="0"/>
                <a:cs typeface="Times New Roman" panose="02020603050405020304" pitchFamily="18" charset="0"/>
              </a:rPr>
              <a:t>∙</a:t>
            </a:r>
            <a:r>
              <a:rPr lang="en-US" sz="32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32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32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e</a:t>
            </a:r>
            <a:r>
              <a:rPr lang="en-US" sz="3200" dirty="0">
                <a:solidFill>
                  <a:srgbClr val="000000"/>
                </a:solidFill>
                <a:latin typeface="Cambria" panose="02040503050406030204" pitchFamily="18" charset="0"/>
                <a:ea typeface="Calibri" panose="020F0502020204030204" pitchFamily="34" charset="0"/>
                <a:cs typeface="Cambria Math" panose="02040503050406030204" pitchFamily="18" charset="0"/>
              </a:rPr>
              <a:t> - </a:t>
            </a:r>
            <a:r>
              <a:rPr lang="en-US" sz="32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32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32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e</a:t>
            </a:r>
            <a:r>
              <a:rPr lang="en-US" sz="32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2</a:t>
            </a:r>
            <a:r>
              <a:rPr lang="en-US" sz="3200" dirty="0">
                <a:latin typeface="Cambria" panose="02040503050406030204" pitchFamily="18" charset="0"/>
                <a:ea typeface="Calibri" panose="020F0502020204030204" pitchFamily="34" charset="0"/>
                <a:cs typeface="Times New Roman" panose="02020603050405020304" pitchFamily="18" charset="0"/>
              </a:rPr>
              <a:t>)</a:t>
            </a:r>
            <a:r>
              <a:rPr lang="en-US" sz="32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1/2</a:t>
            </a:r>
            <a:endParaRPr lang="en-US" sz="3200" dirty="0">
              <a:latin typeface="Cambria" panose="02040503050406030204" pitchFamily="18" charset="0"/>
              <a:ea typeface="Cambria Math" panose="020405030504060302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D712C12B-0F7E-45BD-865E-1A3E7BA8CE5F}"/>
              </a:ext>
            </a:extLst>
          </p:cNvPr>
          <p:cNvSpPr txBox="1"/>
          <p:nvPr/>
        </p:nvSpPr>
        <p:spPr>
          <a:xfrm>
            <a:off x="4124808" y="5886153"/>
            <a:ext cx="704039" cy="584775"/>
          </a:xfrm>
          <a:prstGeom prst="rect">
            <a:avLst/>
          </a:prstGeom>
          <a:noFill/>
        </p:spPr>
        <p:txBody>
          <a:bodyPr wrap="none" rtlCol="0">
            <a:spAutoFit/>
          </a:bodyPr>
          <a:lstStyle/>
          <a:p>
            <a:pPr lvl="0"/>
            <a:r>
              <a:rPr lang="el-GR" sz="3200" dirty="0">
                <a:latin typeface="Cambria" panose="02040503050406030204" pitchFamily="18" charset="0"/>
                <a:cs typeface="Times New Roman" panose="02020603050405020304" pitchFamily="18" charset="0"/>
              </a:rPr>
              <a:t>Δ</a:t>
            </a:r>
            <a:r>
              <a:rPr lang="en-US" sz="3200" i="1" dirty="0" err="1">
                <a:latin typeface="Cambria" panose="02040503050406030204" pitchFamily="18" charset="0"/>
                <a:cs typeface="Times New Roman" panose="02020603050405020304" pitchFamily="18" charset="0"/>
              </a:rPr>
              <a:t>t</a:t>
            </a:r>
            <a:r>
              <a:rPr lang="en-US" sz="3200" baseline="-25000" dirty="0" err="1">
                <a:latin typeface="Cambria" panose="02040503050406030204" pitchFamily="18" charset="0"/>
                <a:cs typeface="Times New Roman" panose="02020603050405020304" pitchFamily="18" charset="0"/>
              </a:rPr>
              <a:t>e</a:t>
            </a:r>
            <a:endParaRPr lang="en-US" sz="3200" dirty="0">
              <a:latin typeface="Cambria" panose="02040503050406030204" pitchFamily="18" charset="0"/>
              <a:ea typeface="Cambria Math" panose="020405030504060302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49AE18B9-D920-4793-8717-A0472CB2A749}"/>
              </a:ext>
            </a:extLst>
          </p:cNvPr>
          <p:cNvSpPr txBox="1"/>
          <p:nvPr/>
        </p:nvSpPr>
        <p:spPr>
          <a:xfrm>
            <a:off x="7773060" y="4972080"/>
            <a:ext cx="704039" cy="584775"/>
          </a:xfrm>
          <a:prstGeom prst="rect">
            <a:avLst/>
          </a:prstGeom>
          <a:noFill/>
        </p:spPr>
        <p:txBody>
          <a:bodyPr wrap="none" rtlCol="0">
            <a:spAutoFit/>
          </a:bodyPr>
          <a:lstStyle/>
          <a:p>
            <a:pPr lvl="0"/>
            <a:r>
              <a:rPr lang="el-GR" sz="3200" dirty="0">
                <a:latin typeface="Cambria" panose="02040503050406030204" pitchFamily="18" charset="0"/>
                <a:cs typeface="Times New Roman" panose="02020603050405020304" pitchFamily="18" charset="0"/>
              </a:rPr>
              <a:t>Δ</a:t>
            </a:r>
            <a:r>
              <a:rPr lang="en-US" sz="3200" i="1" dirty="0" err="1">
                <a:latin typeface="Cambria" panose="02040503050406030204" pitchFamily="18" charset="0"/>
                <a:cs typeface="Times New Roman" panose="02020603050405020304" pitchFamily="18" charset="0"/>
              </a:rPr>
              <a:t>t</a:t>
            </a:r>
            <a:r>
              <a:rPr lang="en-US" sz="3200" baseline="-25000" dirty="0" err="1">
                <a:latin typeface="Cambria" panose="02040503050406030204" pitchFamily="18" charset="0"/>
                <a:cs typeface="Times New Roman" panose="02020603050405020304" pitchFamily="18" charset="0"/>
              </a:rPr>
              <a:t>e</a:t>
            </a:r>
            <a:endParaRPr lang="en-US" sz="3200" dirty="0">
              <a:latin typeface="Cambria" panose="02040503050406030204" pitchFamily="18" charset="0"/>
              <a:ea typeface="Cambria Math" panose="020405030504060302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660F4601-B76C-45FC-B629-D1BD0A9BB147}"/>
              </a:ext>
            </a:extLst>
          </p:cNvPr>
          <p:cNvSpPr txBox="1"/>
          <p:nvPr/>
        </p:nvSpPr>
        <p:spPr>
          <a:xfrm>
            <a:off x="11439195" y="4057404"/>
            <a:ext cx="704039" cy="584775"/>
          </a:xfrm>
          <a:prstGeom prst="rect">
            <a:avLst/>
          </a:prstGeom>
          <a:noFill/>
        </p:spPr>
        <p:txBody>
          <a:bodyPr wrap="none" rtlCol="0">
            <a:spAutoFit/>
          </a:bodyPr>
          <a:lstStyle/>
          <a:p>
            <a:pPr lvl="0"/>
            <a:r>
              <a:rPr lang="el-GR" sz="3200" dirty="0">
                <a:latin typeface="Cambria" panose="02040503050406030204" pitchFamily="18" charset="0"/>
                <a:cs typeface="Times New Roman" panose="02020603050405020304" pitchFamily="18" charset="0"/>
              </a:rPr>
              <a:t>Δ</a:t>
            </a:r>
            <a:r>
              <a:rPr lang="en-US" sz="3200" i="1" dirty="0" err="1">
                <a:latin typeface="Cambria" panose="02040503050406030204" pitchFamily="18" charset="0"/>
                <a:cs typeface="Times New Roman" panose="02020603050405020304" pitchFamily="18" charset="0"/>
              </a:rPr>
              <a:t>t</a:t>
            </a:r>
            <a:r>
              <a:rPr lang="en-US" sz="3200" baseline="-25000" dirty="0" err="1">
                <a:latin typeface="Cambria" panose="02040503050406030204" pitchFamily="18" charset="0"/>
                <a:cs typeface="Times New Roman" panose="02020603050405020304" pitchFamily="18" charset="0"/>
              </a:rPr>
              <a:t>e</a:t>
            </a:r>
            <a:endParaRPr lang="en-US" sz="3200" dirty="0">
              <a:latin typeface="Cambria" panose="020405030504060302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4159320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149</a:t>
            </a:fld>
            <a:endParaRPr lang="en-US"/>
          </a:p>
        </p:txBody>
      </p:sp>
      <p:sp>
        <p:nvSpPr>
          <p:cNvPr id="28" name="TextBox 27">
            <a:extLst>
              <a:ext uri="{FF2B5EF4-FFF2-40B4-BE49-F238E27FC236}">
                <a16:creationId xmlns:a16="http://schemas.microsoft.com/office/drawing/2014/main" id="{6B0BF4E2-F8A5-47AD-96FC-0B719D7879F3}"/>
              </a:ext>
            </a:extLst>
          </p:cNvPr>
          <p:cNvSpPr txBox="1"/>
          <p:nvPr/>
        </p:nvSpPr>
        <p:spPr>
          <a:xfrm>
            <a:off x="157843" y="312420"/>
            <a:ext cx="12089976" cy="5837495"/>
          </a:xfrm>
          <a:prstGeom prst="rect">
            <a:avLst/>
          </a:prstGeom>
          <a:noFill/>
        </p:spPr>
        <p:txBody>
          <a:bodyPr wrap="none" rtlCol="0">
            <a:spAutoFit/>
          </a:bodyPr>
          <a:lstStyle/>
          <a:p>
            <a:pPr lvl="0"/>
            <a:r>
              <a:rPr lang="en-US" sz="4000" i="1" dirty="0" err="1">
                <a:solidFill>
                  <a:srgbClr val="4B0096"/>
                </a:solidFill>
                <a:latin typeface="Cambria" panose="02040503050406030204" pitchFamily="18" charset="0"/>
                <a:cs typeface="Times New Roman" panose="02020603050405020304" pitchFamily="18" charset="0"/>
              </a:rPr>
              <a:t>f</a:t>
            </a:r>
            <a:r>
              <a:rPr lang="en-US" sz="4000" baseline="-25000" dirty="0" err="1">
                <a:solidFill>
                  <a:srgbClr val="4B0096"/>
                </a:solidFill>
                <a:latin typeface="Cambria" panose="02040503050406030204" pitchFamily="18" charset="0"/>
                <a:cs typeface="Times New Roman" panose="02020603050405020304" pitchFamily="18" charset="0"/>
              </a:rPr>
              <a:t>u</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i="1" dirty="0">
                <a:latin typeface="Cambria" panose="02040503050406030204" pitchFamily="18" charset="0"/>
                <a:ea typeface="Cambria Math" panose="02040503050406030204" pitchFamily="18" charset="0"/>
                <a:cs typeface="Times New Roman" panose="02020603050405020304" pitchFamily="18" charset="0"/>
              </a:rPr>
              <a:t>task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e</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a:t>
            </a:r>
            <a:r>
              <a:rPr lang="el-GR" sz="3200" dirty="0">
                <a:solidFill>
                  <a:srgbClr val="FFC000">
                    <a:lumMod val="50000"/>
                  </a:srgbClr>
                </a:solidFill>
                <a:latin typeface="Cambria" panose="02040503050406030204" pitchFamily="18" charset="0"/>
                <a:cs typeface="Arial" panose="020B0604020202020204" pitchFamily="34" charset="0"/>
              </a:rPr>
              <a:t>Δ</a:t>
            </a:r>
            <a:r>
              <a:rPr lang="en-US" sz="3200" dirty="0" err="1">
                <a:solidFill>
                  <a:srgbClr val="FFC000">
                    <a:lumMod val="50000"/>
                  </a:srgbClr>
                </a:solidFill>
                <a:latin typeface="Cambria" panose="02040503050406030204" pitchFamily="18" charset="0"/>
                <a:cs typeface="Arial" panose="020B0604020202020204" pitchFamily="34" charset="0"/>
              </a:rPr>
              <a:t>n</a:t>
            </a:r>
            <a:r>
              <a:rPr lang="en-US" sz="3200" baseline="-25000" dirty="0" err="1">
                <a:solidFill>
                  <a:srgbClr val="FFC000">
                    <a:lumMod val="50000"/>
                  </a:srgbClr>
                </a:solidFill>
                <a:latin typeface="Cambria" panose="02040503050406030204" pitchFamily="18" charset="0"/>
                <a:cs typeface="Arial" panose="020B0604020202020204" pitchFamily="34" charset="0"/>
              </a:rPr>
              <a:t>break</a:t>
            </a:r>
            <a:r>
              <a:rPr lang="en-US" sz="3200" dirty="0">
                <a:solidFill>
                  <a:srgbClr val="FFC000">
                    <a:lumMod val="50000"/>
                  </a:srgbClr>
                </a:solidFill>
                <a:latin typeface="Cambria" panose="02040503050406030204" pitchFamily="18" charset="0"/>
                <a:cs typeface="Arial" panose="020B0604020202020204" pitchFamily="34" charset="0"/>
              </a:rPr>
              <a:t>"</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n</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cs typeface="Times New Roman" panose="02020603050405020304" pitchFamily="18" charset="0"/>
              </a:rPr>
              <a:t>]</a:t>
            </a:r>
            <a:r>
              <a:rPr lang="en-US" sz="4000" dirty="0">
                <a:latin typeface="Cambria" panose="02040503050406030204" pitchFamily="18" charset="0"/>
                <a:ea typeface="Cambria Math" panose="02040503050406030204" pitchFamily="18" charset="0"/>
                <a:cs typeface="Times New Roman" panose="02020603050405020304" pitchFamily="18" charset="0"/>
              </a:rPr>
              <a:t>) = …</a:t>
            </a:r>
          </a:p>
          <a:p>
            <a:pPr lvl="0"/>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i="1" dirty="0">
                <a:latin typeface="Cambria" panose="02040503050406030204" pitchFamily="18" charset="0"/>
                <a:ea typeface="Cambria Math" panose="02040503050406030204" pitchFamily="18" charset="0"/>
                <a:cs typeface="Times New Roman" panose="02020603050405020304" pitchFamily="18" charset="0"/>
              </a:rPr>
              <a:t>task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ea typeface="Cambria Math" panose="02040503050406030204" pitchFamily="18" charset="0"/>
                <a:cs typeface="Times New Roman" panose="02020603050405020304" pitchFamily="18" charset="0"/>
              </a:rPr>
              <a:t>]</a:t>
            </a:r>
          </a:p>
          <a:p>
            <a:pPr lvl="0"/>
            <a:endParaRPr lang="en-US" sz="4000" i="1" dirty="0">
              <a:latin typeface="Cambria" panose="02040503050406030204" pitchFamily="18" charset="0"/>
              <a:ea typeface="Cambria Math" panose="02040503050406030204" pitchFamily="18" charset="0"/>
              <a:cs typeface="Times New Roman" panose="02020603050405020304" pitchFamily="18" charset="0"/>
            </a:endParaRP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task</a:t>
            </a:r>
            <a:r>
              <a:rPr lang="en-US" sz="4000" dirty="0">
                <a:latin typeface="Cambria" panose="02040503050406030204" pitchFamily="18" charset="0"/>
                <a:cs typeface="Times New Roman" panose="02020603050405020304" pitchFamily="18" charset="0"/>
              </a:rPr>
              <a:t> = </a:t>
            </a:r>
            <a:r>
              <a:rPr lang="en-US" sz="3200" dirty="0">
                <a:solidFill>
                  <a:srgbClr val="FFC000">
                    <a:lumMod val="50000"/>
                  </a:srgbClr>
                </a:solidFill>
                <a:latin typeface="Cambria" panose="02040503050406030204" pitchFamily="18" charset="0"/>
                <a:cs typeface="Arial" panose="020B0604020202020204" pitchFamily="34" charset="0"/>
              </a:rPr>
              <a:t>"work"</a:t>
            </a:r>
            <a:r>
              <a:rPr lang="en-US" sz="4000" dirty="0">
                <a:latin typeface="Cambria" panose="02040503050406030204" pitchFamily="18" charset="0"/>
                <a:cs typeface="Times New Roman" panose="02020603050405020304" pitchFamily="18" charset="0"/>
              </a:rPr>
              <a:t>) ⇒ (</a:t>
            </a:r>
            <a:r>
              <a:rPr lang="el-GR" sz="4000" dirty="0">
                <a:solidFill>
                  <a:schemeClr val="bg1"/>
                </a:solidFill>
                <a:latin typeface="Cambria" panose="02040503050406030204" pitchFamily="18" charset="0"/>
                <a:cs typeface="Times New Roman" panose="02020603050405020304" pitchFamily="18" charset="0"/>
              </a:rPr>
              <a:t>Δ</a:t>
            </a:r>
            <a:r>
              <a:rPr lang="en-US" sz="4000" i="1" dirty="0" err="1">
                <a:solidFill>
                  <a:schemeClr val="bg1"/>
                </a:solidFill>
                <a:latin typeface="Cambria" panose="02040503050406030204" pitchFamily="18" charset="0"/>
                <a:cs typeface="Times New Roman" panose="02020603050405020304" pitchFamily="18" charset="0"/>
              </a:rPr>
              <a:t>t</a:t>
            </a:r>
            <a:r>
              <a:rPr lang="en-US" sz="4000" baseline="-25000" dirty="0" err="1">
                <a:solidFill>
                  <a:schemeClr val="bg1"/>
                </a:solidFill>
                <a:latin typeface="Cambria" panose="02040503050406030204" pitchFamily="18" charset="0"/>
                <a:cs typeface="Times New Roman" panose="02020603050405020304" pitchFamily="18" charset="0"/>
              </a:rPr>
              <a:t>p</a:t>
            </a:r>
            <a:r>
              <a:rPr lang="en-US" sz="4000" i="1" dirty="0">
                <a:solidFill>
                  <a:schemeClr val="bg1"/>
                </a:solidFill>
                <a:latin typeface="Cambria" panose="02040503050406030204" pitchFamily="18" charset="0"/>
                <a:cs typeface="Times New Roman" panose="02020603050405020304" pitchFamily="18" charset="0"/>
              </a:rPr>
              <a:t>'</a:t>
            </a:r>
            <a:r>
              <a:rPr lang="en-US" sz="40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 </a:t>
            </a:r>
            <a:r>
              <a:rPr lang="el-GR" sz="4000" dirty="0">
                <a:solidFill>
                  <a:schemeClr val="bg1"/>
                </a:solidFill>
                <a:latin typeface="Cambria" panose="02040503050406030204" pitchFamily="18" charset="0"/>
                <a:cs typeface="Times New Roman" panose="02020603050405020304" pitchFamily="18" charset="0"/>
              </a:rPr>
              <a:t>Δ</a:t>
            </a:r>
            <a:r>
              <a:rPr lang="en-US" sz="4000" i="1" dirty="0" err="1">
                <a:solidFill>
                  <a:schemeClr val="bg1"/>
                </a:solidFill>
                <a:latin typeface="Cambria" panose="02040503050406030204" pitchFamily="18" charset="0"/>
                <a:cs typeface="Times New Roman" panose="02020603050405020304" pitchFamily="18" charset="0"/>
              </a:rPr>
              <a:t>t</a:t>
            </a:r>
            <a:r>
              <a:rPr lang="en-US" sz="4000" baseline="-25000" dirty="0" err="1">
                <a:solidFill>
                  <a:schemeClr val="bg1"/>
                </a:solidFill>
                <a:latin typeface="Cambria" panose="02040503050406030204" pitchFamily="18" charset="0"/>
                <a:cs typeface="Times New Roman" panose="02020603050405020304" pitchFamily="18" charset="0"/>
              </a:rPr>
              <a:t>p</a:t>
            </a:r>
            <a:r>
              <a:rPr lang="en-US" sz="40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l-GR" sz="4000" dirty="0">
                <a:solidFill>
                  <a:schemeClr val="bg1"/>
                </a:solidFill>
                <a:latin typeface="Cambria" panose="02040503050406030204" pitchFamily="18" charset="0"/>
                <a:cs typeface="Times New Roman" panose="02020603050405020304" pitchFamily="18" charset="0"/>
              </a:rPr>
              <a:t> Δ</a:t>
            </a:r>
            <a:r>
              <a:rPr lang="en-US" sz="4000" i="1" dirty="0" err="1">
                <a:solidFill>
                  <a:schemeClr val="bg1"/>
                </a:solidFill>
                <a:latin typeface="Cambria" panose="02040503050406030204" pitchFamily="18" charset="0"/>
                <a:cs typeface="Times New Roman" panose="02020603050405020304" pitchFamily="18" charset="0"/>
              </a:rPr>
              <a:t>t</a:t>
            </a:r>
            <a:r>
              <a:rPr lang="en-US" sz="4000" baseline="-25000" dirty="0" err="1">
                <a:solidFill>
                  <a:schemeClr val="bg1"/>
                </a:solidFill>
                <a:latin typeface="Cambria" panose="02040503050406030204" pitchFamily="18" charset="0"/>
                <a:cs typeface="Times New Roman" panose="02020603050405020304" pitchFamily="18" charset="0"/>
              </a:rPr>
              <a:t>e</a:t>
            </a:r>
            <a:r>
              <a:rPr lang="en-US" sz="4000" dirty="0">
                <a:latin typeface="Cambria" panose="02040503050406030204" pitchFamily="18" charset="0"/>
                <a:cs typeface="Times New Roman" panose="02020603050405020304" pitchFamily="18" charset="0"/>
              </a:rPr>
              <a:t>)</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a:p>
            <a:endParaRPr lang="en-US" sz="4000" baseline="-25000" dirty="0">
              <a:latin typeface="Cambria" panose="02040503050406030204" pitchFamily="18" charset="0"/>
              <a:cs typeface="Times New Roman" panose="02020603050405020304" pitchFamily="18" charset="0"/>
            </a:endParaRP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task</a:t>
            </a:r>
            <a:r>
              <a:rPr lang="en-US" sz="4000" dirty="0">
                <a:latin typeface="Cambria" panose="02040503050406030204" pitchFamily="18" charset="0"/>
                <a:cs typeface="Times New Roman" panose="02020603050405020304" pitchFamily="18" charset="0"/>
              </a:rPr>
              <a:t> = </a:t>
            </a:r>
            <a:r>
              <a:rPr lang="en-US" sz="3200" dirty="0">
                <a:solidFill>
                  <a:srgbClr val="FFC000">
                    <a:lumMod val="50000"/>
                  </a:srgbClr>
                </a:solidFill>
                <a:latin typeface="Cambria" panose="02040503050406030204" pitchFamily="18" charset="0"/>
                <a:cs typeface="Arial" panose="020B0604020202020204" pitchFamily="34" charset="0"/>
              </a:rPr>
              <a:t>"break"</a:t>
            </a:r>
            <a:r>
              <a:rPr lang="en-US" sz="4000" dirty="0">
                <a:latin typeface="Cambria" panose="02040503050406030204" pitchFamily="18" charset="0"/>
                <a:cs typeface="Times New Roman" panose="02020603050405020304" pitchFamily="18" charset="0"/>
              </a:rPr>
              <a:t>) ⇒ …</a:t>
            </a: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n</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cs typeface="Times New Roman" panose="02020603050405020304" pitchFamily="18" charset="0"/>
              </a:rPr>
              <a:t> = 0) ⇒ </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chemeClr val="bg1"/>
                </a:solidFill>
                <a:latin typeface="Cambria" panose="02040503050406030204" pitchFamily="18" charset="0"/>
                <a:ea typeface="Calibri" panose="020F0502020204030204" pitchFamily="34" charset="0"/>
                <a:cs typeface="Cambria Math" panose="02040503050406030204" pitchFamily="18" charset="0"/>
              </a:rPr>
              <a:t>'</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 = </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dirty="0">
                <a:solidFill>
                  <a:schemeClr val="bg1"/>
                </a:solidFill>
                <a:latin typeface="Cambria" panose="02040503050406030204" pitchFamily="18" charset="0"/>
                <a:ea typeface="Calibri" panose="020F0502020204030204" pitchFamily="34" charset="0"/>
                <a:cs typeface="Cambria Math" panose="02040503050406030204" pitchFamily="18" charset="0"/>
              </a:rPr>
              <a:t> - </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e</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n</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cs typeface="Times New Roman" panose="02020603050405020304" pitchFamily="18" charset="0"/>
              </a:rPr>
              <a:t> &gt; 0) ⇒ </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chemeClr val="bg1"/>
                </a:solidFill>
                <a:latin typeface="Cambria" panose="02040503050406030204" pitchFamily="18" charset="0"/>
                <a:ea typeface="Calibri" panose="020F0502020204030204" pitchFamily="34" charset="0"/>
                <a:cs typeface="Cambria Math" panose="02040503050406030204" pitchFamily="18" charset="0"/>
              </a:rPr>
              <a:t>'</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 = (Δ</a:t>
            </a:r>
            <a:r>
              <a:rPr lang="en-US" sz="4000" i="1" dirty="0">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baseline="30000" dirty="0">
                <a:solidFill>
                  <a:schemeClr val="bg1"/>
                </a:solidFill>
                <a:latin typeface="Cambria" panose="02040503050406030204" pitchFamily="18" charset="0"/>
                <a:ea typeface="Calibri" panose="020F0502020204030204" pitchFamily="34" charset="0"/>
                <a:cs typeface="Times New Roman" panose="02020603050405020304" pitchFamily="18" charset="0"/>
              </a:rPr>
              <a:t>2</a:t>
            </a:r>
            <a:r>
              <a:rPr lang="en-US" sz="4000" dirty="0">
                <a:solidFill>
                  <a:schemeClr val="bg1"/>
                </a:solidFill>
                <a:latin typeface="Cambria" panose="02040503050406030204" pitchFamily="18" charset="0"/>
                <a:ea typeface="Calibri" panose="020F0502020204030204" pitchFamily="34" charset="0"/>
                <a:cs typeface="Cambria Math" panose="02040503050406030204" pitchFamily="18" charset="0"/>
              </a:rPr>
              <a:t> - </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chemeClr val="bg1"/>
                </a:solidFill>
                <a:latin typeface="Cambria" panose="02040503050406030204" pitchFamily="18" charset="0"/>
                <a:ea typeface="Calibri" panose="020F0502020204030204" pitchFamily="34" charset="0"/>
                <a:cs typeface="Times New Roman" panose="02020603050405020304" pitchFamily="18" charset="0"/>
              </a:rPr>
              <a:t>e</a:t>
            </a:r>
            <a:r>
              <a:rPr lang="en-US" sz="4000" baseline="30000" dirty="0">
                <a:solidFill>
                  <a:schemeClr val="bg1"/>
                </a:solidFill>
                <a:latin typeface="Cambria" panose="02040503050406030204" pitchFamily="18" charset="0"/>
                <a:ea typeface="Calibri" panose="020F0502020204030204" pitchFamily="34" charset="0"/>
                <a:cs typeface="Cambria Math" panose="02040503050406030204" pitchFamily="18" charset="0"/>
              </a:rPr>
              <a:t>2</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a:t>
            </a:r>
            <a:r>
              <a:rPr lang="en-US" sz="4000" baseline="30000" dirty="0">
                <a:solidFill>
                  <a:schemeClr val="bg1"/>
                </a:solidFill>
                <a:latin typeface="Cambria" panose="02040503050406030204" pitchFamily="18" charset="0"/>
                <a:ea typeface="Calibri" panose="020F0502020204030204" pitchFamily="34" charset="0"/>
                <a:cs typeface="Cambria Math" panose="02040503050406030204" pitchFamily="18" charset="0"/>
              </a:rPr>
              <a:t>1/2</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n</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cs typeface="Times New Roman" panose="02020603050405020304" pitchFamily="18" charset="0"/>
              </a:rPr>
              <a:t> &lt; 0) ⇒ </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chemeClr val="bg1"/>
                </a:solidFill>
                <a:latin typeface="Cambria" panose="02040503050406030204" pitchFamily="18" charset="0"/>
                <a:ea typeface="Calibri" panose="020F0502020204030204" pitchFamily="34" charset="0"/>
                <a:cs typeface="Cambria Math" panose="02040503050406030204" pitchFamily="18" charset="0"/>
              </a:rPr>
              <a:t>'</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 = </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 - (2∙Δ</a:t>
            </a:r>
            <a:r>
              <a:rPr lang="en-US" sz="4000" i="1" dirty="0">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chemeClr val="bg1"/>
                </a:solidFill>
                <a:latin typeface="Cambria" panose="02040503050406030204" pitchFamily="18" charset="0"/>
                <a:ea typeface="Calibri" panose="020F0502020204030204" pitchFamily="34" charset="0"/>
                <a:cs typeface="Times New Roman" panose="02020603050405020304" pitchFamily="18" charset="0"/>
              </a:rPr>
              <a:t>e</a:t>
            </a:r>
            <a:r>
              <a:rPr lang="en-US" sz="4000" dirty="0">
                <a:solidFill>
                  <a:schemeClr val="bg1"/>
                </a:solidFill>
                <a:latin typeface="Cambria" panose="02040503050406030204" pitchFamily="18" charset="0"/>
                <a:ea typeface="Calibri" panose="020F0502020204030204" pitchFamily="34" charset="0"/>
                <a:cs typeface="Cambria Math" panose="02040503050406030204" pitchFamily="18" charset="0"/>
              </a:rPr>
              <a:t> - </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chemeClr val="bg1"/>
                </a:solidFill>
                <a:latin typeface="Cambria" panose="02040503050406030204" pitchFamily="18" charset="0"/>
                <a:ea typeface="Calibri" panose="020F0502020204030204" pitchFamily="34" charset="0"/>
                <a:cs typeface="Times New Roman" panose="02020603050405020304" pitchFamily="18" charset="0"/>
              </a:rPr>
              <a:t>e</a:t>
            </a:r>
            <a:r>
              <a:rPr lang="en-US" sz="4000" baseline="30000" dirty="0">
                <a:solidFill>
                  <a:schemeClr val="bg1"/>
                </a:solidFill>
                <a:latin typeface="Cambria" panose="02040503050406030204" pitchFamily="18" charset="0"/>
                <a:ea typeface="Calibri" panose="020F0502020204030204" pitchFamily="34" charset="0"/>
                <a:cs typeface="Cambria Math" panose="02040503050406030204" pitchFamily="18" charset="0"/>
              </a:rPr>
              <a:t>2</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a:t>
            </a:r>
            <a:r>
              <a:rPr lang="en-US" sz="4000" baseline="30000" dirty="0">
                <a:solidFill>
                  <a:schemeClr val="bg1"/>
                </a:solidFill>
                <a:latin typeface="Cambria" panose="02040503050406030204" pitchFamily="18" charset="0"/>
                <a:ea typeface="Calibri" panose="020F0502020204030204" pitchFamily="34" charset="0"/>
                <a:cs typeface="Cambria Math" panose="02040503050406030204" pitchFamily="18" charset="0"/>
              </a:rPr>
              <a:t>1/2</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C3396427-D632-499E-BFAC-BF2795D2ECA6}"/>
              </a:ext>
            </a:extLst>
          </p:cNvPr>
          <p:cNvSpPr txBox="1">
            <a:spLocks/>
          </p:cNvSpPr>
          <p:nvPr/>
        </p:nvSpPr>
        <p:spPr>
          <a:xfrm>
            <a:off x="9785658" y="1390382"/>
            <a:ext cx="2070463" cy="1470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6">
                    <a:lumMod val="75000"/>
                  </a:schemeClr>
                </a:solidFill>
                <a:latin typeface="+mn-lt"/>
              </a:rPr>
              <a:t>Unplanned</a:t>
            </a:r>
          </a:p>
          <a:p>
            <a:r>
              <a:rPr lang="en-US" sz="2800" b="1" dirty="0">
                <a:solidFill>
                  <a:schemeClr val="accent6">
                    <a:lumMod val="75000"/>
                  </a:schemeClr>
                </a:solidFill>
                <a:latin typeface="+mn-lt"/>
              </a:rPr>
              <a:t>Event</a:t>
            </a:r>
          </a:p>
        </p:txBody>
      </p:sp>
      <p:sp>
        <p:nvSpPr>
          <p:cNvPr id="7" name="TextBox 6">
            <a:extLst>
              <a:ext uri="{FF2B5EF4-FFF2-40B4-BE49-F238E27FC236}">
                <a16:creationId xmlns:a16="http://schemas.microsoft.com/office/drawing/2014/main" id="{4FA791DB-A04C-4678-8EE5-E45FBFD7BC88}"/>
              </a:ext>
            </a:extLst>
          </p:cNvPr>
          <p:cNvSpPr txBox="1"/>
          <p:nvPr/>
        </p:nvSpPr>
        <p:spPr>
          <a:xfrm>
            <a:off x="4926469" y="2140952"/>
            <a:ext cx="3203121" cy="707886"/>
          </a:xfrm>
          <a:prstGeom prst="rect">
            <a:avLst/>
          </a:prstGeom>
          <a:noFill/>
        </p:spPr>
        <p:txBody>
          <a:bodyPr wrap="none" rtlCol="0">
            <a:spAutoFit/>
          </a:bodyPr>
          <a:lstStyle/>
          <a:p>
            <a:pPr lvl="0"/>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a:t>
            </a:r>
            <a:r>
              <a:rPr lang="en-US" sz="4000" dirty="0">
                <a:latin typeface="Cambria" panose="02040503050406030204" pitchFamily="18" charset="0"/>
                <a:ea typeface="Cambria Math" panose="02040503050406030204" pitchFamily="18" charset="0"/>
                <a:cs typeface="Times New Roman" panose="02020603050405020304" pitchFamily="18" charset="0"/>
              </a:rPr>
              <a:t> =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 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e</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C019053-3FD2-4B60-BFFD-A6311E61FB8C}"/>
              </a:ext>
            </a:extLst>
          </p:cNvPr>
          <p:cNvSpPr txBox="1"/>
          <p:nvPr/>
        </p:nvSpPr>
        <p:spPr>
          <a:xfrm>
            <a:off x="5417294" y="4781818"/>
            <a:ext cx="4519186" cy="707886"/>
          </a:xfrm>
          <a:prstGeom prst="rect">
            <a:avLst/>
          </a:prstGeom>
          <a:noFill/>
        </p:spPr>
        <p:txBody>
          <a:bodyPr wrap="none" rtlCol="0">
            <a:spAutoFit/>
          </a:bodyPr>
          <a:lstStyle/>
          <a:p>
            <a:pPr lvl="0"/>
            <a:r>
              <a:rPr lang="en-US" sz="4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r>
              <a:rPr lang="en-US" sz="4000" dirty="0">
                <a:latin typeface="Cambria" panose="02040503050406030204" pitchFamily="18" charset="0"/>
                <a:ea typeface="Calibri" panose="020F0502020204030204" pitchFamily="34" charset="0"/>
                <a:cs typeface="Times New Roman" panose="02020603050405020304" pitchFamily="18" charset="0"/>
              </a:rPr>
              <a:t> = (</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baseline="30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2</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 - </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e</a:t>
            </a:r>
            <a:r>
              <a:rPr lang="en-US" sz="40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2</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1/2</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2666B14-B891-4720-94A8-39B2A26453BB}"/>
              </a:ext>
            </a:extLst>
          </p:cNvPr>
          <p:cNvSpPr txBox="1"/>
          <p:nvPr/>
        </p:nvSpPr>
        <p:spPr>
          <a:xfrm>
            <a:off x="5417733" y="5397287"/>
            <a:ext cx="6583854" cy="707886"/>
          </a:xfrm>
          <a:prstGeom prst="rect">
            <a:avLst/>
          </a:prstGeom>
          <a:noFill/>
        </p:spPr>
        <p:txBody>
          <a:bodyPr wrap="none" rtlCol="0">
            <a:spAutoFit/>
          </a:bodyPr>
          <a:lstStyle/>
          <a:p>
            <a:pPr lvl="0"/>
            <a:r>
              <a:rPr lang="en-US" sz="4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r>
              <a:rPr lang="en-US" sz="4000" dirty="0">
                <a:latin typeface="Cambria" panose="02040503050406030204" pitchFamily="18" charset="0"/>
                <a:ea typeface="Calibri" panose="020F0502020204030204" pitchFamily="34" charset="0"/>
                <a:cs typeface="Times New Roman" panose="02020603050405020304" pitchFamily="18" charset="0"/>
              </a:rPr>
              <a:t> = </a:t>
            </a:r>
            <a:r>
              <a:rPr lang="en-US" sz="4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dirty="0">
                <a:latin typeface="Cambria" panose="02040503050406030204" pitchFamily="18" charset="0"/>
                <a:ea typeface="Calibri" panose="020F0502020204030204" pitchFamily="34" charset="0"/>
                <a:cs typeface="Times New Roman" panose="02020603050405020304" pitchFamily="18" charset="0"/>
              </a:rPr>
              <a:t> - (2∙</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e</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 - </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e</a:t>
            </a:r>
            <a:r>
              <a:rPr lang="en-US" sz="40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2</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1/2</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783B655-EAD8-4703-A837-2B0CDDEE1FFB}"/>
              </a:ext>
            </a:extLst>
          </p:cNvPr>
          <p:cNvSpPr txBox="1"/>
          <p:nvPr/>
        </p:nvSpPr>
        <p:spPr>
          <a:xfrm>
            <a:off x="5415099" y="4173969"/>
            <a:ext cx="3203121" cy="707886"/>
          </a:xfrm>
          <a:prstGeom prst="rect">
            <a:avLst/>
          </a:prstGeom>
          <a:noFill/>
        </p:spPr>
        <p:txBody>
          <a:bodyPr wrap="none" rtlCol="0">
            <a:spAutoFit/>
          </a:bodyPr>
          <a:lstStyle/>
          <a:p>
            <a:pPr lvl="0"/>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a:t>
            </a:r>
            <a:r>
              <a:rPr lang="en-US" sz="4000" dirty="0">
                <a:latin typeface="Cambria" panose="02040503050406030204" pitchFamily="18" charset="0"/>
                <a:ea typeface="Cambria Math" panose="02040503050406030204" pitchFamily="18" charset="0"/>
                <a:cs typeface="Times New Roman" panose="02020603050405020304" pitchFamily="18" charset="0"/>
              </a:rPr>
              <a:t> =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 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e</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828270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15</a:t>
            </a:fld>
            <a:endParaRPr lang="en-US"/>
          </a:p>
        </p:txBody>
      </p:sp>
      <p:sp>
        <p:nvSpPr>
          <p:cNvPr id="5" name="Title 1">
            <a:extLst>
              <a:ext uri="{FF2B5EF4-FFF2-40B4-BE49-F238E27FC236}">
                <a16:creationId xmlns:a16="http://schemas.microsoft.com/office/drawing/2014/main" id="{588564E1-CEA7-44F1-ABFD-EB7544FF9888}"/>
              </a:ext>
            </a:extLst>
          </p:cNvPr>
          <p:cNvSpPr txBox="1">
            <a:spLocks/>
          </p:cNvSpPr>
          <p:nvPr/>
        </p:nvSpPr>
        <p:spPr>
          <a:xfrm>
            <a:off x="615949" y="158751"/>
            <a:ext cx="29349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4">
                    <a:lumMod val="75000"/>
                  </a:schemeClr>
                </a:solidFill>
                <a:latin typeface="+mn-lt"/>
              </a:rPr>
              <a:t>DEVS Variants</a:t>
            </a:r>
          </a:p>
        </p:txBody>
      </p:sp>
      <p:sp>
        <p:nvSpPr>
          <p:cNvPr id="6" name="Title 1">
            <a:extLst>
              <a:ext uri="{FF2B5EF4-FFF2-40B4-BE49-F238E27FC236}">
                <a16:creationId xmlns:a16="http://schemas.microsoft.com/office/drawing/2014/main" id="{55333A79-28DB-4543-B932-42F4D21819C6}"/>
              </a:ext>
            </a:extLst>
          </p:cNvPr>
          <p:cNvSpPr txBox="1">
            <a:spLocks/>
          </p:cNvSpPr>
          <p:nvPr/>
        </p:nvSpPr>
        <p:spPr>
          <a:xfrm>
            <a:off x="4495799" y="3049832"/>
            <a:ext cx="3200402"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75000"/>
                    <a:lumOff val="25000"/>
                  </a:schemeClr>
                </a:solidFill>
                <a:latin typeface="+mn-lt"/>
              </a:rPr>
              <a:t>Classic DEVS (1976)</a:t>
            </a:r>
          </a:p>
        </p:txBody>
      </p:sp>
      <p:sp>
        <p:nvSpPr>
          <p:cNvPr id="15" name="Title 1">
            <a:extLst>
              <a:ext uri="{FF2B5EF4-FFF2-40B4-BE49-F238E27FC236}">
                <a16:creationId xmlns:a16="http://schemas.microsoft.com/office/drawing/2014/main" id="{682532B3-232C-4E35-B2DA-3A413BF23D3B}"/>
              </a:ext>
            </a:extLst>
          </p:cNvPr>
          <p:cNvSpPr txBox="1">
            <a:spLocks/>
          </p:cNvSpPr>
          <p:nvPr/>
        </p:nvSpPr>
        <p:spPr>
          <a:xfrm>
            <a:off x="5974079" y="4230932"/>
            <a:ext cx="3200402"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75000"/>
                    <a:lumOff val="25000"/>
                  </a:schemeClr>
                </a:solidFill>
                <a:latin typeface="+mn-lt"/>
              </a:rPr>
              <a:t>Parallel DEVS (1994)</a:t>
            </a:r>
          </a:p>
        </p:txBody>
      </p:sp>
    </p:spTree>
    <p:extLst>
      <p:ext uri="{BB962C8B-B14F-4D97-AF65-F5344CB8AC3E}">
        <p14:creationId xmlns:p14="http://schemas.microsoft.com/office/powerpoint/2010/main" val="40146941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150</a:t>
            </a:fld>
            <a:endParaRPr lang="en-US"/>
          </a:p>
        </p:txBody>
      </p:sp>
      <p:sp>
        <p:nvSpPr>
          <p:cNvPr id="28" name="TextBox 27">
            <a:extLst>
              <a:ext uri="{FF2B5EF4-FFF2-40B4-BE49-F238E27FC236}">
                <a16:creationId xmlns:a16="http://schemas.microsoft.com/office/drawing/2014/main" id="{6B0BF4E2-F8A5-47AD-96FC-0B719D7879F3}"/>
              </a:ext>
            </a:extLst>
          </p:cNvPr>
          <p:cNvSpPr txBox="1"/>
          <p:nvPr/>
        </p:nvSpPr>
        <p:spPr>
          <a:xfrm>
            <a:off x="2405743" y="696783"/>
            <a:ext cx="8598701" cy="5221942"/>
          </a:xfrm>
          <a:prstGeom prst="rect">
            <a:avLst/>
          </a:prstGeom>
          <a:noFill/>
        </p:spPr>
        <p:txBody>
          <a:bodyPr wrap="none" rtlCol="0">
            <a:spAutoFit/>
          </a:bodyPr>
          <a:lstStyle/>
          <a:p>
            <a:pPr lvl="0"/>
            <a:r>
              <a:rPr lang="en-US" sz="4000" i="1" dirty="0" err="1">
                <a:solidFill>
                  <a:srgbClr val="4B0096"/>
                </a:solidFill>
                <a:latin typeface="Cambria" panose="02040503050406030204" pitchFamily="18" charset="0"/>
                <a:cs typeface="Times New Roman" panose="02020603050405020304" pitchFamily="18" charset="0"/>
              </a:rPr>
              <a:t>f</a:t>
            </a:r>
            <a:r>
              <a:rPr lang="en-US" sz="4000" baseline="-25000" dirty="0" err="1">
                <a:solidFill>
                  <a:srgbClr val="4B0096"/>
                </a:solidFill>
                <a:latin typeface="Cambria" panose="02040503050406030204" pitchFamily="18" charset="0"/>
                <a:cs typeface="Times New Roman" panose="02020603050405020304" pitchFamily="18" charset="0"/>
              </a:rPr>
              <a:t>init</a:t>
            </a:r>
            <a:r>
              <a:rPr lang="en-US" sz="4000" dirty="0">
                <a:latin typeface="Cambria" panose="02040503050406030204" pitchFamily="18" charset="0"/>
                <a:cs typeface="Times New Roman" panose="02020603050405020304" pitchFamily="18" charset="0"/>
              </a:rPr>
              <a:t>(</a:t>
            </a:r>
            <a:r>
              <a:rPr lang="en-US" sz="4000" i="1" dirty="0" err="1">
                <a:latin typeface="Cambria" panose="02040503050406030204" pitchFamily="18" charset="0"/>
                <a:cs typeface="Times New Roman" panose="02020603050405020304" pitchFamily="18" charset="0"/>
              </a:rPr>
              <a:t>X</a:t>
            </a:r>
            <a:r>
              <a:rPr lang="en-US" sz="4000" baseline="-25000" dirty="0" err="1">
                <a:latin typeface="Cambria" panose="02040503050406030204" pitchFamily="18" charset="0"/>
                <a:cs typeface="Times New Roman" panose="02020603050405020304" pitchFamily="18" charset="0"/>
              </a:rPr>
              <a:t>fi</a:t>
            </a:r>
            <a:r>
              <a:rPr lang="en-US" sz="4000" dirty="0">
                <a:latin typeface="Cambria" panose="02040503050406030204" pitchFamily="18" charset="0"/>
                <a:cs typeface="Times New Roman" panose="02020603050405020304" pitchFamily="18" charset="0"/>
              </a:rPr>
              <a:t>) =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i="1" dirty="0">
                <a:latin typeface="Cambria" panose="02040503050406030204" pitchFamily="18" charset="0"/>
                <a:ea typeface="Cambria Math" panose="02040503050406030204" pitchFamily="18" charset="0"/>
                <a:cs typeface="Times New Roman" panose="02020603050405020304" pitchFamily="18" charset="0"/>
              </a:rPr>
              <a:t>task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a:t>
            </a:r>
          </a:p>
          <a:p>
            <a:pPr lvl="0"/>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p>
          <a:p>
            <a:pPr lvl="0"/>
            <a:r>
              <a:rPr lang="en-US" sz="4000" i="1"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 </a:t>
            </a:r>
            <a:r>
              <a:rPr lang="en-US" sz="4000" i="1" dirty="0" err="1">
                <a:latin typeface="Cambria" panose="02040503050406030204" pitchFamily="18" charset="0"/>
                <a:cs typeface="Times New Roman" panose="02020603050405020304" pitchFamily="18" charset="0"/>
              </a:rPr>
              <a:t>X</a:t>
            </a:r>
            <a:r>
              <a:rPr lang="en-US" sz="4000" baseline="-25000" dirty="0" err="1">
                <a:latin typeface="Cambria" panose="02040503050406030204" pitchFamily="18" charset="0"/>
                <a:cs typeface="Times New Roman" panose="02020603050405020304" pitchFamily="18" charset="0"/>
              </a:rPr>
              <a:t>fi</a:t>
            </a:r>
            <a:r>
              <a:rPr lang="en-US" sz="40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"work"</a:t>
            </a:r>
            <a:r>
              <a:rPr lang="en-US" sz="4000" dirty="0">
                <a:latin typeface="Cambria" panose="02040503050406030204" pitchFamily="18" charset="0"/>
                <a:cs typeface="Times New Roman" panose="02020603050405020304" pitchFamily="18" charset="0"/>
              </a:rPr>
              <a:t>)</a:t>
            </a:r>
            <a:endParaRPr lang="en-US" sz="4000" i="1" dirty="0">
              <a:latin typeface="Cambria" panose="02040503050406030204" pitchFamily="18" charset="0"/>
              <a:ea typeface="Cambria Math" panose="02040503050406030204" pitchFamily="18" charset="0"/>
              <a:cs typeface="Times New Roman" panose="02020603050405020304" pitchFamily="18" charset="0"/>
            </a:endParaRPr>
          </a:p>
          <a:p>
            <a:pPr lvl="0"/>
            <a:endParaRPr lang="en-US" sz="4000" i="1" dirty="0">
              <a:latin typeface="Cambria" panose="02040503050406030204" pitchFamily="18" charset="0"/>
              <a:ea typeface="Cambria Math" panose="02040503050406030204" pitchFamily="18" charset="0"/>
              <a:cs typeface="Times New Roman" panose="02020603050405020304" pitchFamily="18" charset="0"/>
            </a:endParaRPr>
          </a:p>
          <a:p>
            <a:r>
              <a:rPr lang="en-US" sz="4000" i="1"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 </a:t>
            </a:r>
            <a:r>
              <a:rPr lang="en-US" sz="4000" i="1" dirty="0" err="1">
                <a:latin typeface="Cambria" panose="02040503050406030204" pitchFamily="18" charset="0"/>
                <a:cs typeface="Times New Roman" panose="02020603050405020304" pitchFamily="18" charset="0"/>
              </a:rPr>
              <a:t>X</a:t>
            </a:r>
            <a:r>
              <a:rPr lang="en-US" sz="4000" baseline="-25000" dirty="0" err="1">
                <a:latin typeface="Cambria" panose="02040503050406030204" pitchFamily="18" charset="0"/>
                <a:cs typeface="Times New Roman" panose="02020603050405020304" pitchFamily="18" charset="0"/>
              </a:rPr>
              <a:t>fi</a:t>
            </a:r>
            <a:r>
              <a:rPr lang="en-US" sz="40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"break"</a:t>
            </a:r>
            <a:r>
              <a:rPr lang="en-US" sz="4000" dirty="0">
                <a:latin typeface="Cambria" panose="02040503050406030204" pitchFamily="18" charset="0"/>
                <a:cs typeface="Times New Roman" panose="02020603050405020304" pitchFamily="18" charset="0"/>
              </a:rPr>
              <a:t>)</a:t>
            </a:r>
            <a:endParaRPr lang="en-US" sz="4000" i="1" dirty="0">
              <a:latin typeface="Cambria" panose="02040503050406030204" pitchFamily="18" charset="0"/>
              <a:ea typeface="Cambria Math" panose="02040503050406030204" pitchFamily="18" charset="0"/>
              <a:cs typeface="Times New Roman" panose="02020603050405020304" pitchFamily="18" charset="0"/>
            </a:endParaRPr>
          </a:p>
          <a:p>
            <a:pPr lvl="0"/>
            <a:endParaRPr lang="en-US" sz="4000" i="1" dirty="0">
              <a:latin typeface="Cambria" panose="02040503050406030204" pitchFamily="18" charset="0"/>
              <a:ea typeface="Cambria Math" panose="02040503050406030204" pitchFamily="18" charset="0"/>
              <a:cs typeface="Times New Roman" panose="02020603050405020304" pitchFamily="18" charset="0"/>
            </a:endParaRPr>
          </a:p>
          <a:p>
            <a:pPr lvl="0"/>
            <a:r>
              <a:rPr lang="en-US" sz="4000" i="1" dirty="0">
                <a:latin typeface="Cambria" panose="02040503050406030204" pitchFamily="18" charset="0"/>
                <a:ea typeface="Cambria Math" panose="02040503050406030204" pitchFamily="18" charset="0"/>
                <a:cs typeface="Times New Roman" panose="02020603050405020304" pitchFamily="18" charset="0"/>
              </a:rPr>
              <a:t>	task</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 </a:t>
            </a:r>
            <a:r>
              <a:rPr lang="en-US" sz="3200" dirty="0">
                <a:solidFill>
                  <a:srgbClr val="FFC000">
                    <a:lumMod val="50000"/>
                  </a:srgbClr>
                </a:solidFill>
                <a:latin typeface="Cambria" panose="02040503050406030204" pitchFamily="18" charset="0"/>
                <a:cs typeface="Arial" panose="020B0604020202020204" pitchFamily="34" charset="0"/>
              </a:rPr>
              <a:t>"work"</a:t>
            </a:r>
            <a:endParaRPr lang="en-US" sz="4000" baseline="-25000" dirty="0">
              <a:latin typeface="Cambria" panose="02040503050406030204" pitchFamily="18" charset="0"/>
              <a:ea typeface="Cambria Math" panose="02040503050406030204" pitchFamily="18" charset="0"/>
              <a:cs typeface="Arial" panose="020B0604020202020204" pitchFamily="34" charset="0"/>
            </a:endParaRP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3200" dirty="0">
                <a:solidFill>
                  <a:schemeClr val="tx1">
                    <a:lumMod val="50000"/>
                    <a:lumOff val="50000"/>
                  </a:schemeClr>
                </a:solidFill>
                <a:latin typeface="Cambria" panose="02040503050406030204" pitchFamily="18" charset="0"/>
                <a:cs typeface="Arial" panose="020B0604020202020204" pitchFamily="34" charset="0"/>
              </a:rPr>
              <a:t>    ( </a:t>
            </a:r>
            <a:r>
              <a:rPr lang="en-US" sz="3200">
                <a:solidFill>
                  <a:schemeClr val="tx1">
                    <a:lumMod val="50000"/>
                    <a:lumOff val="50000"/>
                  </a:schemeClr>
                </a:solidFill>
                <a:latin typeface="Cambria" panose="02040503050406030204" pitchFamily="18" charset="0"/>
                <a:cs typeface="Arial" panose="020B0604020202020204" pitchFamily="34" charset="0"/>
              </a:rPr>
              <a:t>planned duration </a:t>
            </a:r>
            <a:r>
              <a:rPr lang="en-US" sz="3200" dirty="0">
                <a:solidFill>
                  <a:schemeClr val="tx1">
                    <a:lumMod val="50000"/>
                    <a:lumOff val="50000"/>
                  </a:schemeClr>
                </a:solidFill>
                <a:latin typeface="Cambria" panose="02040503050406030204" pitchFamily="18" charset="0"/>
                <a:cs typeface="Arial" panose="020B0604020202020204" pitchFamily="34" charset="0"/>
              </a:rPr>
              <a:t>)</a:t>
            </a:r>
            <a:endParaRPr lang="en-US" sz="3200" baseline="-25000" dirty="0">
              <a:latin typeface="Cambria" panose="02040503050406030204" pitchFamily="18" charset="0"/>
              <a:cs typeface="Times New Roman" panose="02020603050405020304" pitchFamily="18" charset="0"/>
            </a:endParaRPr>
          </a:p>
        </p:txBody>
      </p:sp>
      <p:sp>
        <p:nvSpPr>
          <p:cNvPr id="33" name="Title 1">
            <a:extLst>
              <a:ext uri="{FF2B5EF4-FFF2-40B4-BE49-F238E27FC236}">
                <a16:creationId xmlns:a16="http://schemas.microsoft.com/office/drawing/2014/main" id="{BFC3F70B-83E0-4C45-A383-56FB5B6434DB}"/>
              </a:ext>
            </a:extLst>
          </p:cNvPr>
          <p:cNvSpPr txBox="1">
            <a:spLocks/>
          </p:cNvSpPr>
          <p:nvPr/>
        </p:nvSpPr>
        <p:spPr>
          <a:xfrm>
            <a:off x="312421" y="65854"/>
            <a:ext cx="2232660" cy="1258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6">
                    <a:lumMod val="75000"/>
                  </a:schemeClr>
                </a:solidFill>
                <a:latin typeface="+mn-lt"/>
              </a:rPr>
              <a:t>Initialization</a:t>
            </a:r>
          </a:p>
          <a:p>
            <a:r>
              <a:rPr lang="en-US" sz="2800" b="1" dirty="0">
                <a:solidFill>
                  <a:schemeClr val="accent6">
                    <a:lumMod val="75000"/>
                  </a:schemeClr>
                </a:solidFill>
                <a:latin typeface="+mn-lt"/>
              </a:rPr>
              <a:t>Event</a:t>
            </a:r>
          </a:p>
        </p:txBody>
      </p:sp>
    </p:spTree>
    <p:extLst>
      <p:ext uri="{BB962C8B-B14F-4D97-AF65-F5344CB8AC3E}">
        <p14:creationId xmlns:p14="http://schemas.microsoft.com/office/powerpoint/2010/main" val="2737608919"/>
      </p:ext>
    </p:extLst>
  </p:cSld>
  <p:clrMapOvr>
    <a:masterClrMapping/>
  </p:clrMapOvr>
  <p:transition spd="slow">
    <p:push dir="d"/>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151</a:t>
            </a:fld>
            <a:endParaRPr lang="en-US"/>
          </a:p>
        </p:txBody>
      </p:sp>
      <p:sp>
        <p:nvSpPr>
          <p:cNvPr id="28" name="TextBox 27">
            <a:extLst>
              <a:ext uri="{FF2B5EF4-FFF2-40B4-BE49-F238E27FC236}">
                <a16:creationId xmlns:a16="http://schemas.microsoft.com/office/drawing/2014/main" id="{6B0BF4E2-F8A5-47AD-96FC-0B719D7879F3}"/>
              </a:ext>
            </a:extLst>
          </p:cNvPr>
          <p:cNvSpPr txBox="1"/>
          <p:nvPr/>
        </p:nvSpPr>
        <p:spPr>
          <a:xfrm>
            <a:off x="2405743" y="498663"/>
            <a:ext cx="9220858" cy="830997"/>
          </a:xfrm>
          <a:prstGeom prst="rect">
            <a:avLst/>
          </a:prstGeom>
          <a:noFill/>
        </p:spPr>
        <p:txBody>
          <a:bodyPr wrap="none" rtlCol="0">
            <a:spAutoFit/>
          </a:bodyPr>
          <a:lstStyle/>
          <a:p>
            <a:pPr lvl="0"/>
            <a:r>
              <a:rPr lang="en-US" sz="4800" i="1" dirty="0" err="1">
                <a:solidFill>
                  <a:schemeClr val="bg1"/>
                </a:solidFill>
                <a:latin typeface="Cambria" panose="02040503050406030204" pitchFamily="18" charset="0"/>
                <a:cs typeface="Times New Roman" panose="02020603050405020304" pitchFamily="18" charset="0"/>
              </a:rPr>
              <a:t>P</a:t>
            </a:r>
            <a:r>
              <a:rPr lang="en-US" sz="4800" baseline="-25000" dirty="0" err="1">
                <a:solidFill>
                  <a:schemeClr val="bg1"/>
                </a:solidFill>
                <a:latin typeface="Cambria" panose="02040503050406030204" pitchFamily="18" charset="0"/>
                <a:cs typeface="Times New Roman" panose="02020603050405020304" pitchFamily="18" charset="0"/>
              </a:rPr>
              <a:t>fi</a:t>
            </a:r>
            <a:r>
              <a:rPr lang="en-US" sz="48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a:t>
            </a:r>
            <a:r>
              <a:rPr lang="el-GR" sz="3200" dirty="0">
                <a:solidFill>
                  <a:srgbClr val="FFC000">
                    <a:lumMod val="50000"/>
                  </a:srgbClr>
                </a:solidFill>
                <a:latin typeface="Cambria" panose="02040503050406030204" pitchFamily="18" charset="0"/>
                <a:cs typeface="Arial" panose="020B0604020202020204" pitchFamily="34" charset="0"/>
              </a:rPr>
              <a:t>Δ</a:t>
            </a:r>
            <a:r>
              <a:rPr lang="en-US" sz="3200" dirty="0" err="1">
                <a:solidFill>
                  <a:srgbClr val="FFC000">
                    <a:lumMod val="50000"/>
                  </a:srgbClr>
                </a:solidFill>
                <a:latin typeface="Cambria" panose="02040503050406030204" pitchFamily="18" charset="0"/>
                <a:cs typeface="Arial" panose="020B0604020202020204" pitchFamily="34" charset="0"/>
              </a:rPr>
              <a:t>t</a:t>
            </a:r>
            <a:r>
              <a:rPr lang="en-US" sz="3200" baseline="-25000" dirty="0" err="1">
                <a:solidFill>
                  <a:srgbClr val="FFC000">
                    <a:lumMod val="50000"/>
                  </a:srgbClr>
                </a:solidFill>
                <a:latin typeface="Cambria" panose="02040503050406030204" pitchFamily="18" charset="0"/>
                <a:cs typeface="Arial" panose="020B0604020202020204" pitchFamily="34" charset="0"/>
              </a:rPr>
              <a:t>work</a:t>
            </a:r>
            <a:r>
              <a:rPr lang="en-US" sz="3200" dirty="0">
                <a:solidFill>
                  <a:srgbClr val="FFC000">
                    <a:lumMod val="50000"/>
                  </a:srgbClr>
                </a:solidFill>
                <a:latin typeface="Cambria" panose="02040503050406030204" pitchFamily="18" charset="0"/>
                <a:cs typeface="Arial" panose="020B0604020202020204" pitchFamily="34" charset="0"/>
              </a:rPr>
              <a:t>"</a:t>
            </a:r>
            <a:r>
              <a:rPr lang="en-US" sz="4800" dirty="0">
                <a:latin typeface="Cambria" panose="02040503050406030204" pitchFamily="18" charset="0"/>
                <a:cs typeface="Times New Roman" panose="02020603050405020304" pitchFamily="18" charset="0"/>
              </a:rPr>
              <a:t>) = </a:t>
            </a:r>
            <a:r>
              <a:rPr lang="en-US" sz="4800" dirty="0">
                <a:latin typeface="Cambria Math" panose="02040503050406030204" pitchFamily="18" charset="0"/>
                <a:ea typeface="Cambria Math" panose="02040503050406030204" pitchFamily="18" charset="0"/>
                <a:cs typeface="Times New Roman" panose="02020603050405020304" pitchFamily="18" charset="0"/>
              </a:rPr>
              <a:t>ℝ</a:t>
            </a:r>
            <a:r>
              <a:rPr lang="en-US" sz="4800" baseline="-25000" dirty="0">
                <a:latin typeface="Cambria" panose="02040503050406030204" pitchFamily="18" charset="0"/>
                <a:ea typeface="Cambria Math" panose="02040503050406030204" pitchFamily="18" charset="0"/>
                <a:cs typeface="Times New Roman" panose="02020603050405020304" pitchFamily="18" charset="0"/>
              </a:rPr>
              <a:t>0</a:t>
            </a:r>
            <a:r>
              <a:rPr lang="en-US" sz="4800" baseline="30000" dirty="0">
                <a:latin typeface="Cambria" panose="02040503050406030204" pitchFamily="18" charset="0"/>
                <a:ea typeface="Cambria Math" panose="02040503050406030204" pitchFamily="18" charset="0"/>
                <a:cs typeface="Times New Roman" panose="02020603050405020304" pitchFamily="18" charset="0"/>
              </a:rPr>
              <a:t>+</a:t>
            </a:r>
            <a:r>
              <a:rPr lang="en-US" sz="4800" dirty="0">
                <a:latin typeface="Cambria" panose="02040503050406030204" pitchFamily="18" charset="0"/>
                <a:cs typeface="Times New Roman" panose="02020603050405020304" pitchFamily="18" charset="0"/>
              </a:rPr>
              <a:t> </a:t>
            </a:r>
            <a:r>
              <a:rPr lang="en-US" sz="4800" dirty="0">
                <a:latin typeface="Cambria" panose="02040503050406030204" pitchFamily="18" charset="0"/>
                <a:ea typeface="Cambria Math" panose="02040503050406030204" pitchFamily="18" charset="0"/>
                <a:cs typeface="Times New Roman" panose="02020603050405020304" pitchFamily="18" charset="0"/>
              </a:rPr>
              <a:t>∪ </a:t>
            </a:r>
            <a:r>
              <a:rPr lang="en-US" sz="4800" dirty="0">
                <a:latin typeface="Cambria" panose="02040503050406030204" pitchFamily="18" charset="0"/>
                <a:cs typeface="Times New Roman" panose="02020603050405020304" pitchFamily="18" charset="0"/>
              </a:rPr>
              <a:t>{</a:t>
            </a:r>
            <a:r>
              <a:rPr lang="en-US" sz="4800" dirty="0">
                <a:latin typeface="Cambria" panose="02040503050406030204" pitchFamily="18" charset="0"/>
                <a:ea typeface="Cambria Math" panose="02040503050406030204" pitchFamily="18" charset="0"/>
                <a:cs typeface="Times New Roman" panose="02020603050405020304" pitchFamily="18" charset="0"/>
              </a:rPr>
              <a:t>∞}</a:t>
            </a:r>
            <a:r>
              <a:rPr lang="en-US" sz="4800" dirty="0">
                <a:latin typeface="Cambria" panose="02040503050406030204" pitchFamily="18" charset="0"/>
                <a:cs typeface="Times New Roman" panose="02020603050405020304" pitchFamily="18" charset="0"/>
              </a:rPr>
              <a:t>   </a:t>
            </a:r>
            <a:r>
              <a:rPr lang="en-US" sz="4000" dirty="0">
                <a:solidFill>
                  <a:schemeClr val="tx1">
                    <a:lumMod val="50000"/>
                    <a:lumOff val="50000"/>
                  </a:schemeClr>
                </a:solidFill>
                <a:latin typeface="Cambria" panose="02040503050406030204" pitchFamily="18" charset="0"/>
                <a:cs typeface="Arial" panose="020B0604020202020204" pitchFamily="34" charset="0"/>
              </a:rPr>
              <a:t>(</a:t>
            </a:r>
            <a:r>
              <a:rPr lang="en-US" sz="3200" dirty="0">
                <a:solidFill>
                  <a:schemeClr val="tx1">
                    <a:lumMod val="50000"/>
                    <a:lumOff val="50000"/>
                  </a:schemeClr>
                </a:solidFill>
                <a:latin typeface="Cambria" panose="02040503050406030204" pitchFamily="18" charset="0"/>
                <a:cs typeface="Arial" panose="020B0604020202020204" pitchFamily="34" charset="0"/>
              </a:rPr>
              <a:t> work duration </a:t>
            </a:r>
            <a:r>
              <a:rPr lang="en-US" sz="4000" dirty="0">
                <a:solidFill>
                  <a:schemeClr val="tx1">
                    <a:lumMod val="50000"/>
                    <a:lumOff val="50000"/>
                  </a:schemeClr>
                </a:solidFill>
                <a:latin typeface="Cambria" panose="02040503050406030204" pitchFamily="18" charset="0"/>
                <a:cs typeface="Arial" panose="020B0604020202020204" pitchFamily="34" charset="0"/>
              </a:rPr>
              <a:t>)</a:t>
            </a:r>
            <a:endParaRPr lang="en-US" sz="4800" baseline="-25000" dirty="0">
              <a:solidFill>
                <a:schemeClr val="tx1">
                  <a:lumMod val="50000"/>
                  <a:lumOff val="50000"/>
                </a:schemeClr>
              </a:solidFill>
              <a:latin typeface="Cambria" panose="020405030504060302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19AF4DD7-F0A9-4D4B-AEC3-1E140BA09C9A}"/>
              </a:ext>
            </a:extLst>
          </p:cNvPr>
          <p:cNvSpPr txBox="1"/>
          <p:nvPr/>
        </p:nvSpPr>
        <p:spPr>
          <a:xfrm>
            <a:off x="2405743" y="1421287"/>
            <a:ext cx="9282285" cy="830997"/>
          </a:xfrm>
          <a:prstGeom prst="rect">
            <a:avLst/>
          </a:prstGeom>
          <a:noFill/>
        </p:spPr>
        <p:txBody>
          <a:bodyPr wrap="none" rtlCol="0">
            <a:spAutoFit/>
          </a:bodyPr>
          <a:lstStyle/>
          <a:p>
            <a:pPr lvl="0"/>
            <a:r>
              <a:rPr lang="en-US" sz="4800" i="1" dirty="0" err="1">
                <a:solidFill>
                  <a:schemeClr val="bg1"/>
                </a:solidFill>
                <a:latin typeface="Cambria" panose="02040503050406030204" pitchFamily="18" charset="0"/>
                <a:cs typeface="Times New Roman" panose="02020603050405020304" pitchFamily="18" charset="0"/>
              </a:rPr>
              <a:t>P</a:t>
            </a:r>
            <a:r>
              <a:rPr lang="en-US" sz="4800" baseline="-25000" dirty="0" err="1">
                <a:solidFill>
                  <a:schemeClr val="bg1"/>
                </a:solidFill>
                <a:latin typeface="Cambria" panose="02040503050406030204" pitchFamily="18" charset="0"/>
                <a:cs typeface="Times New Roman" panose="02020603050405020304" pitchFamily="18" charset="0"/>
              </a:rPr>
              <a:t>fi</a:t>
            </a:r>
            <a:r>
              <a:rPr lang="en-US" sz="48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a:t>
            </a:r>
            <a:r>
              <a:rPr lang="el-GR" sz="3200" dirty="0">
                <a:solidFill>
                  <a:srgbClr val="FFC000">
                    <a:lumMod val="50000"/>
                  </a:srgbClr>
                </a:solidFill>
                <a:latin typeface="Cambria" panose="02040503050406030204" pitchFamily="18" charset="0"/>
                <a:cs typeface="Arial" panose="020B0604020202020204" pitchFamily="34" charset="0"/>
              </a:rPr>
              <a:t>Δ</a:t>
            </a:r>
            <a:r>
              <a:rPr lang="en-US" sz="3200" dirty="0" err="1">
                <a:solidFill>
                  <a:srgbClr val="FFC000">
                    <a:lumMod val="50000"/>
                  </a:srgbClr>
                </a:solidFill>
                <a:latin typeface="Cambria" panose="02040503050406030204" pitchFamily="18" charset="0"/>
                <a:cs typeface="Arial" panose="020B0604020202020204" pitchFamily="34" charset="0"/>
              </a:rPr>
              <a:t>t</a:t>
            </a:r>
            <a:r>
              <a:rPr lang="en-US" sz="3200" baseline="-25000" dirty="0" err="1">
                <a:solidFill>
                  <a:srgbClr val="FFC000">
                    <a:lumMod val="50000"/>
                  </a:srgbClr>
                </a:solidFill>
                <a:latin typeface="Cambria" panose="02040503050406030204" pitchFamily="18" charset="0"/>
                <a:cs typeface="Arial" panose="020B0604020202020204" pitchFamily="34" charset="0"/>
              </a:rPr>
              <a:t>break</a:t>
            </a:r>
            <a:r>
              <a:rPr lang="en-US" sz="3200" dirty="0">
                <a:solidFill>
                  <a:srgbClr val="FFC000">
                    <a:lumMod val="50000"/>
                  </a:srgbClr>
                </a:solidFill>
                <a:latin typeface="Cambria" panose="02040503050406030204" pitchFamily="18" charset="0"/>
                <a:cs typeface="Arial" panose="020B0604020202020204" pitchFamily="34" charset="0"/>
              </a:rPr>
              <a:t>"</a:t>
            </a:r>
            <a:r>
              <a:rPr lang="en-US" sz="4800" dirty="0">
                <a:latin typeface="Cambria" panose="02040503050406030204" pitchFamily="18" charset="0"/>
                <a:cs typeface="Times New Roman" panose="02020603050405020304" pitchFamily="18" charset="0"/>
              </a:rPr>
              <a:t>) = </a:t>
            </a:r>
            <a:r>
              <a:rPr lang="en-US" sz="4800" dirty="0">
                <a:latin typeface="Cambria Math" panose="02040503050406030204" pitchFamily="18" charset="0"/>
                <a:ea typeface="Cambria Math" panose="02040503050406030204" pitchFamily="18" charset="0"/>
                <a:cs typeface="Times New Roman" panose="02020603050405020304" pitchFamily="18" charset="0"/>
              </a:rPr>
              <a:t>ℝ</a:t>
            </a:r>
            <a:r>
              <a:rPr lang="en-US" sz="4800" baseline="30000" dirty="0">
                <a:latin typeface="Cambria" panose="02040503050406030204" pitchFamily="18" charset="0"/>
                <a:ea typeface="Cambria Math" panose="02040503050406030204" pitchFamily="18" charset="0"/>
                <a:cs typeface="Times New Roman" panose="02020603050405020304" pitchFamily="18" charset="0"/>
              </a:rPr>
              <a:t>+</a:t>
            </a:r>
            <a:r>
              <a:rPr lang="en-US" sz="4800" dirty="0">
                <a:latin typeface="Cambria" panose="02040503050406030204" pitchFamily="18" charset="0"/>
                <a:cs typeface="Times New Roman" panose="02020603050405020304" pitchFamily="18" charset="0"/>
              </a:rPr>
              <a:t> </a:t>
            </a:r>
            <a:r>
              <a:rPr lang="en-US" sz="4800" dirty="0">
                <a:latin typeface="Cambria" panose="02040503050406030204" pitchFamily="18" charset="0"/>
                <a:ea typeface="Cambria Math" panose="02040503050406030204" pitchFamily="18" charset="0"/>
                <a:cs typeface="Times New Roman" panose="02020603050405020304" pitchFamily="18" charset="0"/>
              </a:rPr>
              <a:t>∪ </a:t>
            </a:r>
            <a:r>
              <a:rPr lang="en-US" sz="4800" dirty="0">
                <a:latin typeface="Cambria" panose="02040503050406030204" pitchFamily="18" charset="0"/>
                <a:cs typeface="Times New Roman" panose="02020603050405020304" pitchFamily="18" charset="0"/>
              </a:rPr>
              <a:t>{</a:t>
            </a:r>
            <a:r>
              <a:rPr lang="en-US" sz="4800" dirty="0">
                <a:latin typeface="Cambria" panose="02040503050406030204" pitchFamily="18" charset="0"/>
                <a:ea typeface="Cambria Math" panose="02040503050406030204" pitchFamily="18" charset="0"/>
                <a:cs typeface="Times New Roman" panose="02020603050405020304" pitchFamily="18" charset="0"/>
              </a:rPr>
              <a:t>∞}</a:t>
            </a:r>
            <a:r>
              <a:rPr lang="en-US" sz="4800" dirty="0">
                <a:latin typeface="Cambria" panose="02040503050406030204" pitchFamily="18" charset="0"/>
                <a:cs typeface="Times New Roman" panose="02020603050405020304" pitchFamily="18" charset="0"/>
              </a:rPr>
              <a:t>   </a:t>
            </a:r>
            <a:r>
              <a:rPr lang="en-US" sz="4000" dirty="0">
                <a:solidFill>
                  <a:schemeClr val="tx1">
                    <a:lumMod val="50000"/>
                    <a:lumOff val="50000"/>
                  </a:schemeClr>
                </a:solidFill>
                <a:latin typeface="Cambria" panose="02040503050406030204" pitchFamily="18" charset="0"/>
                <a:cs typeface="Arial" panose="020B0604020202020204" pitchFamily="34" charset="0"/>
              </a:rPr>
              <a:t>(</a:t>
            </a:r>
            <a:r>
              <a:rPr lang="en-US" sz="3200" dirty="0">
                <a:solidFill>
                  <a:schemeClr val="tx1">
                    <a:lumMod val="50000"/>
                    <a:lumOff val="50000"/>
                  </a:schemeClr>
                </a:solidFill>
                <a:latin typeface="Cambria" panose="02040503050406030204" pitchFamily="18" charset="0"/>
                <a:cs typeface="Arial" panose="020B0604020202020204" pitchFamily="34" charset="0"/>
              </a:rPr>
              <a:t> break duration </a:t>
            </a:r>
            <a:r>
              <a:rPr lang="en-US" sz="4000" dirty="0">
                <a:solidFill>
                  <a:schemeClr val="tx1">
                    <a:lumMod val="50000"/>
                    <a:lumOff val="50000"/>
                  </a:schemeClr>
                </a:solidFill>
                <a:latin typeface="Cambria" panose="02040503050406030204" pitchFamily="18" charset="0"/>
                <a:cs typeface="Arial" panose="020B0604020202020204" pitchFamily="34" charset="0"/>
              </a:rPr>
              <a:t>)</a:t>
            </a:r>
            <a:endParaRPr lang="en-US" sz="4800" baseline="-25000" dirty="0">
              <a:solidFill>
                <a:schemeClr val="tx1">
                  <a:lumMod val="50000"/>
                  <a:lumOff val="50000"/>
                </a:schemeClr>
              </a:solidFill>
              <a:latin typeface="Cambria" panose="020405030504060302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BB20B09D-8F52-4216-9841-F440140F3EF1}"/>
              </a:ext>
            </a:extLst>
          </p:cNvPr>
          <p:cNvSpPr txBox="1"/>
          <p:nvPr/>
        </p:nvSpPr>
        <p:spPr>
          <a:xfrm>
            <a:off x="2405743" y="3257707"/>
            <a:ext cx="9515746" cy="830997"/>
          </a:xfrm>
          <a:prstGeom prst="rect">
            <a:avLst/>
          </a:prstGeom>
          <a:noFill/>
        </p:spPr>
        <p:txBody>
          <a:bodyPr wrap="none" rtlCol="0">
            <a:spAutoFit/>
          </a:bodyPr>
          <a:lstStyle/>
          <a:p>
            <a:pPr lvl="0"/>
            <a:r>
              <a:rPr lang="en-US" sz="4800" i="1" dirty="0" err="1">
                <a:solidFill>
                  <a:schemeClr val="bg1"/>
                </a:solidFill>
                <a:latin typeface="Cambria" panose="02040503050406030204" pitchFamily="18" charset="0"/>
                <a:cs typeface="Times New Roman" panose="02020603050405020304" pitchFamily="18" charset="0"/>
              </a:rPr>
              <a:t>P</a:t>
            </a:r>
            <a:r>
              <a:rPr lang="en-US" sz="4800" baseline="-25000" dirty="0" err="1">
                <a:solidFill>
                  <a:schemeClr val="bg1"/>
                </a:solidFill>
                <a:latin typeface="Cambria" panose="02040503050406030204" pitchFamily="18" charset="0"/>
                <a:cs typeface="Times New Roman" panose="02020603050405020304" pitchFamily="18" charset="0"/>
              </a:rPr>
              <a:t>mi</a:t>
            </a:r>
            <a:r>
              <a:rPr lang="en-US" sz="48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a:t>
            </a:r>
            <a:r>
              <a:rPr lang="el-GR" sz="3200" dirty="0">
                <a:solidFill>
                  <a:srgbClr val="FFC000">
                    <a:lumMod val="50000"/>
                  </a:srgbClr>
                </a:solidFill>
                <a:latin typeface="Cambria" panose="02040503050406030204" pitchFamily="18" charset="0"/>
                <a:cs typeface="Arial" panose="020B0604020202020204" pitchFamily="34" charset="0"/>
              </a:rPr>
              <a:t>Δ</a:t>
            </a:r>
            <a:r>
              <a:rPr lang="en-US" sz="3200" dirty="0" err="1">
                <a:solidFill>
                  <a:srgbClr val="FFC000">
                    <a:lumMod val="50000"/>
                  </a:srgbClr>
                </a:solidFill>
                <a:latin typeface="Cambria" panose="02040503050406030204" pitchFamily="18" charset="0"/>
                <a:cs typeface="Arial" panose="020B0604020202020204" pitchFamily="34" charset="0"/>
              </a:rPr>
              <a:t>n</a:t>
            </a:r>
            <a:r>
              <a:rPr lang="en-US" sz="3200" baseline="-25000" dirty="0" err="1">
                <a:solidFill>
                  <a:srgbClr val="FFC000">
                    <a:lumMod val="50000"/>
                  </a:srgbClr>
                </a:solidFill>
                <a:latin typeface="Cambria" panose="02040503050406030204" pitchFamily="18" charset="0"/>
                <a:cs typeface="Arial" panose="020B0604020202020204" pitchFamily="34" charset="0"/>
              </a:rPr>
              <a:t>break</a:t>
            </a:r>
            <a:r>
              <a:rPr lang="en-US" sz="3200" dirty="0">
                <a:solidFill>
                  <a:srgbClr val="FFC000">
                    <a:lumMod val="50000"/>
                  </a:srgbClr>
                </a:solidFill>
                <a:latin typeface="Cambria" panose="02040503050406030204" pitchFamily="18" charset="0"/>
                <a:cs typeface="Arial" panose="020B0604020202020204" pitchFamily="34" charset="0"/>
              </a:rPr>
              <a:t>"</a:t>
            </a:r>
            <a:r>
              <a:rPr lang="en-US" sz="4800" dirty="0">
                <a:latin typeface="Cambria" panose="02040503050406030204" pitchFamily="18" charset="0"/>
                <a:cs typeface="Times New Roman" panose="02020603050405020304" pitchFamily="18" charset="0"/>
              </a:rPr>
              <a:t>) = </a:t>
            </a:r>
            <a:r>
              <a:rPr lang="en-US" sz="4800" dirty="0">
                <a:latin typeface="Cambria Math" panose="02040503050406030204" pitchFamily="18" charset="0"/>
                <a:ea typeface="Cambria Math" panose="02040503050406030204" pitchFamily="18" charset="0"/>
                <a:cs typeface="Times New Roman" panose="02020603050405020304" pitchFamily="18" charset="0"/>
              </a:rPr>
              <a:t>ℤ</a:t>
            </a:r>
            <a:r>
              <a:rPr lang="en-US" sz="4800" dirty="0">
                <a:latin typeface="Cambria" panose="02040503050406030204" pitchFamily="18" charset="0"/>
                <a:cs typeface="Times New Roman" panose="02020603050405020304" pitchFamily="18" charset="0"/>
              </a:rPr>
              <a:t>    </a:t>
            </a:r>
            <a:r>
              <a:rPr lang="en-US" sz="4000" dirty="0">
                <a:solidFill>
                  <a:schemeClr val="tx1">
                    <a:lumMod val="50000"/>
                    <a:lumOff val="50000"/>
                  </a:schemeClr>
                </a:solidFill>
                <a:latin typeface="Cambria" panose="02040503050406030204" pitchFamily="18" charset="0"/>
                <a:cs typeface="Arial" panose="020B0604020202020204" pitchFamily="34" charset="0"/>
              </a:rPr>
              <a:t>(</a:t>
            </a:r>
            <a:r>
              <a:rPr lang="en-US" sz="3200" dirty="0">
                <a:solidFill>
                  <a:schemeClr val="tx1">
                    <a:lumMod val="50000"/>
                    <a:lumOff val="50000"/>
                  </a:schemeClr>
                </a:solidFill>
                <a:latin typeface="Cambria" panose="02040503050406030204" pitchFamily="18" charset="0"/>
                <a:cs typeface="Arial" panose="020B0604020202020204" pitchFamily="34" charset="0"/>
              </a:rPr>
              <a:t> break population change </a:t>
            </a:r>
            <a:r>
              <a:rPr lang="en-US" sz="4000" dirty="0">
                <a:solidFill>
                  <a:schemeClr val="tx1">
                    <a:lumMod val="50000"/>
                    <a:lumOff val="50000"/>
                  </a:schemeClr>
                </a:solidFill>
                <a:latin typeface="Cambria" panose="02040503050406030204" pitchFamily="18" charset="0"/>
                <a:cs typeface="Arial" panose="020B0604020202020204" pitchFamily="34" charset="0"/>
              </a:rPr>
              <a:t>)</a:t>
            </a:r>
            <a:endParaRPr lang="en-US" sz="4800" baseline="-25000" dirty="0">
              <a:solidFill>
                <a:schemeClr val="tx1">
                  <a:lumMod val="50000"/>
                  <a:lumOff val="50000"/>
                </a:schemeClr>
              </a:solidFill>
              <a:latin typeface="Cambria" panose="020405030504060302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AA535056-9D1E-4B13-80C9-11175C29F12E}"/>
              </a:ext>
            </a:extLst>
          </p:cNvPr>
          <p:cNvSpPr txBox="1"/>
          <p:nvPr/>
        </p:nvSpPr>
        <p:spPr>
          <a:xfrm>
            <a:off x="2405743" y="5094127"/>
            <a:ext cx="9415976" cy="830997"/>
          </a:xfrm>
          <a:prstGeom prst="rect">
            <a:avLst/>
          </a:prstGeom>
          <a:noFill/>
        </p:spPr>
        <p:txBody>
          <a:bodyPr wrap="none" rtlCol="0">
            <a:spAutoFit/>
          </a:bodyPr>
          <a:lstStyle/>
          <a:p>
            <a:pPr lvl="0"/>
            <a:r>
              <a:rPr lang="en-US" sz="4800" i="1" dirty="0" err="1">
                <a:solidFill>
                  <a:schemeClr val="bg1"/>
                </a:solidFill>
                <a:latin typeface="Cambria" panose="02040503050406030204" pitchFamily="18" charset="0"/>
                <a:cs typeface="Times New Roman" panose="02020603050405020304" pitchFamily="18" charset="0"/>
              </a:rPr>
              <a:t>P</a:t>
            </a:r>
            <a:r>
              <a:rPr lang="en-US" sz="4800" baseline="-25000" dirty="0" err="1">
                <a:solidFill>
                  <a:schemeClr val="bg1"/>
                </a:solidFill>
                <a:latin typeface="Cambria" panose="02040503050406030204" pitchFamily="18" charset="0"/>
                <a:cs typeface="Times New Roman" panose="02020603050405020304" pitchFamily="18" charset="0"/>
              </a:rPr>
              <a:t>mo</a:t>
            </a:r>
            <a:r>
              <a:rPr lang="en-US" sz="48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"task"</a:t>
            </a:r>
            <a:r>
              <a:rPr lang="en-US" sz="4800" dirty="0">
                <a:latin typeface="Cambria" panose="02040503050406030204" pitchFamily="18" charset="0"/>
                <a:cs typeface="Times New Roman" panose="02020603050405020304" pitchFamily="18" charset="0"/>
              </a:rPr>
              <a:t>) = </a:t>
            </a:r>
            <a:r>
              <a:rPr lang="en-US" sz="4800" dirty="0">
                <a:latin typeface="Cambria" panose="02040503050406030204" pitchFamily="18" charset="0"/>
                <a:ea typeface="Cambria Math"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"work"</a:t>
            </a:r>
            <a:r>
              <a:rPr lang="en-US" sz="4800" dirty="0">
                <a:latin typeface="Cambria" panose="02040503050406030204" pitchFamily="18" charset="0"/>
                <a:ea typeface="Cambria Math" panose="02040503050406030204" pitchFamily="18" charset="0"/>
                <a:cs typeface="Times New Roman" panose="02020603050405020304" pitchFamily="18" charset="0"/>
              </a:rPr>
              <a:t>, </a:t>
            </a:r>
            <a:r>
              <a:rPr lang="en-US" sz="3200" dirty="0">
                <a:solidFill>
                  <a:srgbClr val="FFC000">
                    <a:lumMod val="50000"/>
                  </a:srgbClr>
                </a:solidFill>
                <a:latin typeface="Cambria" panose="02040503050406030204" pitchFamily="18" charset="0"/>
                <a:cs typeface="Arial" panose="020B0604020202020204" pitchFamily="34" charset="0"/>
              </a:rPr>
              <a:t>"break"</a:t>
            </a:r>
            <a:r>
              <a:rPr lang="en-US" sz="4800" dirty="0">
                <a:latin typeface="Cambria" panose="02040503050406030204" pitchFamily="18" charset="0"/>
                <a:ea typeface="Cambria Math" panose="02040503050406030204" pitchFamily="18" charset="0"/>
                <a:cs typeface="Times New Roman" panose="02020603050405020304" pitchFamily="18" charset="0"/>
              </a:rPr>
              <a:t>}</a:t>
            </a:r>
            <a:r>
              <a:rPr lang="en-US" sz="4800" dirty="0">
                <a:latin typeface="Cambria" panose="02040503050406030204" pitchFamily="18" charset="0"/>
                <a:cs typeface="Times New Roman" panose="02020603050405020304" pitchFamily="18" charset="0"/>
              </a:rPr>
              <a:t>    </a:t>
            </a:r>
            <a:r>
              <a:rPr lang="en-US" sz="4000" dirty="0">
                <a:solidFill>
                  <a:schemeClr val="tx1">
                    <a:lumMod val="50000"/>
                    <a:lumOff val="50000"/>
                  </a:schemeClr>
                </a:solidFill>
                <a:latin typeface="Cambria" panose="02040503050406030204" pitchFamily="18" charset="0"/>
                <a:cs typeface="Arial" panose="020B0604020202020204" pitchFamily="34" charset="0"/>
              </a:rPr>
              <a:t>(</a:t>
            </a:r>
            <a:r>
              <a:rPr lang="en-US" sz="3200" dirty="0">
                <a:solidFill>
                  <a:schemeClr val="tx1">
                    <a:lumMod val="50000"/>
                    <a:lumOff val="50000"/>
                  </a:schemeClr>
                </a:solidFill>
                <a:latin typeface="Cambria" panose="02040503050406030204" pitchFamily="18" charset="0"/>
                <a:cs typeface="Arial" panose="020B0604020202020204" pitchFamily="34" charset="0"/>
              </a:rPr>
              <a:t> new task </a:t>
            </a:r>
            <a:r>
              <a:rPr lang="en-US" sz="4000" dirty="0">
                <a:solidFill>
                  <a:schemeClr val="tx1">
                    <a:lumMod val="50000"/>
                    <a:lumOff val="50000"/>
                  </a:schemeClr>
                </a:solidFill>
                <a:latin typeface="Cambria" panose="02040503050406030204" pitchFamily="18" charset="0"/>
                <a:cs typeface="Arial" panose="020B0604020202020204" pitchFamily="34" charset="0"/>
              </a:rPr>
              <a:t>)</a:t>
            </a:r>
            <a:endParaRPr lang="en-US" sz="4800" baseline="-25000" dirty="0">
              <a:solidFill>
                <a:schemeClr val="tx1">
                  <a:lumMod val="50000"/>
                  <a:lumOff val="50000"/>
                </a:schemeClr>
              </a:solidFill>
              <a:latin typeface="Cambria" panose="020405030504060302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CA4943F-8C97-4C4B-81CE-CED8D8B906F2}"/>
              </a:ext>
            </a:extLst>
          </p:cNvPr>
          <p:cNvSpPr txBox="1"/>
          <p:nvPr/>
        </p:nvSpPr>
        <p:spPr>
          <a:xfrm>
            <a:off x="2410577" y="6741865"/>
            <a:ext cx="864147" cy="830997"/>
          </a:xfrm>
          <a:prstGeom prst="rect">
            <a:avLst/>
          </a:prstGeom>
          <a:noFill/>
        </p:spPr>
        <p:txBody>
          <a:bodyPr wrap="none" rtlCol="0">
            <a:spAutoFit/>
          </a:bodyPr>
          <a:lstStyle/>
          <a:p>
            <a:r>
              <a:rPr lang="en-US" sz="4800" i="1" dirty="0" err="1">
                <a:solidFill>
                  <a:schemeClr val="bg1"/>
                </a:solidFill>
                <a:latin typeface="Cambria" panose="02040503050406030204" pitchFamily="18" charset="0"/>
                <a:cs typeface="Times New Roman" panose="02020603050405020304" pitchFamily="18" charset="0"/>
              </a:rPr>
              <a:t>P</a:t>
            </a:r>
            <a:r>
              <a:rPr lang="en-US" sz="4800" baseline="-25000" dirty="0" err="1">
                <a:solidFill>
                  <a:schemeClr val="bg1"/>
                </a:solidFill>
                <a:latin typeface="Cambria" panose="02040503050406030204" pitchFamily="18" charset="0"/>
                <a:cs typeface="Times New Roman" panose="02020603050405020304" pitchFamily="18" charset="0"/>
              </a:rPr>
              <a:t>fo</a:t>
            </a:r>
            <a:endParaRPr lang="en-US" sz="4800" baseline="-25000" dirty="0">
              <a:solidFill>
                <a:schemeClr val="bg1"/>
              </a:solidFill>
              <a:latin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B2C1762-4411-441A-9FD8-3AAF6DEA9338}"/>
              </a:ext>
            </a:extLst>
          </p:cNvPr>
          <p:cNvSpPr txBox="1"/>
          <p:nvPr/>
        </p:nvSpPr>
        <p:spPr>
          <a:xfrm>
            <a:off x="2405939" y="5101041"/>
            <a:ext cx="1085554"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mo</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1E5E8E92-D31F-4005-84CD-E58E85431145}"/>
              </a:ext>
            </a:extLst>
          </p:cNvPr>
          <p:cNvSpPr txBox="1"/>
          <p:nvPr/>
        </p:nvSpPr>
        <p:spPr>
          <a:xfrm>
            <a:off x="2405743" y="3262599"/>
            <a:ext cx="981359"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mi</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9A610337-9924-4287-AF99-37E55AD4600B}"/>
              </a:ext>
            </a:extLst>
          </p:cNvPr>
          <p:cNvSpPr txBox="1"/>
          <p:nvPr/>
        </p:nvSpPr>
        <p:spPr>
          <a:xfrm>
            <a:off x="2406096" y="494517"/>
            <a:ext cx="764953"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fi</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F619EA3F-0C85-4A54-8305-27F201C98F43}"/>
              </a:ext>
            </a:extLst>
          </p:cNvPr>
          <p:cNvSpPr txBox="1"/>
          <p:nvPr/>
        </p:nvSpPr>
        <p:spPr>
          <a:xfrm>
            <a:off x="2406096" y="1421287"/>
            <a:ext cx="764953"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fi</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33" name="Title 1">
            <a:extLst>
              <a:ext uri="{FF2B5EF4-FFF2-40B4-BE49-F238E27FC236}">
                <a16:creationId xmlns:a16="http://schemas.microsoft.com/office/drawing/2014/main" id="{BFC3F70B-83E0-4C45-A383-56FB5B6434DB}"/>
              </a:ext>
            </a:extLst>
          </p:cNvPr>
          <p:cNvSpPr txBox="1">
            <a:spLocks/>
          </p:cNvSpPr>
          <p:nvPr/>
        </p:nvSpPr>
        <p:spPr>
          <a:xfrm>
            <a:off x="312421" y="744034"/>
            <a:ext cx="2001882" cy="1258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6">
                    <a:lumMod val="75000"/>
                  </a:schemeClr>
                </a:solidFill>
                <a:latin typeface="+mn-lt"/>
              </a:rPr>
              <a:t>Flow </a:t>
            </a:r>
          </a:p>
          <a:p>
            <a:r>
              <a:rPr lang="en-US" sz="2800" b="1" dirty="0">
                <a:solidFill>
                  <a:schemeClr val="accent6">
                    <a:lumMod val="75000"/>
                  </a:schemeClr>
                </a:solidFill>
                <a:latin typeface="+mn-lt"/>
              </a:rPr>
              <a:t>Input</a:t>
            </a:r>
          </a:p>
          <a:p>
            <a:r>
              <a:rPr lang="en-US" sz="2800" b="1" dirty="0">
                <a:solidFill>
                  <a:schemeClr val="accent6">
                    <a:lumMod val="75000"/>
                  </a:schemeClr>
                </a:solidFill>
                <a:latin typeface="+mn-lt"/>
              </a:rPr>
              <a:t>Ports</a:t>
            </a:r>
          </a:p>
        </p:txBody>
      </p:sp>
      <p:sp>
        <p:nvSpPr>
          <p:cNvPr id="35" name="Title 1">
            <a:extLst>
              <a:ext uri="{FF2B5EF4-FFF2-40B4-BE49-F238E27FC236}">
                <a16:creationId xmlns:a16="http://schemas.microsoft.com/office/drawing/2014/main" id="{FCB83097-9997-4CA9-A12B-1C3482907145}"/>
              </a:ext>
            </a:extLst>
          </p:cNvPr>
          <p:cNvSpPr txBox="1">
            <a:spLocks/>
          </p:cNvSpPr>
          <p:nvPr/>
        </p:nvSpPr>
        <p:spPr>
          <a:xfrm>
            <a:off x="312420" y="3054997"/>
            <a:ext cx="2001882" cy="1258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6">
                    <a:lumMod val="75000"/>
                  </a:schemeClr>
                </a:solidFill>
                <a:latin typeface="+mn-lt"/>
              </a:rPr>
              <a:t>Message </a:t>
            </a:r>
          </a:p>
          <a:p>
            <a:r>
              <a:rPr lang="en-US" sz="2800" b="1" dirty="0">
                <a:solidFill>
                  <a:schemeClr val="accent6">
                    <a:lumMod val="75000"/>
                  </a:schemeClr>
                </a:solidFill>
                <a:latin typeface="+mn-lt"/>
              </a:rPr>
              <a:t>Input Port</a:t>
            </a:r>
          </a:p>
        </p:txBody>
      </p:sp>
      <p:sp>
        <p:nvSpPr>
          <p:cNvPr id="36" name="Title 1">
            <a:extLst>
              <a:ext uri="{FF2B5EF4-FFF2-40B4-BE49-F238E27FC236}">
                <a16:creationId xmlns:a16="http://schemas.microsoft.com/office/drawing/2014/main" id="{A628A90A-D4AD-4D1A-AB23-01828A6EBDBA}"/>
              </a:ext>
            </a:extLst>
          </p:cNvPr>
          <p:cNvSpPr txBox="1">
            <a:spLocks/>
          </p:cNvSpPr>
          <p:nvPr/>
        </p:nvSpPr>
        <p:spPr>
          <a:xfrm>
            <a:off x="312323" y="4875367"/>
            <a:ext cx="2001882" cy="1258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6">
                    <a:lumMod val="75000"/>
                  </a:schemeClr>
                </a:solidFill>
                <a:latin typeface="+mn-lt"/>
              </a:rPr>
              <a:t>Message </a:t>
            </a:r>
          </a:p>
          <a:p>
            <a:r>
              <a:rPr lang="en-US" sz="2800" b="1" dirty="0">
                <a:solidFill>
                  <a:schemeClr val="accent6">
                    <a:lumMod val="75000"/>
                  </a:schemeClr>
                </a:solidFill>
                <a:latin typeface="+mn-lt"/>
              </a:rPr>
              <a:t>Output Port</a:t>
            </a:r>
          </a:p>
        </p:txBody>
      </p:sp>
      <p:sp>
        <p:nvSpPr>
          <p:cNvPr id="37" name="TextBox 36">
            <a:extLst>
              <a:ext uri="{FF2B5EF4-FFF2-40B4-BE49-F238E27FC236}">
                <a16:creationId xmlns:a16="http://schemas.microsoft.com/office/drawing/2014/main" id="{4E54301E-25CB-4628-86F5-2B56C223E149}"/>
              </a:ext>
            </a:extLst>
          </p:cNvPr>
          <p:cNvSpPr txBox="1"/>
          <p:nvPr/>
        </p:nvSpPr>
        <p:spPr>
          <a:xfrm>
            <a:off x="2507700" y="7967190"/>
            <a:ext cx="960519"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f</a:t>
            </a:r>
            <a:r>
              <a:rPr lang="en-US" sz="4800" baseline="-25000" dirty="0" err="1">
                <a:solidFill>
                  <a:srgbClr val="4B0096"/>
                </a:solidFill>
                <a:latin typeface="Cambria" panose="02040503050406030204" pitchFamily="18" charset="0"/>
                <a:cs typeface="Times New Roman" panose="02020603050405020304" pitchFamily="18" charset="0"/>
              </a:rPr>
              <a:t>init</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B85F4A3D-0003-43EA-BEFA-3D9503CA8884}"/>
              </a:ext>
            </a:extLst>
          </p:cNvPr>
          <p:cNvSpPr txBox="1"/>
          <p:nvPr/>
        </p:nvSpPr>
        <p:spPr>
          <a:xfrm>
            <a:off x="2507700" y="9192515"/>
            <a:ext cx="590226"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f</a:t>
            </a:r>
            <a:r>
              <a:rPr lang="en-US" sz="4800" baseline="-25000" dirty="0" err="1">
                <a:solidFill>
                  <a:srgbClr val="4B0096"/>
                </a:solidFill>
                <a:latin typeface="Cambria" panose="02040503050406030204" pitchFamily="18" charset="0"/>
                <a:cs typeface="Times New Roman" panose="02020603050405020304" pitchFamily="18" charset="0"/>
              </a:rPr>
              <a:t>u</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F79FD077-3CB3-44CD-9270-35742C31C4D5}"/>
              </a:ext>
            </a:extLst>
          </p:cNvPr>
          <p:cNvSpPr txBox="1"/>
          <p:nvPr/>
        </p:nvSpPr>
        <p:spPr>
          <a:xfrm>
            <a:off x="2497088" y="10417840"/>
            <a:ext cx="591829"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f</a:t>
            </a:r>
            <a:r>
              <a:rPr lang="en-US" sz="4800" baseline="-25000" dirty="0" err="1">
                <a:solidFill>
                  <a:srgbClr val="4B0096"/>
                </a:solidFill>
                <a:latin typeface="Cambria" panose="02040503050406030204" pitchFamily="18" charset="0"/>
                <a:cs typeface="Times New Roman" panose="02020603050405020304" pitchFamily="18" charset="0"/>
              </a:rPr>
              <a:t>p</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BBDCBCCD-1278-403C-99C4-D9BBA038FE26}"/>
              </a:ext>
            </a:extLst>
          </p:cNvPr>
          <p:cNvSpPr txBox="1"/>
          <p:nvPr/>
        </p:nvSpPr>
        <p:spPr>
          <a:xfrm>
            <a:off x="2405743" y="11643165"/>
            <a:ext cx="1144865" cy="830997"/>
          </a:xfrm>
          <a:prstGeom prst="rect">
            <a:avLst/>
          </a:prstGeom>
          <a:noFill/>
        </p:spPr>
        <p:txBody>
          <a:bodyPr wrap="none" rtlCol="0">
            <a:spAutoFit/>
          </a:bodyPr>
          <a:lstStyle/>
          <a:p>
            <a:r>
              <a:rPr lang="en-US" sz="4800" i="1" dirty="0" err="1">
                <a:solidFill>
                  <a:schemeClr val="bg1"/>
                </a:solidFill>
                <a:latin typeface="Cambria" panose="02040503050406030204" pitchFamily="18" charset="0"/>
                <a:cs typeface="Times New Roman" panose="02020603050405020304" pitchFamily="18" charset="0"/>
              </a:rPr>
              <a:t>f</a:t>
            </a:r>
            <a:r>
              <a:rPr lang="en-US" sz="4800" baseline="-25000" dirty="0" err="1">
                <a:solidFill>
                  <a:schemeClr val="bg1"/>
                </a:solidFill>
                <a:latin typeface="Cambria" panose="02040503050406030204" pitchFamily="18" charset="0"/>
                <a:cs typeface="Times New Roman" panose="02020603050405020304" pitchFamily="18" charset="0"/>
              </a:rPr>
              <a:t>final</a:t>
            </a:r>
            <a:endParaRPr lang="en-US" sz="4800" baseline="-25000" dirty="0">
              <a:solidFill>
                <a:schemeClr val="bg1"/>
              </a:solidFill>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722584968"/>
      </p:ext>
    </p:extLst>
  </p:cSld>
  <p:clrMapOvr>
    <a:masterClrMapping/>
  </p:clrMapOvr>
  <p:transition spd="slow">
    <p:push dir="d"/>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DE7FB-6393-476E-83E1-48BA86948AC0}"/>
              </a:ext>
            </a:extLst>
          </p:cNvPr>
          <p:cNvSpPr>
            <a:spLocks noGrp="1"/>
          </p:cNvSpPr>
          <p:nvPr>
            <p:ph type="sldNum" sz="quarter" idx="12"/>
          </p:nvPr>
        </p:nvSpPr>
        <p:spPr/>
        <p:txBody>
          <a:bodyPr/>
          <a:lstStyle/>
          <a:p>
            <a:fld id="{EC043B50-7102-4718-A93F-080F90E5C0DD}" type="slidenum">
              <a:rPr lang="en-US" smtClean="0"/>
              <a:t>152</a:t>
            </a:fld>
            <a:endParaRPr lang="en-US"/>
          </a:p>
        </p:txBody>
      </p:sp>
      <p:sp>
        <p:nvSpPr>
          <p:cNvPr id="2" name="Rectangle 1">
            <a:extLst>
              <a:ext uri="{FF2B5EF4-FFF2-40B4-BE49-F238E27FC236}">
                <a16:creationId xmlns:a16="http://schemas.microsoft.com/office/drawing/2014/main" id="{84F18802-AB4A-4093-8BBC-BEC9A513D20A}"/>
              </a:ext>
            </a:extLst>
          </p:cNvPr>
          <p:cNvSpPr/>
          <p:nvPr/>
        </p:nvSpPr>
        <p:spPr>
          <a:xfrm>
            <a:off x="771525" y="41275"/>
            <a:ext cx="10487025" cy="6786473"/>
          </a:xfrm>
          <a:prstGeom prst="rect">
            <a:avLst/>
          </a:prstGeom>
        </p:spPr>
        <p:txBody>
          <a:bodyPr wrap="square">
            <a:spAutoFit/>
          </a:bodyPr>
          <a:lstStyle/>
          <a:p>
            <a:r>
              <a:rPr lang="en-US" sz="1500" dirty="0">
                <a:solidFill>
                  <a:srgbClr val="0000FF"/>
                </a:solidFill>
                <a:latin typeface="Consolas" panose="020B0609020204030204" pitchFamily="49" charset="0"/>
              </a:rPr>
              <a:t>class</a:t>
            </a:r>
            <a:r>
              <a:rPr lang="en-US" sz="1500" dirty="0">
                <a:solidFill>
                  <a:srgbClr val="000000"/>
                </a:solidFill>
                <a:latin typeface="Consolas" panose="020B0609020204030204" pitchFamily="49" charset="0"/>
              </a:rPr>
              <a:t> </a:t>
            </a:r>
            <a:r>
              <a:rPr lang="en-US" sz="1500" dirty="0" err="1">
                <a:solidFill>
                  <a:srgbClr val="2B91AF"/>
                </a:solidFill>
                <a:latin typeface="Consolas" panose="020B0609020204030204" pitchFamily="49" charset="0"/>
              </a:rPr>
              <a:t>worker_node</a:t>
            </a:r>
            <a:r>
              <a:rPr lang="en-US" sz="1500" dirty="0">
                <a:solidFill>
                  <a:srgbClr val="000000"/>
                </a:solidFill>
                <a:latin typeface="Consolas" panose="020B0609020204030204" pitchFamily="49" charset="0"/>
              </a:rPr>
              <a:t> : </a:t>
            </a:r>
            <a:r>
              <a:rPr lang="en-US" sz="1500" dirty="0">
                <a:solidFill>
                  <a:srgbClr val="0000FF"/>
                </a:solidFill>
                <a:latin typeface="Consolas" panose="020B0609020204030204" pitchFamily="49" charset="0"/>
              </a:rPr>
              <a:t>public</a:t>
            </a:r>
            <a:r>
              <a:rPr lang="en-US" sz="1500" dirty="0">
                <a:solidFill>
                  <a:srgbClr val="000000"/>
                </a:solidFill>
                <a:latin typeface="Consolas" panose="020B0609020204030204" pitchFamily="49" charset="0"/>
              </a:rPr>
              <a:t> </a:t>
            </a:r>
            <a:r>
              <a:rPr lang="en-US" sz="1500" dirty="0" err="1">
                <a:solidFill>
                  <a:srgbClr val="2B91AF"/>
                </a:solidFill>
                <a:latin typeface="Consolas" panose="020B0609020204030204" pitchFamily="49" charset="0"/>
              </a:rPr>
              <a:t>atomic_node</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a:t>
            </a:r>
          </a:p>
          <a:p>
            <a:r>
              <a:rPr lang="en-US" sz="1500" dirty="0">
                <a:solidFill>
                  <a:srgbClr val="0000FF"/>
                </a:solidFill>
                <a:latin typeface="Consolas" panose="020B0609020204030204" pitchFamily="49" charset="0"/>
              </a:rPr>
              <a:t>public</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Constructor/Destructor:</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worker_node</a:t>
            </a:r>
            <a:r>
              <a:rPr lang="en-US" sz="1500" dirty="0">
                <a:solidFill>
                  <a:srgbClr val="000000"/>
                </a:solidFill>
                <a:latin typeface="Consolas" panose="020B0609020204030204" pitchFamily="49" charset="0"/>
              </a:rPr>
              <a:t>(</a:t>
            </a:r>
            <a:r>
              <a:rPr lang="en-US" sz="1500" dirty="0">
                <a:solidFill>
                  <a:srgbClr val="0000FF"/>
                </a:solidFill>
                <a:latin typeface="Consolas" panose="020B0609020204030204" pitchFamily="49" charset="0"/>
              </a:rPr>
              <a:t>const</a:t>
            </a:r>
            <a:r>
              <a:rPr lang="en-US" sz="1500" dirty="0">
                <a:solidFill>
                  <a:srgbClr val="000000"/>
                </a:solidFill>
                <a:latin typeface="Consolas" panose="020B0609020204030204" pitchFamily="49" charset="0"/>
              </a:rPr>
              <a:t> std::</a:t>
            </a:r>
            <a:r>
              <a:rPr lang="en-US" sz="1500" dirty="0">
                <a:solidFill>
                  <a:srgbClr val="2B91AF"/>
                </a:solidFill>
                <a:latin typeface="Consolas" panose="020B0609020204030204" pitchFamily="49" charset="0"/>
              </a:rPr>
              <a:t>string</a:t>
            </a:r>
            <a:r>
              <a:rPr lang="en-US" sz="1500" dirty="0">
                <a:solidFill>
                  <a:srgbClr val="000000"/>
                </a:solidFill>
                <a:latin typeface="Consolas" panose="020B0609020204030204" pitchFamily="49" charset="0"/>
              </a:rPr>
              <a:t>&amp; </a:t>
            </a:r>
            <a:r>
              <a:rPr lang="en-US" sz="1500" dirty="0" err="1">
                <a:solidFill>
                  <a:srgbClr val="808080"/>
                </a:solidFill>
                <a:latin typeface="Consolas" panose="020B0609020204030204" pitchFamily="49" charset="0"/>
              </a:rPr>
              <a:t>node_name</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const</a:t>
            </a:r>
            <a:r>
              <a:rPr lang="en-US" sz="1500" dirty="0">
                <a:solidFill>
                  <a:srgbClr val="000000"/>
                </a:solidFill>
                <a:latin typeface="Consolas" panose="020B0609020204030204" pitchFamily="49" charset="0"/>
              </a:rPr>
              <a:t> </a:t>
            </a:r>
            <a:r>
              <a:rPr lang="en-US" sz="1500" dirty="0" err="1">
                <a:solidFill>
                  <a:srgbClr val="2B91AF"/>
                </a:solidFill>
                <a:latin typeface="Consolas" panose="020B0609020204030204" pitchFamily="49" charset="0"/>
              </a:rPr>
              <a:t>node_context</a:t>
            </a:r>
            <a:r>
              <a:rPr lang="en-US" sz="1500" dirty="0">
                <a:solidFill>
                  <a:srgbClr val="000000"/>
                </a:solidFill>
                <a:latin typeface="Consolas" panose="020B0609020204030204" pitchFamily="49" charset="0"/>
              </a:rPr>
              <a:t>&amp; </a:t>
            </a:r>
            <a:r>
              <a:rPr lang="en-US" sz="1500" dirty="0" err="1">
                <a:solidFill>
                  <a:srgbClr val="808080"/>
                </a:solidFill>
                <a:latin typeface="Consolas" panose="020B0609020204030204" pitchFamily="49" charset="0"/>
              </a:rPr>
              <a:t>external_context</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virtual</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worker_node</a:t>
            </a:r>
            <a:r>
              <a:rPr lang="en-US" sz="1500" dirty="0">
                <a:solidFill>
                  <a:srgbClr val="000000"/>
                </a:solidFill>
                <a:latin typeface="Consolas" panose="020B0609020204030204" pitchFamily="49" charset="0"/>
              </a:rPr>
              <a:t>() = </a:t>
            </a:r>
            <a:r>
              <a:rPr lang="en-US" sz="1500" dirty="0">
                <a:solidFill>
                  <a:srgbClr val="0000FF"/>
                </a:solidFill>
                <a:latin typeface="Consolas" panose="020B0609020204030204" pitchFamily="49" charset="0"/>
              </a:rPr>
              <a:t>default</a:t>
            </a:r>
            <a:r>
              <a:rPr lang="en-US" sz="1500" dirty="0">
                <a:solidFill>
                  <a:srgbClr val="000000"/>
                </a:solidFill>
                <a:latin typeface="Consolas" panose="020B0609020204030204" pitchFamily="49" charset="0"/>
              </a:rPr>
              <a:t>;</a:t>
            </a:r>
          </a:p>
          <a:p>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Attributes:</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virtual</a:t>
            </a:r>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scale</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time_precision</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const</a:t>
            </a:r>
            <a:r>
              <a:rPr lang="en-US" sz="1500" dirty="0">
                <a:solidFill>
                  <a:srgbClr val="000000"/>
                </a:solidFill>
                <a:latin typeface="Consolas" panose="020B0609020204030204" pitchFamily="49" charset="0"/>
              </a:rPr>
              <a:t> { </a:t>
            </a:r>
            <a:r>
              <a:rPr lang="en-US" sz="1500" dirty="0">
                <a:solidFill>
                  <a:srgbClr val="0000FF"/>
                </a:solidFill>
                <a:latin typeface="Consolas" panose="020B0609020204030204" pitchFamily="49" charset="0"/>
              </a:rPr>
              <a:t>return</a:t>
            </a:r>
            <a:r>
              <a:rPr lang="en-US" sz="1500" dirty="0">
                <a:solidFill>
                  <a:srgbClr val="000000"/>
                </a:solidFill>
                <a:latin typeface="Consolas" panose="020B0609020204030204" pitchFamily="49" charset="0"/>
              </a:rPr>
              <a:t> micro; }</a:t>
            </a:r>
          </a:p>
          <a:p>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Ports:</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port</a:t>
            </a:r>
            <a:r>
              <a:rPr lang="en-US" sz="1500" dirty="0">
                <a:solidFill>
                  <a:srgbClr val="000000"/>
                </a:solidFill>
                <a:latin typeface="Consolas" panose="020B0609020204030204" pitchFamily="49" charset="0"/>
              </a:rPr>
              <a:t>&lt;flow, input, </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&gt; </a:t>
            </a:r>
            <a:r>
              <a:rPr lang="en-US" sz="1500" dirty="0" err="1">
                <a:solidFill>
                  <a:srgbClr val="000000"/>
                </a:solidFill>
                <a:latin typeface="Consolas" panose="020B0609020204030204" pitchFamily="49" charset="0"/>
              </a:rPr>
              <a:t>work_dt_input</a:t>
            </a:r>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work duration</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port</a:t>
            </a:r>
            <a:r>
              <a:rPr lang="en-US" sz="1500" dirty="0">
                <a:solidFill>
                  <a:srgbClr val="000000"/>
                </a:solidFill>
                <a:latin typeface="Consolas" panose="020B0609020204030204" pitchFamily="49" charset="0"/>
              </a:rPr>
              <a:t>&lt;flow, input, </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&gt; </a:t>
            </a:r>
            <a:r>
              <a:rPr lang="en-US" sz="1500" dirty="0" err="1">
                <a:solidFill>
                  <a:srgbClr val="000000"/>
                </a:solidFill>
                <a:latin typeface="Consolas" panose="020B0609020204030204" pitchFamily="49" charset="0"/>
              </a:rPr>
              <a:t>break_dt_input</a:t>
            </a:r>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break duration</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port</a:t>
            </a:r>
            <a:r>
              <a:rPr lang="en-US" sz="1500" dirty="0">
                <a:solidFill>
                  <a:srgbClr val="000000"/>
                </a:solidFill>
                <a:latin typeface="Consolas" panose="020B0609020204030204" pitchFamily="49" charset="0"/>
              </a:rPr>
              <a:t>&lt;message, input, </a:t>
            </a:r>
            <a:r>
              <a:rPr lang="en-US" sz="1500" dirty="0">
                <a:solidFill>
                  <a:srgbClr val="2B91AF"/>
                </a:solidFill>
                <a:latin typeface="Consolas" panose="020B0609020204030204" pitchFamily="49" charset="0"/>
              </a:rPr>
              <a:t>int64</a:t>
            </a:r>
            <a:r>
              <a:rPr lang="en-US" sz="1500" dirty="0">
                <a:solidFill>
                  <a:srgbClr val="000000"/>
                </a:solidFill>
                <a:latin typeface="Consolas" panose="020B0609020204030204" pitchFamily="49" charset="0"/>
              </a:rPr>
              <a:t>&gt; </a:t>
            </a:r>
            <a:r>
              <a:rPr lang="en-US" sz="1500" dirty="0" err="1">
                <a:solidFill>
                  <a:srgbClr val="000000"/>
                </a:solidFill>
                <a:latin typeface="Consolas" panose="020B0609020204030204" pitchFamily="49" charset="0"/>
              </a:rPr>
              <a:t>break_dn_input</a:t>
            </a:r>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change in the number of workers on break</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port</a:t>
            </a:r>
            <a:r>
              <a:rPr lang="en-US" sz="1500" dirty="0">
                <a:solidFill>
                  <a:srgbClr val="000000"/>
                </a:solidFill>
                <a:latin typeface="Consolas" panose="020B0609020204030204" pitchFamily="49" charset="0"/>
              </a:rPr>
              <a:t>&lt;message, output, std::</a:t>
            </a:r>
            <a:r>
              <a:rPr lang="en-US" sz="1500" dirty="0">
                <a:solidFill>
                  <a:srgbClr val="2B91AF"/>
                </a:solidFill>
                <a:latin typeface="Consolas" panose="020B0609020204030204" pitchFamily="49" charset="0"/>
              </a:rPr>
              <a:t>string</a:t>
            </a:r>
            <a:r>
              <a:rPr lang="en-US" sz="1500" dirty="0">
                <a:solidFill>
                  <a:srgbClr val="000000"/>
                </a:solidFill>
                <a:latin typeface="Consolas" panose="020B0609020204030204" pitchFamily="49" charset="0"/>
              </a:rPr>
              <a:t>&gt; </a:t>
            </a:r>
            <a:r>
              <a:rPr lang="en-US" sz="1500" dirty="0" err="1">
                <a:solidFill>
                  <a:srgbClr val="000000"/>
                </a:solidFill>
                <a:latin typeface="Consolas" panose="020B0609020204030204" pitchFamily="49" charset="0"/>
              </a:rPr>
              <a:t>task_output</a:t>
            </a:r>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new task (either "work" or "break")</a:t>
            </a:r>
            <a:endParaRPr lang="en-US" sz="1500" dirty="0">
              <a:solidFill>
                <a:srgbClr val="000000"/>
              </a:solidFill>
              <a:latin typeface="Consolas" panose="020B0609020204030204" pitchFamily="49" charset="0"/>
            </a:endParaRPr>
          </a:p>
          <a:p>
            <a:endParaRPr lang="en-US" sz="1500" dirty="0">
              <a:solidFill>
                <a:srgbClr val="000000"/>
              </a:solidFill>
              <a:latin typeface="Consolas" panose="020B0609020204030204" pitchFamily="49" charset="0"/>
            </a:endParaRPr>
          </a:p>
          <a:p>
            <a:r>
              <a:rPr lang="en-US" sz="1500" dirty="0">
                <a:solidFill>
                  <a:srgbClr val="0000FF"/>
                </a:solidFill>
                <a:latin typeface="Consolas" panose="020B0609020204030204" pitchFamily="49" charset="0"/>
              </a:rPr>
              <a:t>protected</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State Variables:</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work_dt</a:t>
            </a:r>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work duration (constant)</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break_dt</a:t>
            </a:r>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break duration (constant)</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std::</a:t>
            </a:r>
            <a:r>
              <a:rPr lang="en-US" sz="1500" dirty="0">
                <a:solidFill>
                  <a:srgbClr val="2B91AF"/>
                </a:solidFill>
                <a:latin typeface="Consolas" panose="020B0609020204030204" pitchFamily="49" charset="0"/>
              </a:rPr>
              <a:t>string</a:t>
            </a:r>
            <a:r>
              <a:rPr lang="en-US" sz="1500" dirty="0">
                <a:solidFill>
                  <a:srgbClr val="000000"/>
                </a:solidFill>
                <a:latin typeface="Consolas" panose="020B0609020204030204" pitchFamily="49" charset="0"/>
              </a:rPr>
              <a:t> task;     </a:t>
            </a:r>
            <a:r>
              <a:rPr lang="en-US" sz="1500" dirty="0">
                <a:solidFill>
                  <a:srgbClr val="008000"/>
                </a:solidFill>
                <a:latin typeface="Consolas" panose="020B0609020204030204" pitchFamily="49" charset="0"/>
              </a:rPr>
              <a:t>// current task</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planned_dt</a:t>
            </a:r>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planned duration</a:t>
            </a:r>
            <a:endParaRPr lang="en-US" sz="1500" dirty="0">
              <a:solidFill>
                <a:srgbClr val="000000"/>
              </a:solidFill>
              <a:latin typeface="Consolas" panose="020B0609020204030204" pitchFamily="49" charset="0"/>
            </a:endParaRPr>
          </a:p>
          <a:p>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Event Handlers:</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virtual</a:t>
            </a:r>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initialization_event</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virtual</a:t>
            </a:r>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unplanned_event</a:t>
            </a:r>
            <a:r>
              <a:rPr lang="en-US" sz="1500" dirty="0">
                <a:solidFill>
                  <a:srgbClr val="000000"/>
                </a:solidFill>
                <a:latin typeface="Consolas" panose="020B0609020204030204" pitchFamily="49" charset="0"/>
              </a:rPr>
              <a:t>(</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 </a:t>
            </a:r>
            <a:r>
              <a:rPr lang="en-US" sz="1500" dirty="0" err="1">
                <a:solidFill>
                  <a:srgbClr val="808080"/>
                </a:solidFill>
                <a:latin typeface="Consolas" panose="020B0609020204030204" pitchFamily="49" charset="0"/>
              </a:rPr>
              <a:t>elapsed_dt</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virtual</a:t>
            </a:r>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planned_event</a:t>
            </a:r>
            <a:r>
              <a:rPr lang="en-US" sz="1500" dirty="0">
                <a:solidFill>
                  <a:srgbClr val="000000"/>
                </a:solidFill>
                <a:latin typeface="Consolas" panose="020B0609020204030204" pitchFamily="49" charset="0"/>
              </a:rPr>
              <a:t>(</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 </a:t>
            </a:r>
            <a:r>
              <a:rPr lang="en-US" sz="1500" dirty="0" err="1">
                <a:solidFill>
                  <a:srgbClr val="808080"/>
                </a:solidFill>
                <a:latin typeface="Consolas" panose="020B0609020204030204" pitchFamily="49" charset="0"/>
              </a:rPr>
              <a:t>elapsed_dt</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virtual</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void</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finalization_event</a:t>
            </a:r>
            <a:r>
              <a:rPr lang="en-US" sz="1500" dirty="0">
                <a:solidFill>
                  <a:srgbClr val="000000"/>
                </a:solidFill>
                <a:latin typeface="Consolas" panose="020B0609020204030204" pitchFamily="49" charset="0"/>
              </a:rPr>
              <a:t>(</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 </a:t>
            </a:r>
            <a:r>
              <a:rPr lang="en-US" sz="1500" dirty="0" err="1">
                <a:solidFill>
                  <a:srgbClr val="808080"/>
                </a:solidFill>
                <a:latin typeface="Consolas" panose="020B0609020204030204" pitchFamily="49" charset="0"/>
              </a:rPr>
              <a:t>elapsed_dt</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a:t>
            </a:r>
            <a:endParaRPr lang="en-US" sz="1500" dirty="0"/>
          </a:p>
        </p:txBody>
      </p:sp>
      <p:sp>
        <p:nvSpPr>
          <p:cNvPr id="5" name="TextBox 4">
            <a:extLst>
              <a:ext uri="{FF2B5EF4-FFF2-40B4-BE49-F238E27FC236}">
                <a16:creationId xmlns:a16="http://schemas.microsoft.com/office/drawing/2014/main" id="{9B1A9DB9-9C2E-4D09-A083-C028D9988112}"/>
              </a:ext>
            </a:extLst>
          </p:cNvPr>
          <p:cNvSpPr txBox="1"/>
          <p:nvPr/>
        </p:nvSpPr>
        <p:spPr>
          <a:xfrm>
            <a:off x="685643" y="3244334"/>
            <a:ext cx="522900" cy="369332"/>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i="1" dirty="0" err="1">
                <a:solidFill>
                  <a:schemeClr val="accent3">
                    <a:lumMod val="50000"/>
                  </a:schemeClr>
                </a:solidFill>
                <a:latin typeface="Cambria" panose="02040503050406030204" pitchFamily="18" charset="0"/>
                <a:cs typeface="Times New Roman" panose="02020603050405020304" pitchFamily="18" charset="0"/>
              </a:rPr>
              <a:t>P</a:t>
            </a:r>
            <a:r>
              <a:rPr lang="en-US" baseline="-25000" dirty="0" err="1">
                <a:solidFill>
                  <a:schemeClr val="accent3">
                    <a:lumMod val="50000"/>
                  </a:schemeClr>
                </a:solidFill>
                <a:latin typeface="Cambria" panose="02040503050406030204" pitchFamily="18" charset="0"/>
                <a:cs typeface="Times New Roman" panose="02020603050405020304" pitchFamily="18" charset="0"/>
              </a:rPr>
              <a:t>mo</a:t>
            </a:r>
            <a:endParaRPr lang="en-US" baseline="-25000" dirty="0">
              <a:solidFill>
                <a:schemeClr val="accent3">
                  <a:lumMod val="50000"/>
                </a:schemeClr>
              </a:solidFill>
              <a:latin typeface="Cambria" panose="020405030504060302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E764D31-DCFD-4A3C-8D09-6C30D0D3E158}"/>
              </a:ext>
            </a:extLst>
          </p:cNvPr>
          <p:cNvSpPr txBox="1"/>
          <p:nvPr/>
        </p:nvSpPr>
        <p:spPr>
          <a:xfrm>
            <a:off x="685643" y="2998396"/>
            <a:ext cx="484428" cy="369332"/>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i="1" dirty="0" err="1">
                <a:solidFill>
                  <a:schemeClr val="accent3">
                    <a:lumMod val="50000"/>
                  </a:schemeClr>
                </a:solidFill>
                <a:latin typeface="Cambria" panose="02040503050406030204" pitchFamily="18" charset="0"/>
                <a:cs typeface="Times New Roman" panose="02020603050405020304" pitchFamily="18" charset="0"/>
              </a:rPr>
              <a:t>P</a:t>
            </a:r>
            <a:r>
              <a:rPr lang="en-US" baseline="-25000" dirty="0" err="1">
                <a:solidFill>
                  <a:schemeClr val="accent3">
                    <a:lumMod val="50000"/>
                  </a:schemeClr>
                </a:solidFill>
                <a:latin typeface="Cambria" panose="02040503050406030204" pitchFamily="18" charset="0"/>
                <a:cs typeface="Times New Roman" panose="02020603050405020304" pitchFamily="18" charset="0"/>
              </a:rPr>
              <a:t>mi</a:t>
            </a:r>
            <a:endParaRPr lang="en-US" baseline="-25000" dirty="0">
              <a:solidFill>
                <a:schemeClr val="accent3">
                  <a:lumMod val="50000"/>
                </a:schemeClr>
              </a:solidFill>
              <a:latin typeface="Cambria" panose="020405030504060302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1305B37-31FC-49E5-B023-F03148295AD7}"/>
              </a:ext>
            </a:extLst>
          </p:cNvPr>
          <p:cNvSpPr txBox="1"/>
          <p:nvPr/>
        </p:nvSpPr>
        <p:spPr>
          <a:xfrm>
            <a:off x="685800" y="2504292"/>
            <a:ext cx="402674" cy="369332"/>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i="1" dirty="0" err="1">
                <a:solidFill>
                  <a:schemeClr val="accent3">
                    <a:lumMod val="50000"/>
                  </a:schemeClr>
                </a:solidFill>
                <a:latin typeface="Cambria" panose="02040503050406030204" pitchFamily="18" charset="0"/>
                <a:cs typeface="Times New Roman" panose="02020603050405020304" pitchFamily="18" charset="0"/>
              </a:rPr>
              <a:t>P</a:t>
            </a:r>
            <a:r>
              <a:rPr lang="en-US" baseline="-25000" dirty="0" err="1">
                <a:solidFill>
                  <a:schemeClr val="accent3">
                    <a:lumMod val="50000"/>
                  </a:schemeClr>
                </a:solidFill>
                <a:latin typeface="Cambria" panose="02040503050406030204" pitchFamily="18" charset="0"/>
                <a:cs typeface="Times New Roman" panose="02020603050405020304" pitchFamily="18" charset="0"/>
              </a:rPr>
              <a:t>fi</a:t>
            </a:r>
            <a:endParaRPr lang="en-US" baseline="-25000" dirty="0">
              <a:solidFill>
                <a:schemeClr val="accent3">
                  <a:lumMod val="50000"/>
                </a:schemeClr>
              </a:solidFill>
              <a:latin typeface="Cambria" panose="020405030504060302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5AABF69-2FA6-4FD2-BA6E-EB48DF0D1643}"/>
              </a:ext>
            </a:extLst>
          </p:cNvPr>
          <p:cNvSpPr txBox="1"/>
          <p:nvPr/>
        </p:nvSpPr>
        <p:spPr>
          <a:xfrm>
            <a:off x="685800" y="2746108"/>
            <a:ext cx="402674" cy="369332"/>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i="1" dirty="0" err="1">
                <a:solidFill>
                  <a:schemeClr val="accent3">
                    <a:lumMod val="50000"/>
                  </a:schemeClr>
                </a:solidFill>
                <a:latin typeface="Cambria" panose="02040503050406030204" pitchFamily="18" charset="0"/>
                <a:cs typeface="Times New Roman" panose="02020603050405020304" pitchFamily="18" charset="0"/>
              </a:rPr>
              <a:t>P</a:t>
            </a:r>
            <a:r>
              <a:rPr lang="en-US" baseline="-25000" dirty="0" err="1">
                <a:solidFill>
                  <a:schemeClr val="accent3">
                    <a:lumMod val="50000"/>
                  </a:schemeClr>
                </a:solidFill>
                <a:latin typeface="Cambria" panose="02040503050406030204" pitchFamily="18" charset="0"/>
                <a:cs typeface="Times New Roman" panose="02020603050405020304" pitchFamily="18" charset="0"/>
              </a:rPr>
              <a:t>fi</a:t>
            </a:r>
            <a:endParaRPr lang="en-US" baseline="-25000" dirty="0">
              <a:solidFill>
                <a:schemeClr val="accent3">
                  <a:lumMod val="50000"/>
                </a:schemeClr>
              </a:solidFill>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22526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153</a:t>
            </a:fld>
            <a:endParaRPr lang="en-US"/>
          </a:p>
        </p:txBody>
      </p:sp>
      <p:sp>
        <p:nvSpPr>
          <p:cNvPr id="28" name="TextBox 27">
            <a:extLst>
              <a:ext uri="{FF2B5EF4-FFF2-40B4-BE49-F238E27FC236}">
                <a16:creationId xmlns:a16="http://schemas.microsoft.com/office/drawing/2014/main" id="{6B0BF4E2-F8A5-47AD-96FC-0B719D7879F3}"/>
              </a:ext>
            </a:extLst>
          </p:cNvPr>
          <p:cNvSpPr txBox="1"/>
          <p:nvPr/>
        </p:nvSpPr>
        <p:spPr>
          <a:xfrm>
            <a:off x="2405743" y="498663"/>
            <a:ext cx="9220858" cy="830997"/>
          </a:xfrm>
          <a:prstGeom prst="rect">
            <a:avLst/>
          </a:prstGeom>
          <a:noFill/>
        </p:spPr>
        <p:txBody>
          <a:bodyPr wrap="none" rtlCol="0">
            <a:spAutoFit/>
          </a:bodyPr>
          <a:lstStyle/>
          <a:p>
            <a:pPr lvl="0"/>
            <a:r>
              <a:rPr lang="en-US" sz="4800" i="1" dirty="0" err="1">
                <a:solidFill>
                  <a:schemeClr val="bg1"/>
                </a:solidFill>
                <a:latin typeface="Cambria" panose="02040503050406030204" pitchFamily="18" charset="0"/>
                <a:cs typeface="Times New Roman" panose="02020603050405020304" pitchFamily="18" charset="0"/>
              </a:rPr>
              <a:t>P</a:t>
            </a:r>
            <a:r>
              <a:rPr lang="en-US" sz="4800" baseline="-25000" dirty="0" err="1">
                <a:solidFill>
                  <a:schemeClr val="bg1"/>
                </a:solidFill>
                <a:latin typeface="Cambria" panose="02040503050406030204" pitchFamily="18" charset="0"/>
                <a:cs typeface="Times New Roman" panose="02020603050405020304" pitchFamily="18" charset="0"/>
              </a:rPr>
              <a:t>fi</a:t>
            </a:r>
            <a:r>
              <a:rPr lang="en-US" sz="48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a:t>
            </a:r>
            <a:r>
              <a:rPr lang="el-GR" sz="3200" dirty="0">
                <a:solidFill>
                  <a:srgbClr val="FFC000">
                    <a:lumMod val="50000"/>
                  </a:srgbClr>
                </a:solidFill>
                <a:latin typeface="Cambria" panose="02040503050406030204" pitchFamily="18" charset="0"/>
                <a:cs typeface="Arial" panose="020B0604020202020204" pitchFamily="34" charset="0"/>
              </a:rPr>
              <a:t>Δ</a:t>
            </a:r>
            <a:r>
              <a:rPr lang="en-US" sz="3200" dirty="0" err="1">
                <a:solidFill>
                  <a:srgbClr val="FFC000">
                    <a:lumMod val="50000"/>
                  </a:srgbClr>
                </a:solidFill>
                <a:latin typeface="Cambria" panose="02040503050406030204" pitchFamily="18" charset="0"/>
                <a:cs typeface="Arial" panose="020B0604020202020204" pitchFamily="34" charset="0"/>
              </a:rPr>
              <a:t>t</a:t>
            </a:r>
            <a:r>
              <a:rPr lang="en-US" sz="3200" baseline="-25000" dirty="0" err="1">
                <a:solidFill>
                  <a:srgbClr val="FFC000">
                    <a:lumMod val="50000"/>
                  </a:srgbClr>
                </a:solidFill>
                <a:latin typeface="Cambria" panose="02040503050406030204" pitchFamily="18" charset="0"/>
                <a:cs typeface="Arial" panose="020B0604020202020204" pitchFamily="34" charset="0"/>
              </a:rPr>
              <a:t>work</a:t>
            </a:r>
            <a:r>
              <a:rPr lang="en-US" sz="3200" dirty="0">
                <a:solidFill>
                  <a:srgbClr val="FFC000">
                    <a:lumMod val="50000"/>
                  </a:srgbClr>
                </a:solidFill>
                <a:latin typeface="Cambria" panose="02040503050406030204" pitchFamily="18" charset="0"/>
                <a:cs typeface="Arial" panose="020B0604020202020204" pitchFamily="34" charset="0"/>
              </a:rPr>
              <a:t>"</a:t>
            </a:r>
            <a:r>
              <a:rPr lang="en-US" sz="4800" dirty="0">
                <a:latin typeface="Cambria" panose="02040503050406030204" pitchFamily="18" charset="0"/>
                <a:cs typeface="Times New Roman" panose="02020603050405020304" pitchFamily="18" charset="0"/>
              </a:rPr>
              <a:t>) = </a:t>
            </a:r>
            <a:r>
              <a:rPr lang="en-US" sz="4800" dirty="0">
                <a:latin typeface="Cambria Math" panose="02040503050406030204" pitchFamily="18" charset="0"/>
                <a:ea typeface="Cambria Math" panose="02040503050406030204" pitchFamily="18" charset="0"/>
                <a:cs typeface="Times New Roman" panose="02020603050405020304" pitchFamily="18" charset="0"/>
              </a:rPr>
              <a:t>ℝ</a:t>
            </a:r>
            <a:r>
              <a:rPr lang="en-US" sz="4800" baseline="-25000" dirty="0">
                <a:latin typeface="Cambria" panose="02040503050406030204" pitchFamily="18" charset="0"/>
                <a:ea typeface="Cambria Math" panose="02040503050406030204" pitchFamily="18" charset="0"/>
                <a:cs typeface="Times New Roman" panose="02020603050405020304" pitchFamily="18" charset="0"/>
              </a:rPr>
              <a:t>0</a:t>
            </a:r>
            <a:r>
              <a:rPr lang="en-US" sz="4800" baseline="30000" dirty="0">
                <a:latin typeface="Cambria" panose="02040503050406030204" pitchFamily="18" charset="0"/>
                <a:ea typeface="Cambria Math" panose="02040503050406030204" pitchFamily="18" charset="0"/>
                <a:cs typeface="Times New Roman" panose="02020603050405020304" pitchFamily="18" charset="0"/>
              </a:rPr>
              <a:t>+</a:t>
            </a:r>
            <a:r>
              <a:rPr lang="en-US" sz="4800" dirty="0">
                <a:latin typeface="Cambria" panose="02040503050406030204" pitchFamily="18" charset="0"/>
                <a:cs typeface="Times New Roman" panose="02020603050405020304" pitchFamily="18" charset="0"/>
              </a:rPr>
              <a:t> </a:t>
            </a:r>
            <a:r>
              <a:rPr lang="en-US" sz="4800" dirty="0">
                <a:latin typeface="Cambria" panose="02040503050406030204" pitchFamily="18" charset="0"/>
                <a:ea typeface="Cambria Math" panose="02040503050406030204" pitchFamily="18" charset="0"/>
                <a:cs typeface="Times New Roman" panose="02020603050405020304" pitchFamily="18" charset="0"/>
              </a:rPr>
              <a:t>∪ </a:t>
            </a:r>
            <a:r>
              <a:rPr lang="en-US" sz="4800" dirty="0">
                <a:latin typeface="Cambria" panose="02040503050406030204" pitchFamily="18" charset="0"/>
                <a:cs typeface="Times New Roman" panose="02020603050405020304" pitchFamily="18" charset="0"/>
              </a:rPr>
              <a:t>{</a:t>
            </a:r>
            <a:r>
              <a:rPr lang="en-US" sz="4800" dirty="0">
                <a:latin typeface="Cambria" panose="02040503050406030204" pitchFamily="18" charset="0"/>
                <a:ea typeface="Cambria Math" panose="02040503050406030204" pitchFamily="18" charset="0"/>
                <a:cs typeface="Times New Roman" panose="02020603050405020304" pitchFamily="18" charset="0"/>
              </a:rPr>
              <a:t>∞}</a:t>
            </a:r>
            <a:r>
              <a:rPr lang="en-US" sz="4800" dirty="0">
                <a:latin typeface="Cambria" panose="02040503050406030204" pitchFamily="18" charset="0"/>
                <a:cs typeface="Times New Roman" panose="02020603050405020304" pitchFamily="18" charset="0"/>
              </a:rPr>
              <a:t>   </a:t>
            </a:r>
            <a:r>
              <a:rPr lang="en-US" sz="4000" dirty="0">
                <a:solidFill>
                  <a:schemeClr val="tx1">
                    <a:lumMod val="50000"/>
                    <a:lumOff val="50000"/>
                  </a:schemeClr>
                </a:solidFill>
                <a:latin typeface="Cambria" panose="02040503050406030204" pitchFamily="18" charset="0"/>
                <a:cs typeface="Arial" panose="020B0604020202020204" pitchFamily="34" charset="0"/>
              </a:rPr>
              <a:t>(</a:t>
            </a:r>
            <a:r>
              <a:rPr lang="en-US" sz="3200" dirty="0">
                <a:solidFill>
                  <a:schemeClr val="tx1">
                    <a:lumMod val="50000"/>
                    <a:lumOff val="50000"/>
                  </a:schemeClr>
                </a:solidFill>
                <a:latin typeface="Cambria" panose="02040503050406030204" pitchFamily="18" charset="0"/>
                <a:cs typeface="Arial" panose="020B0604020202020204" pitchFamily="34" charset="0"/>
              </a:rPr>
              <a:t> work duration </a:t>
            </a:r>
            <a:r>
              <a:rPr lang="en-US" sz="4000" dirty="0">
                <a:solidFill>
                  <a:schemeClr val="tx1">
                    <a:lumMod val="50000"/>
                    <a:lumOff val="50000"/>
                  </a:schemeClr>
                </a:solidFill>
                <a:latin typeface="Cambria" panose="02040503050406030204" pitchFamily="18" charset="0"/>
                <a:cs typeface="Arial" panose="020B0604020202020204" pitchFamily="34" charset="0"/>
              </a:rPr>
              <a:t>)</a:t>
            </a:r>
            <a:endParaRPr lang="en-US" sz="4800" baseline="-25000" dirty="0">
              <a:solidFill>
                <a:schemeClr val="tx1">
                  <a:lumMod val="50000"/>
                  <a:lumOff val="50000"/>
                </a:schemeClr>
              </a:solidFill>
              <a:latin typeface="Cambria" panose="020405030504060302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19AF4DD7-F0A9-4D4B-AEC3-1E140BA09C9A}"/>
              </a:ext>
            </a:extLst>
          </p:cNvPr>
          <p:cNvSpPr txBox="1"/>
          <p:nvPr/>
        </p:nvSpPr>
        <p:spPr>
          <a:xfrm>
            <a:off x="2405743" y="1421287"/>
            <a:ext cx="9282285" cy="830997"/>
          </a:xfrm>
          <a:prstGeom prst="rect">
            <a:avLst/>
          </a:prstGeom>
          <a:noFill/>
        </p:spPr>
        <p:txBody>
          <a:bodyPr wrap="none" rtlCol="0">
            <a:spAutoFit/>
          </a:bodyPr>
          <a:lstStyle/>
          <a:p>
            <a:pPr lvl="0"/>
            <a:r>
              <a:rPr lang="en-US" sz="4800" i="1" dirty="0" err="1">
                <a:solidFill>
                  <a:schemeClr val="bg1"/>
                </a:solidFill>
                <a:latin typeface="Cambria" panose="02040503050406030204" pitchFamily="18" charset="0"/>
                <a:cs typeface="Times New Roman" panose="02020603050405020304" pitchFamily="18" charset="0"/>
              </a:rPr>
              <a:t>P</a:t>
            </a:r>
            <a:r>
              <a:rPr lang="en-US" sz="4800" baseline="-25000" dirty="0" err="1">
                <a:solidFill>
                  <a:schemeClr val="bg1"/>
                </a:solidFill>
                <a:latin typeface="Cambria" panose="02040503050406030204" pitchFamily="18" charset="0"/>
                <a:cs typeface="Times New Roman" panose="02020603050405020304" pitchFamily="18" charset="0"/>
              </a:rPr>
              <a:t>fi</a:t>
            </a:r>
            <a:r>
              <a:rPr lang="en-US" sz="48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a:t>
            </a:r>
            <a:r>
              <a:rPr lang="el-GR" sz="3200" dirty="0">
                <a:solidFill>
                  <a:srgbClr val="FFC000">
                    <a:lumMod val="50000"/>
                  </a:srgbClr>
                </a:solidFill>
                <a:latin typeface="Cambria" panose="02040503050406030204" pitchFamily="18" charset="0"/>
                <a:cs typeface="Arial" panose="020B0604020202020204" pitchFamily="34" charset="0"/>
              </a:rPr>
              <a:t>Δ</a:t>
            </a:r>
            <a:r>
              <a:rPr lang="en-US" sz="3200" dirty="0" err="1">
                <a:solidFill>
                  <a:srgbClr val="FFC000">
                    <a:lumMod val="50000"/>
                  </a:srgbClr>
                </a:solidFill>
                <a:latin typeface="Cambria" panose="02040503050406030204" pitchFamily="18" charset="0"/>
                <a:cs typeface="Arial" panose="020B0604020202020204" pitchFamily="34" charset="0"/>
              </a:rPr>
              <a:t>t</a:t>
            </a:r>
            <a:r>
              <a:rPr lang="en-US" sz="3200" baseline="-25000" dirty="0" err="1">
                <a:solidFill>
                  <a:srgbClr val="FFC000">
                    <a:lumMod val="50000"/>
                  </a:srgbClr>
                </a:solidFill>
                <a:latin typeface="Cambria" panose="02040503050406030204" pitchFamily="18" charset="0"/>
                <a:cs typeface="Arial" panose="020B0604020202020204" pitchFamily="34" charset="0"/>
              </a:rPr>
              <a:t>break</a:t>
            </a:r>
            <a:r>
              <a:rPr lang="en-US" sz="3200" dirty="0">
                <a:solidFill>
                  <a:srgbClr val="FFC000">
                    <a:lumMod val="50000"/>
                  </a:srgbClr>
                </a:solidFill>
                <a:latin typeface="Cambria" panose="02040503050406030204" pitchFamily="18" charset="0"/>
                <a:cs typeface="Arial" panose="020B0604020202020204" pitchFamily="34" charset="0"/>
              </a:rPr>
              <a:t>"</a:t>
            </a:r>
            <a:r>
              <a:rPr lang="en-US" sz="4800" dirty="0">
                <a:latin typeface="Cambria" panose="02040503050406030204" pitchFamily="18" charset="0"/>
                <a:cs typeface="Times New Roman" panose="02020603050405020304" pitchFamily="18" charset="0"/>
              </a:rPr>
              <a:t>) = </a:t>
            </a:r>
            <a:r>
              <a:rPr lang="en-US" sz="4800" dirty="0">
                <a:latin typeface="Cambria Math" panose="02040503050406030204" pitchFamily="18" charset="0"/>
                <a:ea typeface="Cambria Math" panose="02040503050406030204" pitchFamily="18" charset="0"/>
                <a:cs typeface="Times New Roman" panose="02020603050405020304" pitchFamily="18" charset="0"/>
              </a:rPr>
              <a:t>ℝ</a:t>
            </a:r>
            <a:r>
              <a:rPr lang="en-US" sz="4800" baseline="30000" dirty="0">
                <a:latin typeface="Cambria" panose="02040503050406030204" pitchFamily="18" charset="0"/>
                <a:ea typeface="Cambria Math" panose="02040503050406030204" pitchFamily="18" charset="0"/>
                <a:cs typeface="Times New Roman" panose="02020603050405020304" pitchFamily="18" charset="0"/>
              </a:rPr>
              <a:t>+</a:t>
            </a:r>
            <a:r>
              <a:rPr lang="en-US" sz="4800" dirty="0">
                <a:latin typeface="Cambria" panose="02040503050406030204" pitchFamily="18" charset="0"/>
                <a:cs typeface="Times New Roman" panose="02020603050405020304" pitchFamily="18" charset="0"/>
              </a:rPr>
              <a:t> </a:t>
            </a:r>
            <a:r>
              <a:rPr lang="en-US" sz="4800" dirty="0">
                <a:latin typeface="Cambria" panose="02040503050406030204" pitchFamily="18" charset="0"/>
                <a:ea typeface="Cambria Math" panose="02040503050406030204" pitchFamily="18" charset="0"/>
                <a:cs typeface="Times New Roman" panose="02020603050405020304" pitchFamily="18" charset="0"/>
              </a:rPr>
              <a:t>∪ </a:t>
            </a:r>
            <a:r>
              <a:rPr lang="en-US" sz="4800" dirty="0">
                <a:latin typeface="Cambria" panose="02040503050406030204" pitchFamily="18" charset="0"/>
                <a:cs typeface="Times New Roman" panose="02020603050405020304" pitchFamily="18" charset="0"/>
              </a:rPr>
              <a:t>{</a:t>
            </a:r>
            <a:r>
              <a:rPr lang="en-US" sz="4800" dirty="0">
                <a:latin typeface="Cambria" panose="02040503050406030204" pitchFamily="18" charset="0"/>
                <a:ea typeface="Cambria Math" panose="02040503050406030204" pitchFamily="18" charset="0"/>
                <a:cs typeface="Times New Roman" panose="02020603050405020304" pitchFamily="18" charset="0"/>
              </a:rPr>
              <a:t>∞}</a:t>
            </a:r>
            <a:r>
              <a:rPr lang="en-US" sz="4800" dirty="0">
                <a:latin typeface="Cambria" panose="02040503050406030204" pitchFamily="18" charset="0"/>
                <a:cs typeface="Times New Roman" panose="02020603050405020304" pitchFamily="18" charset="0"/>
              </a:rPr>
              <a:t>   </a:t>
            </a:r>
            <a:r>
              <a:rPr lang="en-US" sz="4000" dirty="0">
                <a:solidFill>
                  <a:schemeClr val="tx1">
                    <a:lumMod val="50000"/>
                    <a:lumOff val="50000"/>
                  </a:schemeClr>
                </a:solidFill>
                <a:latin typeface="Cambria" panose="02040503050406030204" pitchFamily="18" charset="0"/>
                <a:cs typeface="Arial" panose="020B0604020202020204" pitchFamily="34" charset="0"/>
              </a:rPr>
              <a:t>(</a:t>
            </a:r>
            <a:r>
              <a:rPr lang="en-US" sz="3200" dirty="0">
                <a:solidFill>
                  <a:schemeClr val="tx1">
                    <a:lumMod val="50000"/>
                    <a:lumOff val="50000"/>
                  </a:schemeClr>
                </a:solidFill>
                <a:latin typeface="Cambria" panose="02040503050406030204" pitchFamily="18" charset="0"/>
                <a:cs typeface="Arial" panose="020B0604020202020204" pitchFamily="34" charset="0"/>
              </a:rPr>
              <a:t> break duration </a:t>
            </a:r>
            <a:r>
              <a:rPr lang="en-US" sz="4000" dirty="0">
                <a:solidFill>
                  <a:schemeClr val="tx1">
                    <a:lumMod val="50000"/>
                    <a:lumOff val="50000"/>
                  </a:schemeClr>
                </a:solidFill>
                <a:latin typeface="Cambria" panose="02040503050406030204" pitchFamily="18" charset="0"/>
                <a:cs typeface="Arial" panose="020B0604020202020204" pitchFamily="34" charset="0"/>
              </a:rPr>
              <a:t>)</a:t>
            </a:r>
            <a:endParaRPr lang="en-US" sz="4800" baseline="-25000" dirty="0">
              <a:solidFill>
                <a:schemeClr val="tx1">
                  <a:lumMod val="50000"/>
                  <a:lumOff val="50000"/>
                </a:schemeClr>
              </a:solidFill>
              <a:latin typeface="Cambria" panose="020405030504060302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BB20B09D-8F52-4216-9841-F440140F3EF1}"/>
              </a:ext>
            </a:extLst>
          </p:cNvPr>
          <p:cNvSpPr txBox="1"/>
          <p:nvPr/>
        </p:nvSpPr>
        <p:spPr>
          <a:xfrm>
            <a:off x="2405743" y="3257707"/>
            <a:ext cx="9515746" cy="830997"/>
          </a:xfrm>
          <a:prstGeom prst="rect">
            <a:avLst/>
          </a:prstGeom>
          <a:noFill/>
        </p:spPr>
        <p:txBody>
          <a:bodyPr wrap="none" rtlCol="0">
            <a:spAutoFit/>
          </a:bodyPr>
          <a:lstStyle/>
          <a:p>
            <a:pPr lvl="0"/>
            <a:r>
              <a:rPr lang="en-US" sz="4800" i="1" dirty="0" err="1">
                <a:solidFill>
                  <a:schemeClr val="bg1"/>
                </a:solidFill>
                <a:latin typeface="Cambria" panose="02040503050406030204" pitchFamily="18" charset="0"/>
                <a:cs typeface="Times New Roman" panose="02020603050405020304" pitchFamily="18" charset="0"/>
              </a:rPr>
              <a:t>P</a:t>
            </a:r>
            <a:r>
              <a:rPr lang="en-US" sz="4800" baseline="-25000" dirty="0" err="1">
                <a:solidFill>
                  <a:schemeClr val="bg1"/>
                </a:solidFill>
                <a:latin typeface="Cambria" panose="02040503050406030204" pitchFamily="18" charset="0"/>
                <a:cs typeface="Times New Roman" panose="02020603050405020304" pitchFamily="18" charset="0"/>
              </a:rPr>
              <a:t>mi</a:t>
            </a:r>
            <a:r>
              <a:rPr lang="en-US" sz="48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a:t>
            </a:r>
            <a:r>
              <a:rPr lang="el-GR" sz="3200" dirty="0">
                <a:solidFill>
                  <a:srgbClr val="FFC000">
                    <a:lumMod val="50000"/>
                  </a:srgbClr>
                </a:solidFill>
                <a:latin typeface="Cambria" panose="02040503050406030204" pitchFamily="18" charset="0"/>
                <a:cs typeface="Arial" panose="020B0604020202020204" pitchFamily="34" charset="0"/>
              </a:rPr>
              <a:t>Δ</a:t>
            </a:r>
            <a:r>
              <a:rPr lang="en-US" sz="3200" dirty="0" err="1">
                <a:solidFill>
                  <a:srgbClr val="FFC000">
                    <a:lumMod val="50000"/>
                  </a:srgbClr>
                </a:solidFill>
                <a:latin typeface="Cambria" panose="02040503050406030204" pitchFamily="18" charset="0"/>
                <a:cs typeface="Arial" panose="020B0604020202020204" pitchFamily="34" charset="0"/>
              </a:rPr>
              <a:t>n</a:t>
            </a:r>
            <a:r>
              <a:rPr lang="en-US" sz="3200" baseline="-25000" dirty="0" err="1">
                <a:solidFill>
                  <a:srgbClr val="FFC000">
                    <a:lumMod val="50000"/>
                  </a:srgbClr>
                </a:solidFill>
                <a:latin typeface="Cambria" panose="02040503050406030204" pitchFamily="18" charset="0"/>
                <a:cs typeface="Arial" panose="020B0604020202020204" pitchFamily="34" charset="0"/>
              </a:rPr>
              <a:t>break</a:t>
            </a:r>
            <a:r>
              <a:rPr lang="en-US" sz="3200" dirty="0">
                <a:solidFill>
                  <a:srgbClr val="FFC000">
                    <a:lumMod val="50000"/>
                  </a:srgbClr>
                </a:solidFill>
                <a:latin typeface="Cambria" panose="02040503050406030204" pitchFamily="18" charset="0"/>
                <a:cs typeface="Arial" panose="020B0604020202020204" pitchFamily="34" charset="0"/>
              </a:rPr>
              <a:t>"</a:t>
            </a:r>
            <a:r>
              <a:rPr lang="en-US" sz="4800" dirty="0">
                <a:latin typeface="Cambria" panose="02040503050406030204" pitchFamily="18" charset="0"/>
                <a:cs typeface="Times New Roman" panose="02020603050405020304" pitchFamily="18" charset="0"/>
              </a:rPr>
              <a:t>) = </a:t>
            </a:r>
            <a:r>
              <a:rPr lang="en-US" sz="4800" dirty="0">
                <a:latin typeface="Cambria Math" panose="02040503050406030204" pitchFamily="18" charset="0"/>
                <a:ea typeface="Cambria Math" panose="02040503050406030204" pitchFamily="18" charset="0"/>
                <a:cs typeface="Times New Roman" panose="02020603050405020304" pitchFamily="18" charset="0"/>
              </a:rPr>
              <a:t>ℤ</a:t>
            </a:r>
            <a:r>
              <a:rPr lang="en-US" sz="4800" dirty="0">
                <a:latin typeface="Cambria" panose="02040503050406030204" pitchFamily="18" charset="0"/>
                <a:cs typeface="Times New Roman" panose="02020603050405020304" pitchFamily="18" charset="0"/>
              </a:rPr>
              <a:t>    </a:t>
            </a:r>
            <a:r>
              <a:rPr lang="en-US" sz="4000" dirty="0">
                <a:solidFill>
                  <a:schemeClr val="tx1">
                    <a:lumMod val="50000"/>
                    <a:lumOff val="50000"/>
                  </a:schemeClr>
                </a:solidFill>
                <a:latin typeface="Cambria" panose="02040503050406030204" pitchFamily="18" charset="0"/>
                <a:cs typeface="Arial" panose="020B0604020202020204" pitchFamily="34" charset="0"/>
              </a:rPr>
              <a:t>(</a:t>
            </a:r>
            <a:r>
              <a:rPr lang="en-US" sz="3200" dirty="0">
                <a:solidFill>
                  <a:schemeClr val="tx1">
                    <a:lumMod val="50000"/>
                    <a:lumOff val="50000"/>
                  </a:schemeClr>
                </a:solidFill>
                <a:latin typeface="Cambria" panose="02040503050406030204" pitchFamily="18" charset="0"/>
                <a:cs typeface="Arial" panose="020B0604020202020204" pitchFamily="34" charset="0"/>
              </a:rPr>
              <a:t> break population change </a:t>
            </a:r>
            <a:r>
              <a:rPr lang="en-US" sz="4000" dirty="0">
                <a:solidFill>
                  <a:schemeClr val="tx1">
                    <a:lumMod val="50000"/>
                    <a:lumOff val="50000"/>
                  </a:schemeClr>
                </a:solidFill>
                <a:latin typeface="Cambria" panose="02040503050406030204" pitchFamily="18" charset="0"/>
                <a:cs typeface="Arial" panose="020B0604020202020204" pitchFamily="34" charset="0"/>
              </a:rPr>
              <a:t>)</a:t>
            </a:r>
            <a:endParaRPr lang="en-US" sz="4800" baseline="-25000" dirty="0">
              <a:solidFill>
                <a:schemeClr val="tx1">
                  <a:lumMod val="50000"/>
                  <a:lumOff val="50000"/>
                </a:schemeClr>
              </a:solidFill>
              <a:latin typeface="Cambria" panose="020405030504060302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AA535056-9D1E-4B13-80C9-11175C29F12E}"/>
              </a:ext>
            </a:extLst>
          </p:cNvPr>
          <p:cNvSpPr txBox="1"/>
          <p:nvPr/>
        </p:nvSpPr>
        <p:spPr>
          <a:xfrm>
            <a:off x="2405743" y="5094127"/>
            <a:ext cx="9415976" cy="830997"/>
          </a:xfrm>
          <a:prstGeom prst="rect">
            <a:avLst/>
          </a:prstGeom>
          <a:noFill/>
        </p:spPr>
        <p:txBody>
          <a:bodyPr wrap="none" rtlCol="0">
            <a:spAutoFit/>
          </a:bodyPr>
          <a:lstStyle/>
          <a:p>
            <a:pPr lvl="0"/>
            <a:r>
              <a:rPr lang="en-US" sz="4800" i="1" dirty="0" err="1">
                <a:solidFill>
                  <a:schemeClr val="bg1"/>
                </a:solidFill>
                <a:latin typeface="Cambria" panose="02040503050406030204" pitchFamily="18" charset="0"/>
                <a:cs typeface="Times New Roman" panose="02020603050405020304" pitchFamily="18" charset="0"/>
              </a:rPr>
              <a:t>P</a:t>
            </a:r>
            <a:r>
              <a:rPr lang="en-US" sz="4800" baseline="-25000" dirty="0" err="1">
                <a:solidFill>
                  <a:schemeClr val="bg1"/>
                </a:solidFill>
                <a:latin typeface="Cambria" panose="02040503050406030204" pitchFamily="18" charset="0"/>
                <a:cs typeface="Times New Roman" panose="02020603050405020304" pitchFamily="18" charset="0"/>
              </a:rPr>
              <a:t>mo</a:t>
            </a:r>
            <a:r>
              <a:rPr lang="en-US" sz="48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"task"</a:t>
            </a:r>
            <a:r>
              <a:rPr lang="en-US" sz="4800" dirty="0">
                <a:latin typeface="Cambria" panose="02040503050406030204" pitchFamily="18" charset="0"/>
                <a:cs typeface="Times New Roman" panose="02020603050405020304" pitchFamily="18" charset="0"/>
              </a:rPr>
              <a:t>) = </a:t>
            </a:r>
            <a:r>
              <a:rPr lang="en-US" sz="4800" dirty="0">
                <a:latin typeface="Cambria" panose="02040503050406030204" pitchFamily="18" charset="0"/>
                <a:ea typeface="Cambria Math"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"work"</a:t>
            </a:r>
            <a:r>
              <a:rPr lang="en-US" sz="4800" dirty="0">
                <a:latin typeface="Cambria" panose="02040503050406030204" pitchFamily="18" charset="0"/>
                <a:ea typeface="Cambria Math" panose="02040503050406030204" pitchFamily="18" charset="0"/>
                <a:cs typeface="Times New Roman" panose="02020603050405020304" pitchFamily="18" charset="0"/>
              </a:rPr>
              <a:t>, </a:t>
            </a:r>
            <a:r>
              <a:rPr lang="en-US" sz="3200" dirty="0">
                <a:solidFill>
                  <a:srgbClr val="FFC000">
                    <a:lumMod val="50000"/>
                  </a:srgbClr>
                </a:solidFill>
                <a:latin typeface="Cambria" panose="02040503050406030204" pitchFamily="18" charset="0"/>
                <a:cs typeface="Arial" panose="020B0604020202020204" pitchFamily="34" charset="0"/>
              </a:rPr>
              <a:t>"break"</a:t>
            </a:r>
            <a:r>
              <a:rPr lang="en-US" sz="4800" dirty="0">
                <a:latin typeface="Cambria" panose="02040503050406030204" pitchFamily="18" charset="0"/>
                <a:ea typeface="Cambria Math" panose="02040503050406030204" pitchFamily="18" charset="0"/>
                <a:cs typeface="Times New Roman" panose="02020603050405020304" pitchFamily="18" charset="0"/>
              </a:rPr>
              <a:t>}</a:t>
            </a:r>
            <a:r>
              <a:rPr lang="en-US" sz="4800" dirty="0">
                <a:latin typeface="Cambria" panose="02040503050406030204" pitchFamily="18" charset="0"/>
                <a:cs typeface="Times New Roman" panose="02020603050405020304" pitchFamily="18" charset="0"/>
              </a:rPr>
              <a:t>    </a:t>
            </a:r>
            <a:r>
              <a:rPr lang="en-US" sz="4000" dirty="0">
                <a:solidFill>
                  <a:schemeClr val="tx1">
                    <a:lumMod val="50000"/>
                    <a:lumOff val="50000"/>
                  </a:schemeClr>
                </a:solidFill>
                <a:latin typeface="Cambria" panose="02040503050406030204" pitchFamily="18" charset="0"/>
                <a:cs typeface="Arial" panose="020B0604020202020204" pitchFamily="34" charset="0"/>
              </a:rPr>
              <a:t>(</a:t>
            </a:r>
            <a:r>
              <a:rPr lang="en-US" sz="3200" dirty="0">
                <a:solidFill>
                  <a:schemeClr val="tx1">
                    <a:lumMod val="50000"/>
                    <a:lumOff val="50000"/>
                  </a:schemeClr>
                </a:solidFill>
                <a:latin typeface="Cambria" panose="02040503050406030204" pitchFamily="18" charset="0"/>
                <a:cs typeface="Arial" panose="020B0604020202020204" pitchFamily="34" charset="0"/>
              </a:rPr>
              <a:t> new task </a:t>
            </a:r>
            <a:r>
              <a:rPr lang="en-US" sz="4000" dirty="0">
                <a:solidFill>
                  <a:schemeClr val="tx1">
                    <a:lumMod val="50000"/>
                    <a:lumOff val="50000"/>
                  </a:schemeClr>
                </a:solidFill>
                <a:latin typeface="Cambria" panose="02040503050406030204" pitchFamily="18" charset="0"/>
                <a:cs typeface="Arial" panose="020B0604020202020204" pitchFamily="34" charset="0"/>
              </a:rPr>
              <a:t>)</a:t>
            </a:r>
            <a:endParaRPr lang="en-US" sz="4800" baseline="-25000" dirty="0">
              <a:solidFill>
                <a:schemeClr val="tx1">
                  <a:lumMod val="50000"/>
                  <a:lumOff val="50000"/>
                </a:schemeClr>
              </a:solidFill>
              <a:latin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B2C1762-4411-441A-9FD8-3AAF6DEA9338}"/>
              </a:ext>
            </a:extLst>
          </p:cNvPr>
          <p:cNvSpPr txBox="1"/>
          <p:nvPr/>
        </p:nvSpPr>
        <p:spPr>
          <a:xfrm>
            <a:off x="2405939" y="5101041"/>
            <a:ext cx="1085554"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mo</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1E5E8E92-D31F-4005-84CD-E58E85431145}"/>
              </a:ext>
            </a:extLst>
          </p:cNvPr>
          <p:cNvSpPr txBox="1"/>
          <p:nvPr/>
        </p:nvSpPr>
        <p:spPr>
          <a:xfrm>
            <a:off x="2405743" y="3262599"/>
            <a:ext cx="981359"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mi</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9A610337-9924-4287-AF99-37E55AD4600B}"/>
              </a:ext>
            </a:extLst>
          </p:cNvPr>
          <p:cNvSpPr txBox="1"/>
          <p:nvPr/>
        </p:nvSpPr>
        <p:spPr>
          <a:xfrm>
            <a:off x="2406096" y="494517"/>
            <a:ext cx="764953"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fi</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F619EA3F-0C85-4A54-8305-27F201C98F43}"/>
              </a:ext>
            </a:extLst>
          </p:cNvPr>
          <p:cNvSpPr txBox="1"/>
          <p:nvPr/>
        </p:nvSpPr>
        <p:spPr>
          <a:xfrm>
            <a:off x="2406096" y="1421287"/>
            <a:ext cx="764953"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fi</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33" name="Title 1">
            <a:extLst>
              <a:ext uri="{FF2B5EF4-FFF2-40B4-BE49-F238E27FC236}">
                <a16:creationId xmlns:a16="http://schemas.microsoft.com/office/drawing/2014/main" id="{BFC3F70B-83E0-4C45-A383-56FB5B6434DB}"/>
              </a:ext>
            </a:extLst>
          </p:cNvPr>
          <p:cNvSpPr txBox="1">
            <a:spLocks/>
          </p:cNvSpPr>
          <p:nvPr/>
        </p:nvSpPr>
        <p:spPr>
          <a:xfrm>
            <a:off x="312421" y="744034"/>
            <a:ext cx="2001882" cy="1258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6">
                    <a:lumMod val="75000"/>
                  </a:schemeClr>
                </a:solidFill>
                <a:latin typeface="+mn-lt"/>
              </a:rPr>
              <a:t>Flow </a:t>
            </a:r>
          </a:p>
          <a:p>
            <a:r>
              <a:rPr lang="en-US" sz="2800" b="1" dirty="0">
                <a:solidFill>
                  <a:schemeClr val="accent6">
                    <a:lumMod val="75000"/>
                  </a:schemeClr>
                </a:solidFill>
                <a:latin typeface="+mn-lt"/>
              </a:rPr>
              <a:t>Input</a:t>
            </a:r>
          </a:p>
          <a:p>
            <a:r>
              <a:rPr lang="en-US" sz="2800" b="1" dirty="0">
                <a:solidFill>
                  <a:schemeClr val="accent6">
                    <a:lumMod val="75000"/>
                  </a:schemeClr>
                </a:solidFill>
                <a:latin typeface="+mn-lt"/>
              </a:rPr>
              <a:t>Ports</a:t>
            </a:r>
          </a:p>
        </p:txBody>
      </p:sp>
      <p:sp>
        <p:nvSpPr>
          <p:cNvPr id="35" name="Title 1">
            <a:extLst>
              <a:ext uri="{FF2B5EF4-FFF2-40B4-BE49-F238E27FC236}">
                <a16:creationId xmlns:a16="http://schemas.microsoft.com/office/drawing/2014/main" id="{FCB83097-9997-4CA9-A12B-1C3482907145}"/>
              </a:ext>
            </a:extLst>
          </p:cNvPr>
          <p:cNvSpPr txBox="1">
            <a:spLocks/>
          </p:cNvSpPr>
          <p:nvPr/>
        </p:nvSpPr>
        <p:spPr>
          <a:xfrm>
            <a:off x="312420" y="3054997"/>
            <a:ext cx="2001882" cy="1258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6">
                    <a:lumMod val="75000"/>
                  </a:schemeClr>
                </a:solidFill>
                <a:latin typeface="+mn-lt"/>
              </a:rPr>
              <a:t>Message </a:t>
            </a:r>
          </a:p>
          <a:p>
            <a:r>
              <a:rPr lang="en-US" sz="2800" b="1" dirty="0">
                <a:solidFill>
                  <a:schemeClr val="accent6">
                    <a:lumMod val="75000"/>
                  </a:schemeClr>
                </a:solidFill>
                <a:latin typeface="+mn-lt"/>
              </a:rPr>
              <a:t>Input Port</a:t>
            </a:r>
          </a:p>
        </p:txBody>
      </p:sp>
      <p:sp>
        <p:nvSpPr>
          <p:cNvPr id="36" name="Title 1">
            <a:extLst>
              <a:ext uri="{FF2B5EF4-FFF2-40B4-BE49-F238E27FC236}">
                <a16:creationId xmlns:a16="http://schemas.microsoft.com/office/drawing/2014/main" id="{A628A90A-D4AD-4D1A-AB23-01828A6EBDBA}"/>
              </a:ext>
            </a:extLst>
          </p:cNvPr>
          <p:cNvSpPr txBox="1">
            <a:spLocks/>
          </p:cNvSpPr>
          <p:nvPr/>
        </p:nvSpPr>
        <p:spPr>
          <a:xfrm>
            <a:off x="312323" y="4875367"/>
            <a:ext cx="2001882" cy="1258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6">
                    <a:lumMod val="75000"/>
                  </a:schemeClr>
                </a:solidFill>
                <a:latin typeface="+mn-lt"/>
              </a:rPr>
              <a:t>Message </a:t>
            </a:r>
          </a:p>
          <a:p>
            <a:r>
              <a:rPr lang="en-US" sz="2800" b="1" dirty="0">
                <a:solidFill>
                  <a:schemeClr val="accent6">
                    <a:lumMod val="75000"/>
                  </a:schemeClr>
                </a:solidFill>
                <a:latin typeface="+mn-lt"/>
              </a:rPr>
              <a:t>Output Port</a:t>
            </a:r>
          </a:p>
        </p:txBody>
      </p:sp>
    </p:spTree>
    <p:extLst>
      <p:ext uri="{BB962C8B-B14F-4D97-AF65-F5344CB8AC3E}">
        <p14:creationId xmlns:p14="http://schemas.microsoft.com/office/powerpoint/2010/main" val="458944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154</a:t>
            </a:fld>
            <a:endParaRPr lang="en-US"/>
          </a:p>
        </p:txBody>
      </p:sp>
      <p:sp>
        <p:nvSpPr>
          <p:cNvPr id="28" name="TextBox 27">
            <a:extLst>
              <a:ext uri="{FF2B5EF4-FFF2-40B4-BE49-F238E27FC236}">
                <a16:creationId xmlns:a16="http://schemas.microsoft.com/office/drawing/2014/main" id="{6B0BF4E2-F8A5-47AD-96FC-0B719D7879F3}"/>
              </a:ext>
            </a:extLst>
          </p:cNvPr>
          <p:cNvSpPr txBox="1"/>
          <p:nvPr/>
        </p:nvSpPr>
        <p:spPr>
          <a:xfrm>
            <a:off x="2405743" y="696783"/>
            <a:ext cx="8598701" cy="5221942"/>
          </a:xfrm>
          <a:prstGeom prst="rect">
            <a:avLst/>
          </a:prstGeom>
          <a:noFill/>
        </p:spPr>
        <p:txBody>
          <a:bodyPr wrap="none" rtlCol="0">
            <a:spAutoFit/>
          </a:bodyPr>
          <a:lstStyle/>
          <a:p>
            <a:pPr lvl="0"/>
            <a:r>
              <a:rPr lang="en-US" sz="4000" i="1" dirty="0" err="1">
                <a:solidFill>
                  <a:srgbClr val="4B0096"/>
                </a:solidFill>
                <a:latin typeface="Cambria" panose="02040503050406030204" pitchFamily="18" charset="0"/>
                <a:cs typeface="Times New Roman" panose="02020603050405020304" pitchFamily="18" charset="0"/>
              </a:rPr>
              <a:t>f</a:t>
            </a:r>
            <a:r>
              <a:rPr lang="en-US" sz="4000" baseline="-25000" dirty="0" err="1">
                <a:solidFill>
                  <a:srgbClr val="4B0096"/>
                </a:solidFill>
                <a:latin typeface="Cambria" panose="02040503050406030204" pitchFamily="18" charset="0"/>
                <a:cs typeface="Times New Roman" panose="02020603050405020304" pitchFamily="18" charset="0"/>
              </a:rPr>
              <a:t>init</a:t>
            </a:r>
            <a:r>
              <a:rPr lang="en-US" sz="4000" dirty="0">
                <a:latin typeface="Cambria" panose="02040503050406030204" pitchFamily="18" charset="0"/>
                <a:cs typeface="Times New Roman" panose="02020603050405020304" pitchFamily="18" charset="0"/>
              </a:rPr>
              <a:t>(</a:t>
            </a:r>
            <a:r>
              <a:rPr lang="en-US" sz="4000" i="1" dirty="0" err="1">
                <a:latin typeface="Cambria" panose="02040503050406030204" pitchFamily="18" charset="0"/>
                <a:cs typeface="Times New Roman" panose="02020603050405020304" pitchFamily="18" charset="0"/>
              </a:rPr>
              <a:t>X</a:t>
            </a:r>
            <a:r>
              <a:rPr lang="en-US" sz="4000" baseline="-25000" dirty="0" err="1">
                <a:latin typeface="Cambria" panose="02040503050406030204" pitchFamily="18" charset="0"/>
                <a:cs typeface="Times New Roman" panose="02020603050405020304" pitchFamily="18" charset="0"/>
              </a:rPr>
              <a:t>fi</a:t>
            </a:r>
            <a:r>
              <a:rPr lang="en-US" sz="4000" dirty="0">
                <a:latin typeface="Cambria" panose="02040503050406030204" pitchFamily="18" charset="0"/>
                <a:cs typeface="Times New Roman" panose="02020603050405020304" pitchFamily="18" charset="0"/>
              </a:rPr>
              <a:t>) =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i="1" dirty="0">
                <a:latin typeface="Cambria" panose="02040503050406030204" pitchFamily="18" charset="0"/>
                <a:ea typeface="Cambria Math" panose="02040503050406030204" pitchFamily="18" charset="0"/>
                <a:cs typeface="Times New Roman" panose="02020603050405020304" pitchFamily="18" charset="0"/>
              </a:rPr>
              <a:t>task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a:t>
            </a:r>
          </a:p>
          <a:p>
            <a:pPr lvl="0"/>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p>
          <a:p>
            <a:pPr lvl="0"/>
            <a:r>
              <a:rPr lang="en-US" sz="4000" i="1"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l-GR" sz="4000" dirty="0">
                <a:solidFill>
                  <a:schemeClr val="bg1"/>
                </a:solidFill>
                <a:latin typeface="Cambria" panose="02040503050406030204" pitchFamily="18" charset="0"/>
                <a:cs typeface="Times New Roman" panose="02020603050405020304" pitchFamily="18" charset="0"/>
              </a:rPr>
              <a:t>Δ</a:t>
            </a:r>
            <a:r>
              <a:rPr lang="en-US" sz="4000" i="1" dirty="0" err="1">
                <a:solidFill>
                  <a:schemeClr val="bg1"/>
                </a:solidFill>
                <a:latin typeface="Cambria" panose="02040503050406030204" pitchFamily="18" charset="0"/>
                <a:cs typeface="Times New Roman" panose="02020603050405020304" pitchFamily="18" charset="0"/>
              </a:rPr>
              <a:t>t</a:t>
            </a:r>
            <a:r>
              <a:rPr lang="en-US" sz="4000" baseline="-25000" dirty="0" err="1">
                <a:solidFill>
                  <a:schemeClr val="bg1"/>
                </a:solidFill>
                <a:latin typeface="Cambria" panose="02040503050406030204" pitchFamily="18" charset="0"/>
                <a:cs typeface="Times New Roman" panose="02020603050405020304" pitchFamily="18" charset="0"/>
              </a:rPr>
              <a:t>work</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 </a:t>
            </a:r>
            <a:r>
              <a:rPr lang="en-US" sz="4000" i="1" dirty="0" err="1">
                <a:latin typeface="Cambria" panose="02040503050406030204" pitchFamily="18" charset="0"/>
                <a:cs typeface="Times New Roman" panose="02020603050405020304" pitchFamily="18" charset="0"/>
              </a:rPr>
              <a:t>X</a:t>
            </a:r>
            <a:r>
              <a:rPr lang="en-US" sz="4000" baseline="-25000" dirty="0" err="1">
                <a:latin typeface="Cambria" panose="02040503050406030204" pitchFamily="18" charset="0"/>
                <a:cs typeface="Times New Roman" panose="02020603050405020304" pitchFamily="18" charset="0"/>
              </a:rPr>
              <a:t>fi</a:t>
            </a:r>
            <a:r>
              <a:rPr lang="en-US" sz="40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"work"</a:t>
            </a:r>
            <a:r>
              <a:rPr lang="en-US" sz="4000" dirty="0">
                <a:latin typeface="Cambria" panose="02040503050406030204" pitchFamily="18" charset="0"/>
                <a:cs typeface="Times New Roman" panose="02020603050405020304" pitchFamily="18" charset="0"/>
              </a:rPr>
              <a:t>)</a:t>
            </a:r>
            <a:endParaRPr lang="en-US" sz="4000" i="1" dirty="0">
              <a:latin typeface="Cambria" panose="02040503050406030204" pitchFamily="18" charset="0"/>
              <a:ea typeface="Cambria Math" panose="02040503050406030204" pitchFamily="18" charset="0"/>
              <a:cs typeface="Times New Roman" panose="02020603050405020304" pitchFamily="18" charset="0"/>
            </a:endParaRPr>
          </a:p>
          <a:p>
            <a:pPr lvl="0"/>
            <a:endParaRPr lang="en-US" sz="4000" i="1" dirty="0">
              <a:latin typeface="Cambria" panose="02040503050406030204" pitchFamily="18" charset="0"/>
              <a:ea typeface="Cambria Math" panose="02040503050406030204" pitchFamily="18" charset="0"/>
              <a:cs typeface="Times New Roman" panose="02020603050405020304" pitchFamily="18" charset="0"/>
            </a:endParaRPr>
          </a:p>
          <a:p>
            <a:r>
              <a:rPr lang="en-US" sz="4000" i="1"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l-GR" sz="4000" dirty="0">
                <a:solidFill>
                  <a:schemeClr val="bg1"/>
                </a:solidFill>
                <a:latin typeface="Cambria" panose="02040503050406030204" pitchFamily="18" charset="0"/>
                <a:cs typeface="Times New Roman" panose="02020603050405020304" pitchFamily="18" charset="0"/>
              </a:rPr>
              <a:t>Δ</a:t>
            </a:r>
            <a:r>
              <a:rPr lang="en-US" sz="4000" i="1" dirty="0" err="1">
                <a:solidFill>
                  <a:schemeClr val="bg1"/>
                </a:solidFill>
                <a:latin typeface="Cambria" panose="02040503050406030204" pitchFamily="18" charset="0"/>
                <a:cs typeface="Times New Roman" panose="02020603050405020304" pitchFamily="18" charset="0"/>
              </a:rPr>
              <a:t>t</a:t>
            </a:r>
            <a:r>
              <a:rPr lang="en-US" sz="4000" baseline="-25000" dirty="0" err="1">
                <a:solidFill>
                  <a:schemeClr val="bg1"/>
                </a:solidFill>
                <a:latin typeface="Cambria" panose="02040503050406030204" pitchFamily="18" charset="0"/>
                <a:cs typeface="Times New Roman" panose="02020603050405020304" pitchFamily="18" charset="0"/>
              </a:rPr>
              <a:t>break</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 </a:t>
            </a:r>
            <a:r>
              <a:rPr lang="en-US" sz="4000" i="1" dirty="0" err="1">
                <a:latin typeface="Cambria" panose="02040503050406030204" pitchFamily="18" charset="0"/>
                <a:cs typeface="Times New Roman" panose="02020603050405020304" pitchFamily="18" charset="0"/>
              </a:rPr>
              <a:t>X</a:t>
            </a:r>
            <a:r>
              <a:rPr lang="en-US" sz="4000" baseline="-25000" dirty="0" err="1">
                <a:latin typeface="Cambria" panose="02040503050406030204" pitchFamily="18" charset="0"/>
                <a:cs typeface="Times New Roman" panose="02020603050405020304" pitchFamily="18" charset="0"/>
              </a:rPr>
              <a:t>fi</a:t>
            </a:r>
            <a:r>
              <a:rPr lang="en-US" sz="40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"break"</a:t>
            </a:r>
            <a:r>
              <a:rPr lang="en-US" sz="4000" dirty="0">
                <a:latin typeface="Cambria" panose="02040503050406030204" pitchFamily="18" charset="0"/>
                <a:cs typeface="Times New Roman" panose="02020603050405020304" pitchFamily="18" charset="0"/>
              </a:rPr>
              <a:t>)</a:t>
            </a:r>
            <a:endParaRPr lang="en-US" sz="4000" i="1" dirty="0">
              <a:latin typeface="Cambria" panose="02040503050406030204" pitchFamily="18" charset="0"/>
              <a:ea typeface="Cambria Math" panose="02040503050406030204" pitchFamily="18" charset="0"/>
              <a:cs typeface="Times New Roman" panose="02020603050405020304" pitchFamily="18" charset="0"/>
            </a:endParaRPr>
          </a:p>
          <a:p>
            <a:pPr lvl="0"/>
            <a:endParaRPr lang="en-US" sz="4000" i="1" dirty="0">
              <a:latin typeface="Cambria" panose="02040503050406030204" pitchFamily="18" charset="0"/>
              <a:ea typeface="Cambria Math" panose="02040503050406030204" pitchFamily="18" charset="0"/>
              <a:cs typeface="Times New Roman" panose="02020603050405020304" pitchFamily="18" charset="0"/>
            </a:endParaRPr>
          </a:p>
          <a:p>
            <a:pPr lvl="0"/>
            <a:r>
              <a:rPr lang="en-US" sz="4000" i="1"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task</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 </a:t>
            </a:r>
            <a:r>
              <a:rPr lang="en-US" sz="3200" dirty="0">
                <a:solidFill>
                  <a:srgbClr val="FFC000">
                    <a:lumMod val="50000"/>
                  </a:srgbClr>
                </a:solidFill>
                <a:latin typeface="Cambria" panose="02040503050406030204" pitchFamily="18" charset="0"/>
                <a:cs typeface="Arial" panose="020B0604020202020204" pitchFamily="34" charset="0"/>
              </a:rPr>
              <a:t>"work"</a:t>
            </a:r>
            <a:endParaRPr lang="en-US" sz="4000" baseline="-25000" dirty="0">
              <a:latin typeface="Cambria" panose="02040503050406030204" pitchFamily="18" charset="0"/>
              <a:ea typeface="Cambria Math" panose="02040503050406030204" pitchFamily="18" charset="0"/>
              <a:cs typeface="Arial" panose="020B0604020202020204" pitchFamily="34" charset="0"/>
            </a:endParaRP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p>
          <a:p>
            <a:r>
              <a:rPr lang="en-US" sz="4000" baseline="-250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l-GR" sz="4000" dirty="0">
                <a:solidFill>
                  <a:schemeClr val="bg1"/>
                </a:solidFill>
                <a:latin typeface="Cambria" panose="02040503050406030204" pitchFamily="18" charset="0"/>
                <a:cs typeface="Times New Roman" panose="02020603050405020304" pitchFamily="18" charset="0"/>
              </a:rPr>
              <a:t>Δ</a:t>
            </a:r>
            <a:r>
              <a:rPr lang="en-US" sz="4000" i="1" dirty="0" err="1">
                <a:solidFill>
                  <a:schemeClr val="bg1"/>
                </a:solidFill>
                <a:latin typeface="Cambria" panose="02040503050406030204" pitchFamily="18" charset="0"/>
                <a:cs typeface="Times New Roman" panose="02020603050405020304" pitchFamily="18" charset="0"/>
              </a:rPr>
              <a:t>t</a:t>
            </a:r>
            <a:r>
              <a:rPr lang="en-US" sz="4000" baseline="-25000" dirty="0" err="1">
                <a:solidFill>
                  <a:schemeClr val="bg1"/>
                </a:solidFill>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3200" dirty="0">
                <a:solidFill>
                  <a:schemeClr val="tx1">
                    <a:lumMod val="50000"/>
                    <a:lumOff val="50000"/>
                  </a:schemeClr>
                </a:solidFill>
                <a:latin typeface="Cambria" panose="02040503050406030204" pitchFamily="18" charset="0"/>
                <a:cs typeface="Arial" panose="020B0604020202020204" pitchFamily="34" charset="0"/>
              </a:rPr>
              <a:t>    ( planned duration )</a:t>
            </a:r>
            <a:endParaRPr lang="en-US" sz="3200" baseline="-25000" dirty="0">
              <a:latin typeface="Cambria" panose="02040503050406030204" pitchFamily="18" charset="0"/>
              <a:cs typeface="Times New Roman" panose="02020603050405020304" pitchFamily="18" charset="0"/>
            </a:endParaRPr>
          </a:p>
        </p:txBody>
      </p:sp>
      <p:sp>
        <p:nvSpPr>
          <p:cNvPr id="33" name="Title 1">
            <a:extLst>
              <a:ext uri="{FF2B5EF4-FFF2-40B4-BE49-F238E27FC236}">
                <a16:creationId xmlns:a16="http://schemas.microsoft.com/office/drawing/2014/main" id="{BFC3F70B-83E0-4C45-A383-56FB5B6434DB}"/>
              </a:ext>
            </a:extLst>
          </p:cNvPr>
          <p:cNvSpPr txBox="1">
            <a:spLocks/>
          </p:cNvSpPr>
          <p:nvPr/>
        </p:nvSpPr>
        <p:spPr>
          <a:xfrm>
            <a:off x="312421" y="65854"/>
            <a:ext cx="2232660" cy="1258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6">
                    <a:lumMod val="75000"/>
                  </a:schemeClr>
                </a:solidFill>
                <a:latin typeface="+mn-lt"/>
              </a:rPr>
              <a:t>Initialization</a:t>
            </a:r>
          </a:p>
          <a:p>
            <a:r>
              <a:rPr lang="en-US" sz="2800" b="1" dirty="0">
                <a:solidFill>
                  <a:schemeClr val="accent6">
                    <a:lumMod val="75000"/>
                  </a:schemeClr>
                </a:solidFill>
                <a:latin typeface="+mn-lt"/>
              </a:rPr>
              <a:t>Event</a:t>
            </a:r>
          </a:p>
        </p:txBody>
      </p:sp>
      <p:sp>
        <p:nvSpPr>
          <p:cNvPr id="5" name="TextBox 4">
            <a:extLst>
              <a:ext uri="{FF2B5EF4-FFF2-40B4-BE49-F238E27FC236}">
                <a16:creationId xmlns:a16="http://schemas.microsoft.com/office/drawing/2014/main" id="{EE3FDB9B-32A0-4938-A09A-27B6F23A2562}"/>
              </a:ext>
            </a:extLst>
          </p:cNvPr>
          <p:cNvSpPr txBox="1"/>
          <p:nvPr/>
        </p:nvSpPr>
        <p:spPr>
          <a:xfrm>
            <a:off x="3317996" y="1713330"/>
            <a:ext cx="1427378" cy="707886"/>
          </a:xfrm>
          <a:prstGeom prst="rect">
            <a:avLst/>
          </a:prstGeom>
          <a:noFill/>
        </p:spPr>
        <p:txBody>
          <a:bodyPr wrap="none" rtlCol="0">
            <a:spAutoFit/>
          </a:bodyPr>
          <a:lstStyle/>
          <a:p>
            <a:pPr lvl="0"/>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endParaRPr lang="en-US" sz="3200" baseline="-25000" dirty="0">
              <a:latin typeface="Cambria" panose="020405030504060302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74C0055-6DD6-4E9D-B558-5FB7738A3911}"/>
              </a:ext>
            </a:extLst>
          </p:cNvPr>
          <p:cNvSpPr txBox="1"/>
          <p:nvPr/>
        </p:nvSpPr>
        <p:spPr>
          <a:xfrm>
            <a:off x="3317996" y="2928055"/>
            <a:ext cx="1503745" cy="707886"/>
          </a:xfrm>
          <a:prstGeom prst="rect">
            <a:avLst/>
          </a:prstGeom>
          <a:noFill/>
        </p:spPr>
        <p:txBody>
          <a:bodyPr wrap="none" rtlCol="0">
            <a:spAutoFit/>
          </a:bodyPr>
          <a:lstStyle/>
          <a:p>
            <a:pPr lvl="0"/>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endParaRPr lang="en-US" sz="3200" baseline="-25000" dirty="0">
              <a:latin typeface="Cambria" panose="020405030504060302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9BB0EE2-A789-4EBA-BC76-F6ADCF2F8AC2}"/>
              </a:ext>
            </a:extLst>
          </p:cNvPr>
          <p:cNvSpPr txBox="1"/>
          <p:nvPr/>
        </p:nvSpPr>
        <p:spPr>
          <a:xfrm>
            <a:off x="3317996" y="4142780"/>
            <a:ext cx="1077218" cy="707886"/>
          </a:xfrm>
          <a:prstGeom prst="rect">
            <a:avLst/>
          </a:prstGeom>
          <a:noFill/>
        </p:spPr>
        <p:txBody>
          <a:bodyPr wrap="none" rtlCol="0">
            <a:spAutoFit/>
          </a:bodyPr>
          <a:lstStyle/>
          <a:p>
            <a:pPr lvl="0"/>
            <a:r>
              <a:rPr lang="en-US" sz="4000" i="1" dirty="0">
                <a:latin typeface="Cambria" panose="02040503050406030204" pitchFamily="18" charset="0"/>
                <a:ea typeface="Cambria Math" panose="02040503050406030204" pitchFamily="18" charset="0"/>
                <a:cs typeface="Times New Roman" panose="02020603050405020304" pitchFamily="18" charset="0"/>
              </a:rPr>
              <a:t>task</a:t>
            </a:r>
            <a:endParaRPr lang="en-US" sz="3200" baseline="-25000"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1B1C0C5-353E-439C-8CB0-42A5162E3AF2}"/>
              </a:ext>
            </a:extLst>
          </p:cNvPr>
          <p:cNvSpPr txBox="1"/>
          <p:nvPr/>
        </p:nvSpPr>
        <p:spPr>
          <a:xfrm>
            <a:off x="3317996" y="5163987"/>
            <a:ext cx="857927" cy="707886"/>
          </a:xfrm>
          <a:prstGeom prst="rect">
            <a:avLst/>
          </a:prstGeom>
          <a:noFill/>
        </p:spPr>
        <p:txBody>
          <a:bodyPr wrap="none" rtlCol="0">
            <a:spAutoFit/>
          </a:bodyPr>
          <a:lstStyle/>
          <a:p>
            <a:pPr lvl="0"/>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endParaRPr lang="en-US" sz="3200" baseline="-250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814506334"/>
      </p:ext>
    </p:extLst>
  </p:cSld>
  <p:clrMapOvr>
    <a:masterClrMapping/>
  </p:clrMapOvr>
  <p:transition spd="slow">
    <p:push dir="u"/>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DE7FB-6393-476E-83E1-48BA86948AC0}"/>
              </a:ext>
            </a:extLst>
          </p:cNvPr>
          <p:cNvSpPr>
            <a:spLocks noGrp="1"/>
          </p:cNvSpPr>
          <p:nvPr>
            <p:ph type="sldNum" sz="quarter" idx="12"/>
          </p:nvPr>
        </p:nvSpPr>
        <p:spPr/>
        <p:txBody>
          <a:bodyPr/>
          <a:lstStyle/>
          <a:p>
            <a:fld id="{EC043B50-7102-4718-A93F-080F90E5C0DD}" type="slidenum">
              <a:rPr lang="en-US" smtClean="0"/>
              <a:t>155</a:t>
            </a:fld>
            <a:endParaRPr lang="en-US"/>
          </a:p>
        </p:txBody>
      </p:sp>
      <p:sp>
        <p:nvSpPr>
          <p:cNvPr id="3" name="Rectangle 2">
            <a:extLst>
              <a:ext uri="{FF2B5EF4-FFF2-40B4-BE49-F238E27FC236}">
                <a16:creationId xmlns:a16="http://schemas.microsoft.com/office/drawing/2014/main" id="{C271D4F6-3B48-4528-84B4-C434FA4D1C7F}"/>
              </a:ext>
            </a:extLst>
          </p:cNvPr>
          <p:cNvSpPr/>
          <p:nvPr/>
        </p:nvSpPr>
        <p:spPr>
          <a:xfrm>
            <a:off x="1314539" y="1542613"/>
            <a:ext cx="9575800" cy="3785652"/>
          </a:xfrm>
          <a:prstGeom prst="rect">
            <a:avLst/>
          </a:prstGeom>
        </p:spPr>
        <p:txBody>
          <a:bodyPr wrap="square">
            <a:spAutoFit/>
          </a:bodyPr>
          <a:lstStyle/>
          <a:p>
            <a:r>
              <a:rPr lang="en-US" sz="2000" dirty="0">
                <a:solidFill>
                  <a:srgbClr val="2B91AF"/>
                </a:solidFill>
                <a:latin typeface="Consolas" panose="020B0609020204030204" pitchFamily="49" charset="0"/>
              </a:rPr>
              <a:t>duration</a:t>
            </a:r>
            <a:r>
              <a:rPr lang="en-US" sz="2000" dirty="0">
                <a:solidFill>
                  <a:srgbClr val="000000"/>
                </a:solidFill>
                <a:latin typeface="Consolas" panose="020B0609020204030204" pitchFamily="49" charset="0"/>
              </a:rPr>
              <a:t> </a:t>
            </a:r>
            <a:r>
              <a:rPr lang="en-US" sz="2000" dirty="0" err="1">
                <a:solidFill>
                  <a:srgbClr val="2B91AF"/>
                </a:solidFill>
                <a:latin typeface="Consolas" panose="020B0609020204030204" pitchFamily="49" charset="0"/>
              </a:rPr>
              <a:t>worker_node</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initialization_event</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work_dt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work_dt_input.value</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fixed_at</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time_precision</a:t>
            </a:r>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break_dt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break_dt_input.value</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fixed_at</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time_precision</a:t>
            </a:r>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task </a:t>
            </a:r>
            <a:r>
              <a:rPr lang="en-US" sz="2000" dirty="0">
                <a:solidFill>
                  <a:srgbClr val="0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"work"</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planned_dt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work_dt</a:t>
            </a:r>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planned_dt</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a:t>
            </a:r>
            <a:endParaRPr lang="en-US" sz="2000" dirty="0"/>
          </a:p>
        </p:txBody>
      </p:sp>
      <p:sp>
        <p:nvSpPr>
          <p:cNvPr id="6" name="TextBox 5">
            <a:extLst>
              <a:ext uri="{FF2B5EF4-FFF2-40B4-BE49-F238E27FC236}">
                <a16:creationId xmlns:a16="http://schemas.microsoft.com/office/drawing/2014/main" id="{7FD5A3BF-083C-4C9C-BDF3-F4D3092258A5}"/>
              </a:ext>
            </a:extLst>
          </p:cNvPr>
          <p:cNvSpPr txBox="1"/>
          <p:nvPr/>
        </p:nvSpPr>
        <p:spPr>
          <a:xfrm>
            <a:off x="849732" y="2102363"/>
            <a:ext cx="929613" cy="461665"/>
          </a:xfrm>
          <a:prstGeom prst="rect">
            <a:avLst/>
          </a:prstGeom>
          <a:noFill/>
          <a:effectLst>
            <a:outerShdw blurRad="50800" dist="38100" dir="5400000" algn="t" rotWithShape="0">
              <a:prstClr val="black">
                <a:alpha val="40000"/>
              </a:prstClr>
            </a:outerShdw>
          </a:effectLst>
        </p:spPr>
        <p:txBody>
          <a:bodyPr wrap="none" rtlCol="0">
            <a:spAutoFit/>
          </a:bodyPr>
          <a:lstStyle/>
          <a:p>
            <a:pPr lvl="0"/>
            <a:r>
              <a:rPr lang="el-GR" sz="2400" dirty="0">
                <a:solidFill>
                  <a:schemeClr val="accent3">
                    <a:lumMod val="50000"/>
                  </a:schemeClr>
                </a:solidFill>
                <a:latin typeface="Cambria" panose="02040503050406030204" pitchFamily="18" charset="0"/>
                <a:cs typeface="Times New Roman" panose="02020603050405020304" pitchFamily="18" charset="0"/>
              </a:rPr>
              <a:t>Δ</a:t>
            </a:r>
            <a:r>
              <a:rPr lang="en-US" sz="2400" i="1" dirty="0" err="1">
                <a:solidFill>
                  <a:schemeClr val="accent3">
                    <a:lumMod val="50000"/>
                  </a:schemeClr>
                </a:solidFill>
                <a:latin typeface="Cambria" panose="02040503050406030204" pitchFamily="18" charset="0"/>
                <a:cs typeface="Times New Roman" panose="02020603050405020304" pitchFamily="18" charset="0"/>
              </a:rPr>
              <a:t>t</a:t>
            </a:r>
            <a:r>
              <a:rPr lang="en-US" sz="2400" baseline="-25000" dirty="0" err="1">
                <a:solidFill>
                  <a:schemeClr val="accent3">
                    <a:lumMod val="50000"/>
                  </a:schemeClr>
                </a:solidFill>
                <a:latin typeface="Cambria" panose="02040503050406030204" pitchFamily="18" charset="0"/>
                <a:cs typeface="Times New Roman" panose="02020603050405020304" pitchFamily="18" charset="0"/>
              </a:rPr>
              <a:t>work</a:t>
            </a:r>
            <a:endParaRPr lang="en-US" baseline="-25000" dirty="0">
              <a:solidFill>
                <a:schemeClr val="accent3">
                  <a:lumMod val="50000"/>
                </a:schemeClr>
              </a:solidFill>
              <a:latin typeface="Cambria" panose="020405030504060302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DDBFDE9-226B-4023-A045-97EB6A59F8A9}"/>
              </a:ext>
            </a:extLst>
          </p:cNvPr>
          <p:cNvSpPr txBox="1"/>
          <p:nvPr/>
        </p:nvSpPr>
        <p:spPr>
          <a:xfrm>
            <a:off x="849732" y="2718573"/>
            <a:ext cx="975139" cy="461665"/>
          </a:xfrm>
          <a:prstGeom prst="rect">
            <a:avLst/>
          </a:prstGeom>
          <a:noFill/>
          <a:effectLst>
            <a:outerShdw blurRad="50800" dist="38100" dir="5400000" algn="t" rotWithShape="0">
              <a:prstClr val="black">
                <a:alpha val="40000"/>
              </a:prstClr>
            </a:outerShdw>
          </a:effectLst>
        </p:spPr>
        <p:txBody>
          <a:bodyPr wrap="none" rtlCol="0">
            <a:spAutoFit/>
          </a:bodyPr>
          <a:lstStyle/>
          <a:p>
            <a:pPr lvl="0"/>
            <a:r>
              <a:rPr lang="el-GR" sz="2400" dirty="0">
                <a:solidFill>
                  <a:schemeClr val="accent3">
                    <a:lumMod val="50000"/>
                  </a:schemeClr>
                </a:solidFill>
                <a:latin typeface="Cambria" panose="02040503050406030204" pitchFamily="18" charset="0"/>
                <a:cs typeface="Times New Roman" panose="02020603050405020304" pitchFamily="18" charset="0"/>
              </a:rPr>
              <a:t>Δ</a:t>
            </a:r>
            <a:r>
              <a:rPr lang="en-US" sz="2400" i="1" dirty="0" err="1">
                <a:solidFill>
                  <a:schemeClr val="accent3">
                    <a:lumMod val="50000"/>
                  </a:schemeClr>
                </a:solidFill>
                <a:latin typeface="Cambria" panose="02040503050406030204" pitchFamily="18" charset="0"/>
                <a:cs typeface="Times New Roman" panose="02020603050405020304" pitchFamily="18" charset="0"/>
              </a:rPr>
              <a:t>t</a:t>
            </a:r>
            <a:r>
              <a:rPr lang="en-US" sz="2400" baseline="-25000" dirty="0" err="1">
                <a:solidFill>
                  <a:schemeClr val="accent3">
                    <a:lumMod val="50000"/>
                  </a:schemeClr>
                </a:solidFill>
                <a:latin typeface="Cambria" panose="02040503050406030204" pitchFamily="18" charset="0"/>
                <a:cs typeface="Times New Roman" panose="02020603050405020304" pitchFamily="18" charset="0"/>
              </a:rPr>
              <a:t>break</a:t>
            </a:r>
            <a:endParaRPr lang="en-US" baseline="-25000" dirty="0">
              <a:solidFill>
                <a:schemeClr val="accent3">
                  <a:lumMod val="50000"/>
                </a:schemeClr>
              </a:solidFill>
              <a:latin typeface="Cambria" panose="020405030504060302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E4596BD-FBB1-4AD1-BC3C-77FF7CC3B739}"/>
              </a:ext>
            </a:extLst>
          </p:cNvPr>
          <p:cNvSpPr txBox="1"/>
          <p:nvPr/>
        </p:nvSpPr>
        <p:spPr>
          <a:xfrm>
            <a:off x="849732" y="3334783"/>
            <a:ext cx="719556" cy="461665"/>
          </a:xfrm>
          <a:prstGeom prst="rect">
            <a:avLst/>
          </a:prstGeom>
          <a:noFill/>
          <a:effectLst>
            <a:outerShdw blurRad="50800" dist="38100" dir="5400000" algn="t" rotWithShape="0">
              <a:prstClr val="black">
                <a:alpha val="40000"/>
              </a:prstClr>
            </a:outerShdw>
          </a:effectLst>
        </p:spPr>
        <p:txBody>
          <a:bodyPr wrap="none" rtlCol="0">
            <a:spAutoFit/>
          </a:bodyPr>
          <a:lstStyle/>
          <a:p>
            <a:pPr lvl="0"/>
            <a:r>
              <a:rPr lang="en-US" sz="2400" i="1" dirty="0">
                <a:solidFill>
                  <a:schemeClr val="accent3">
                    <a:lumMod val="50000"/>
                  </a:schemeClr>
                </a:solidFill>
                <a:latin typeface="Cambria" panose="02040503050406030204" pitchFamily="18" charset="0"/>
                <a:ea typeface="Cambria Math" panose="02040503050406030204" pitchFamily="18" charset="0"/>
                <a:cs typeface="Times New Roman" panose="02020603050405020304" pitchFamily="18" charset="0"/>
              </a:rPr>
              <a:t>task</a:t>
            </a:r>
            <a:endParaRPr lang="en-US" baseline="-25000" dirty="0">
              <a:solidFill>
                <a:schemeClr val="accent3">
                  <a:lumMod val="50000"/>
                </a:schemeClr>
              </a:solidFill>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A8BA69-717E-4ED1-817B-DF86B02B21D2}"/>
              </a:ext>
            </a:extLst>
          </p:cNvPr>
          <p:cNvSpPr txBox="1"/>
          <p:nvPr/>
        </p:nvSpPr>
        <p:spPr>
          <a:xfrm>
            <a:off x="849732" y="3950993"/>
            <a:ext cx="587020" cy="461665"/>
          </a:xfrm>
          <a:prstGeom prst="rect">
            <a:avLst/>
          </a:prstGeom>
          <a:noFill/>
          <a:effectLst>
            <a:outerShdw blurRad="50800" dist="38100" dir="5400000" algn="t" rotWithShape="0">
              <a:prstClr val="black">
                <a:alpha val="40000"/>
              </a:prstClr>
            </a:outerShdw>
          </a:effectLst>
        </p:spPr>
        <p:txBody>
          <a:bodyPr wrap="none" rtlCol="0">
            <a:spAutoFit/>
          </a:bodyPr>
          <a:lstStyle/>
          <a:p>
            <a:pPr lvl="0"/>
            <a:r>
              <a:rPr lang="el-GR" sz="2400" dirty="0">
                <a:solidFill>
                  <a:schemeClr val="accent3">
                    <a:lumMod val="50000"/>
                  </a:schemeClr>
                </a:solidFill>
                <a:latin typeface="Cambria" panose="02040503050406030204" pitchFamily="18" charset="0"/>
                <a:cs typeface="Times New Roman" panose="02020603050405020304" pitchFamily="18" charset="0"/>
              </a:rPr>
              <a:t>Δ</a:t>
            </a:r>
            <a:r>
              <a:rPr lang="en-US" sz="2400" i="1" dirty="0" err="1">
                <a:solidFill>
                  <a:schemeClr val="accent3">
                    <a:lumMod val="50000"/>
                  </a:schemeClr>
                </a:solidFill>
                <a:latin typeface="Cambria" panose="02040503050406030204" pitchFamily="18" charset="0"/>
                <a:cs typeface="Times New Roman" panose="02020603050405020304" pitchFamily="18" charset="0"/>
              </a:rPr>
              <a:t>t</a:t>
            </a:r>
            <a:r>
              <a:rPr lang="en-US" sz="2400" baseline="-25000" dirty="0" err="1">
                <a:solidFill>
                  <a:schemeClr val="accent3">
                    <a:lumMod val="50000"/>
                  </a:schemeClr>
                </a:solidFill>
                <a:latin typeface="Cambria" panose="02040503050406030204" pitchFamily="18" charset="0"/>
                <a:cs typeface="Times New Roman" panose="02020603050405020304" pitchFamily="18" charset="0"/>
              </a:rPr>
              <a:t>p</a:t>
            </a:r>
            <a:endParaRPr lang="en-US" baseline="-25000" dirty="0">
              <a:solidFill>
                <a:schemeClr val="accent3">
                  <a:lumMod val="50000"/>
                </a:schemeClr>
              </a:solidFill>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62649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156</a:t>
            </a:fld>
            <a:endParaRPr lang="en-US"/>
          </a:p>
        </p:txBody>
      </p:sp>
      <p:sp>
        <p:nvSpPr>
          <p:cNvPr id="28" name="TextBox 27">
            <a:extLst>
              <a:ext uri="{FF2B5EF4-FFF2-40B4-BE49-F238E27FC236}">
                <a16:creationId xmlns:a16="http://schemas.microsoft.com/office/drawing/2014/main" id="{6B0BF4E2-F8A5-47AD-96FC-0B719D7879F3}"/>
              </a:ext>
            </a:extLst>
          </p:cNvPr>
          <p:cNvSpPr txBox="1"/>
          <p:nvPr/>
        </p:nvSpPr>
        <p:spPr>
          <a:xfrm>
            <a:off x="2405743" y="696783"/>
            <a:ext cx="8598701" cy="5221942"/>
          </a:xfrm>
          <a:prstGeom prst="rect">
            <a:avLst/>
          </a:prstGeom>
          <a:noFill/>
        </p:spPr>
        <p:txBody>
          <a:bodyPr wrap="none" rtlCol="0">
            <a:spAutoFit/>
          </a:bodyPr>
          <a:lstStyle/>
          <a:p>
            <a:pPr lvl="0"/>
            <a:r>
              <a:rPr lang="en-US" sz="4000" i="1" dirty="0" err="1">
                <a:solidFill>
                  <a:srgbClr val="4B0096"/>
                </a:solidFill>
                <a:latin typeface="Cambria" panose="02040503050406030204" pitchFamily="18" charset="0"/>
                <a:cs typeface="Times New Roman" panose="02020603050405020304" pitchFamily="18" charset="0"/>
              </a:rPr>
              <a:t>f</a:t>
            </a:r>
            <a:r>
              <a:rPr lang="en-US" sz="4000" baseline="-25000" dirty="0" err="1">
                <a:solidFill>
                  <a:srgbClr val="4B0096"/>
                </a:solidFill>
                <a:latin typeface="Cambria" panose="02040503050406030204" pitchFamily="18" charset="0"/>
                <a:cs typeface="Times New Roman" panose="02020603050405020304" pitchFamily="18" charset="0"/>
              </a:rPr>
              <a:t>init</a:t>
            </a:r>
            <a:r>
              <a:rPr lang="en-US" sz="4000" dirty="0">
                <a:latin typeface="Cambria" panose="02040503050406030204" pitchFamily="18" charset="0"/>
                <a:cs typeface="Times New Roman" panose="02020603050405020304" pitchFamily="18" charset="0"/>
              </a:rPr>
              <a:t>(</a:t>
            </a:r>
            <a:r>
              <a:rPr lang="en-US" sz="4000" i="1" dirty="0" err="1">
                <a:latin typeface="Cambria" panose="02040503050406030204" pitchFamily="18" charset="0"/>
                <a:cs typeface="Times New Roman" panose="02020603050405020304" pitchFamily="18" charset="0"/>
              </a:rPr>
              <a:t>X</a:t>
            </a:r>
            <a:r>
              <a:rPr lang="en-US" sz="4000" baseline="-25000" dirty="0" err="1">
                <a:latin typeface="Cambria" panose="02040503050406030204" pitchFamily="18" charset="0"/>
                <a:cs typeface="Times New Roman" panose="02020603050405020304" pitchFamily="18" charset="0"/>
              </a:rPr>
              <a:t>fi</a:t>
            </a:r>
            <a:r>
              <a:rPr lang="en-US" sz="4000" dirty="0">
                <a:latin typeface="Cambria" panose="02040503050406030204" pitchFamily="18" charset="0"/>
                <a:cs typeface="Times New Roman" panose="02020603050405020304" pitchFamily="18" charset="0"/>
              </a:rPr>
              <a:t>) =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i="1" dirty="0">
                <a:latin typeface="Cambria" panose="02040503050406030204" pitchFamily="18" charset="0"/>
                <a:ea typeface="Cambria Math" panose="02040503050406030204" pitchFamily="18" charset="0"/>
                <a:cs typeface="Times New Roman" panose="02020603050405020304" pitchFamily="18" charset="0"/>
              </a:rPr>
              <a:t>task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a:t>
            </a:r>
          </a:p>
          <a:p>
            <a:pPr lvl="0"/>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p>
          <a:p>
            <a:pPr lvl="0"/>
            <a:r>
              <a:rPr lang="en-US" sz="4000" i="1"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l-GR" sz="4000" dirty="0">
                <a:solidFill>
                  <a:schemeClr val="bg1"/>
                </a:solidFill>
                <a:latin typeface="Cambria" panose="02040503050406030204" pitchFamily="18" charset="0"/>
                <a:cs typeface="Times New Roman" panose="02020603050405020304" pitchFamily="18" charset="0"/>
              </a:rPr>
              <a:t>Δ</a:t>
            </a:r>
            <a:r>
              <a:rPr lang="en-US" sz="4000" i="1" dirty="0" err="1">
                <a:solidFill>
                  <a:schemeClr val="bg1"/>
                </a:solidFill>
                <a:latin typeface="Cambria" panose="02040503050406030204" pitchFamily="18" charset="0"/>
                <a:cs typeface="Times New Roman" panose="02020603050405020304" pitchFamily="18" charset="0"/>
              </a:rPr>
              <a:t>t</a:t>
            </a:r>
            <a:r>
              <a:rPr lang="en-US" sz="4000" baseline="-25000" dirty="0" err="1">
                <a:solidFill>
                  <a:schemeClr val="bg1"/>
                </a:solidFill>
                <a:latin typeface="Cambria" panose="02040503050406030204" pitchFamily="18" charset="0"/>
                <a:cs typeface="Times New Roman" panose="02020603050405020304" pitchFamily="18" charset="0"/>
              </a:rPr>
              <a:t>work</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 </a:t>
            </a:r>
            <a:r>
              <a:rPr lang="en-US" sz="4000" i="1" dirty="0" err="1">
                <a:latin typeface="Cambria" panose="02040503050406030204" pitchFamily="18" charset="0"/>
                <a:cs typeface="Times New Roman" panose="02020603050405020304" pitchFamily="18" charset="0"/>
              </a:rPr>
              <a:t>X</a:t>
            </a:r>
            <a:r>
              <a:rPr lang="en-US" sz="4000" baseline="-25000" dirty="0" err="1">
                <a:latin typeface="Cambria" panose="02040503050406030204" pitchFamily="18" charset="0"/>
                <a:cs typeface="Times New Roman" panose="02020603050405020304" pitchFamily="18" charset="0"/>
              </a:rPr>
              <a:t>fi</a:t>
            </a:r>
            <a:r>
              <a:rPr lang="en-US" sz="40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"work"</a:t>
            </a:r>
            <a:r>
              <a:rPr lang="en-US" sz="4000" dirty="0">
                <a:latin typeface="Cambria" panose="02040503050406030204" pitchFamily="18" charset="0"/>
                <a:cs typeface="Times New Roman" panose="02020603050405020304" pitchFamily="18" charset="0"/>
              </a:rPr>
              <a:t>)</a:t>
            </a:r>
            <a:endParaRPr lang="en-US" sz="4000" i="1" dirty="0">
              <a:latin typeface="Cambria" panose="02040503050406030204" pitchFamily="18" charset="0"/>
              <a:ea typeface="Cambria Math" panose="02040503050406030204" pitchFamily="18" charset="0"/>
              <a:cs typeface="Times New Roman" panose="02020603050405020304" pitchFamily="18" charset="0"/>
            </a:endParaRPr>
          </a:p>
          <a:p>
            <a:pPr lvl="0"/>
            <a:endParaRPr lang="en-US" sz="4000" i="1" dirty="0">
              <a:latin typeface="Cambria" panose="02040503050406030204" pitchFamily="18" charset="0"/>
              <a:ea typeface="Cambria Math" panose="02040503050406030204" pitchFamily="18" charset="0"/>
              <a:cs typeface="Times New Roman" panose="02020603050405020304" pitchFamily="18" charset="0"/>
            </a:endParaRPr>
          </a:p>
          <a:p>
            <a:r>
              <a:rPr lang="en-US" sz="4000" i="1"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l-GR" sz="4000" dirty="0">
                <a:solidFill>
                  <a:schemeClr val="bg1"/>
                </a:solidFill>
                <a:latin typeface="Cambria" panose="02040503050406030204" pitchFamily="18" charset="0"/>
                <a:cs typeface="Times New Roman" panose="02020603050405020304" pitchFamily="18" charset="0"/>
              </a:rPr>
              <a:t>Δ</a:t>
            </a:r>
            <a:r>
              <a:rPr lang="en-US" sz="4000" i="1" dirty="0" err="1">
                <a:solidFill>
                  <a:schemeClr val="bg1"/>
                </a:solidFill>
                <a:latin typeface="Cambria" panose="02040503050406030204" pitchFamily="18" charset="0"/>
                <a:cs typeface="Times New Roman" panose="02020603050405020304" pitchFamily="18" charset="0"/>
              </a:rPr>
              <a:t>t</a:t>
            </a:r>
            <a:r>
              <a:rPr lang="en-US" sz="4000" baseline="-25000" dirty="0" err="1">
                <a:solidFill>
                  <a:schemeClr val="bg1"/>
                </a:solidFill>
                <a:latin typeface="Cambria" panose="02040503050406030204" pitchFamily="18" charset="0"/>
                <a:cs typeface="Times New Roman" panose="02020603050405020304" pitchFamily="18" charset="0"/>
              </a:rPr>
              <a:t>break</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 </a:t>
            </a:r>
            <a:r>
              <a:rPr lang="en-US" sz="4000" i="1" dirty="0" err="1">
                <a:latin typeface="Cambria" panose="02040503050406030204" pitchFamily="18" charset="0"/>
                <a:cs typeface="Times New Roman" panose="02020603050405020304" pitchFamily="18" charset="0"/>
              </a:rPr>
              <a:t>X</a:t>
            </a:r>
            <a:r>
              <a:rPr lang="en-US" sz="4000" baseline="-25000" dirty="0" err="1">
                <a:latin typeface="Cambria" panose="02040503050406030204" pitchFamily="18" charset="0"/>
                <a:cs typeface="Times New Roman" panose="02020603050405020304" pitchFamily="18" charset="0"/>
              </a:rPr>
              <a:t>fi</a:t>
            </a:r>
            <a:r>
              <a:rPr lang="en-US" sz="40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"break"</a:t>
            </a:r>
            <a:r>
              <a:rPr lang="en-US" sz="4000" dirty="0">
                <a:latin typeface="Cambria" panose="02040503050406030204" pitchFamily="18" charset="0"/>
                <a:cs typeface="Times New Roman" panose="02020603050405020304" pitchFamily="18" charset="0"/>
              </a:rPr>
              <a:t>)</a:t>
            </a:r>
            <a:endParaRPr lang="en-US" sz="4000" i="1" dirty="0">
              <a:latin typeface="Cambria" panose="02040503050406030204" pitchFamily="18" charset="0"/>
              <a:ea typeface="Cambria Math" panose="02040503050406030204" pitchFamily="18" charset="0"/>
              <a:cs typeface="Times New Roman" panose="02020603050405020304" pitchFamily="18" charset="0"/>
            </a:endParaRPr>
          </a:p>
          <a:p>
            <a:pPr lvl="0"/>
            <a:endParaRPr lang="en-US" sz="4000" i="1" dirty="0">
              <a:latin typeface="Cambria" panose="02040503050406030204" pitchFamily="18" charset="0"/>
              <a:ea typeface="Cambria Math" panose="02040503050406030204" pitchFamily="18" charset="0"/>
              <a:cs typeface="Times New Roman" panose="02020603050405020304" pitchFamily="18" charset="0"/>
            </a:endParaRPr>
          </a:p>
          <a:p>
            <a:pPr lvl="0"/>
            <a:r>
              <a:rPr lang="en-US" sz="4000" i="1"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task</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 </a:t>
            </a:r>
            <a:r>
              <a:rPr lang="en-US" sz="3200" dirty="0">
                <a:solidFill>
                  <a:srgbClr val="FFC000">
                    <a:lumMod val="50000"/>
                  </a:srgbClr>
                </a:solidFill>
                <a:latin typeface="Cambria" panose="02040503050406030204" pitchFamily="18" charset="0"/>
                <a:cs typeface="Arial" panose="020B0604020202020204" pitchFamily="34" charset="0"/>
              </a:rPr>
              <a:t>"work"</a:t>
            </a:r>
            <a:endParaRPr lang="en-US" sz="4000" baseline="-25000" dirty="0">
              <a:latin typeface="Cambria" panose="02040503050406030204" pitchFamily="18" charset="0"/>
              <a:ea typeface="Cambria Math" panose="02040503050406030204" pitchFamily="18" charset="0"/>
              <a:cs typeface="Arial" panose="020B0604020202020204" pitchFamily="34" charset="0"/>
            </a:endParaRP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p>
          <a:p>
            <a:r>
              <a:rPr lang="en-US" sz="4000" baseline="-250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l-GR" sz="4000" dirty="0">
                <a:solidFill>
                  <a:schemeClr val="bg1"/>
                </a:solidFill>
                <a:latin typeface="Cambria" panose="02040503050406030204" pitchFamily="18" charset="0"/>
                <a:cs typeface="Times New Roman" panose="02020603050405020304" pitchFamily="18" charset="0"/>
              </a:rPr>
              <a:t>Δ</a:t>
            </a:r>
            <a:r>
              <a:rPr lang="en-US" sz="4000" i="1" dirty="0" err="1">
                <a:solidFill>
                  <a:schemeClr val="bg1"/>
                </a:solidFill>
                <a:latin typeface="Cambria" panose="02040503050406030204" pitchFamily="18" charset="0"/>
                <a:cs typeface="Times New Roman" panose="02020603050405020304" pitchFamily="18" charset="0"/>
              </a:rPr>
              <a:t>t</a:t>
            </a:r>
            <a:r>
              <a:rPr lang="en-US" sz="4000" baseline="-25000" dirty="0" err="1">
                <a:solidFill>
                  <a:schemeClr val="bg1"/>
                </a:solidFill>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3200" dirty="0">
                <a:solidFill>
                  <a:schemeClr val="tx1">
                    <a:lumMod val="50000"/>
                    <a:lumOff val="50000"/>
                  </a:schemeClr>
                </a:solidFill>
                <a:latin typeface="Cambria" panose="02040503050406030204" pitchFamily="18" charset="0"/>
                <a:cs typeface="Arial" panose="020B0604020202020204" pitchFamily="34" charset="0"/>
              </a:rPr>
              <a:t>    ( planned duration )</a:t>
            </a:r>
            <a:endParaRPr lang="en-US" sz="3200" baseline="-25000" dirty="0">
              <a:latin typeface="Cambria" panose="02040503050406030204" pitchFamily="18" charset="0"/>
              <a:cs typeface="Times New Roman" panose="02020603050405020304" pitchFamily="18" charset="0"/>
            </a:endParaRPr>
          </a:p>
        </p:txBody>
      </p:sp>
      <p:sp>
        <p:nvSpPr>
          <p:cNvPr id="33" name="Title 1">
            <a:extLst>
              <a:ext uri="{FF2B5EF4-FFF2-40B4-BE49-F238E27FC236}">
                <a16:creationId xmlns:a16="http://schemas.microsoft.com/office/drawing/2014/main" id="{BFC3F70B-83E0-4C45-A383-56FB5B6434DB}"/>
              </a:ext>
            </a:extLst>
          </p:cNvPr>
          <p:cNvSpPr txBox="1">
            <a:spLocks/>
          </p:cNvSpPr>
          <p:nvPr/>
        </p:nvSpPr>
        <p:spPr>
          <a:xfrm>
            <a:off x="312421" y="65854"/>
            <a:ext cx="2232660" cy="1258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6">
                    <a:lumMod val="75000"/>
                  </a:schemeClr>
                </a:solidFill>
                <a:latin typeface="+mn-lt"/>
              </a:rPr>
              <a:t>Initialization</a:t>
            </a:r>
          </a:p>
          <a:p>
            <a:r>
              <a:rPr lang="en-US" sz="2800" b="1" dirty="0">
                <a:solidFill>
                  <a:schemeClr val="accent6">
                    <a:lumMod val="75000"/>
                  </a:schemeClr>
                </a:solidFill>
                <a:latin typeface="+mn-lt"/>
              </a:rPr>
              <a:t>Event</a:t>
            </a:r>
          </a:p>
        </p:txBody>
      </p:sp>
      <p:sp>
        <p:nvSpPr>
          <p:cNvPr id="5" name="TextBox 4">
            <a:extLst>
              <a:ext uri="{FF2B5EF4-FFF2-40B4-BE49-F238E27FC236}">
                <a16:creationId xmlns:a16="http://schemas.microsoft.com/office/drawing/2014/main" id="{EE3FDB9B-32A0-4938-A09A-27B6F23A2562}"/>
              </a:ext>
            </a:extLst>
          </p:cNvPr>
          <p:cNvSpPr txBox="1"/>
          <p:nvPr/>
        </p:nvSpPr>
        <p:spPr>
          <a:xfrm>
            <a:off x="3317996" y="1713330"/>
            <a:ext cx="1427378" cy="707886"/>
          </a:xfrm>
          <a:prstGeom prst="rect">
            <a:avLst/>
          </a:prstGeom>
          <a:noFill/>
        </p:spPr>
        <p:txBody>
          <a:bodyPr wrap="none" rtlCol="0">
            <a:spAutoFit/>
          </a:bodyPr>
          <a:lstStyle/>
          <a:p>
            <a:pPr lvl="0"/>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endParaRPr lang="en-US" sz="3200" baseline="-25000" dirty="0">
              <a:latin typeface="Cambria" panose="020405030504060302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74C0055-6DD6-4E9D-B558-5FB7738A3911}"/>
              </a:ext>
            </a:extLst>
          </p:cNvPr>
          <p:cNvSpPr txBox="1"/>
          <p:nvPr/>
        </p:nvSpPr>
        <p:spPr>
          <a:xfrm>
            <a:off x="3317996" y="2928055"/>
            <a:ext cx="1503745" cy="707886"/>
          </a:xfrm>
          <a:prstGeom prst="rect">
            <a:avLst/>
          </a:prstGeom>
          <a:noFill/>
        </p:spPr>
        <p:txBody>
          <a:bodyPr wrap="none" rtlCol="0">
            <a:spAutoFit/>
          </a:bodyPr>
          <a:lstStyle/>
          <a:p>
            <a:pPr lvl="0"/>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endParaRPr lang="en-US" sz="3200" baseline="-25000" dirty="0">
              <a:latin typeface="Cambria" panose="020405030504060302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9BB0EE2-A789-4EBA-BC76-F6ADCF2F8AC2}"/>
              </a:ext>
            </a:extLst>
          </p:cNvPr>
          <p:cNvSpPr txBox="1"/>
          <p:nvPr/>
        </p:nvSpPr>
        <p:spPr>
          <a:xfrm>
            <a:off x="3317996" y="4142780"/>
            <a:ext cx="1077218" cy="707886"/>
          </a:xfrm>
          <a:prstGeom prst="rect">
            <a:avLst/>
          </a:prstGeom>
          <a:noFill/>
        </p:spPr>
        <p:txBody>
          <a:bodyPr wrap="none" rtlCol="0">
            <a:spAutoFit/>
          </a:bodyPr>
          <a:lstStyle/>
          <a:p>
            <a:pPr lvl="0"/>
            <a:r>
              <a:rPr lang="en-US" sz="4000" i="1" dirty="0">
                <a:latin typeface="Cambria" panose="02040503050406030204" pitchFamily="18" charset="0"/>
                <a:ea typeface="Cambria Math" panose="02040503050406030204" pitchFamily="18" charset="0"/>
                <a:cs typeface="Times New Roman" panose="02020603050405020304" pitchFamily="18" charset="0"/>
              </a:rPr>
              <a:t>task</a:t>
            </a:r>
            <a:endParaRPr lang="en-US" sz="3200" baseline="-25000"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1B1C0C5-353E-439C-8CB0-42A5162E3AF2}"/>
              </a:ext>
            </a:extLst>
          </p:cNvPr>
          <p:cNvSpPr txBox="1"/>
          <p:nvPr/>
        </p:nvSpPr>
        <p:spPr>
          <a:xfrm>
            <a:off x="3317996" y="5163987"/>
            <a:ext cx="857927" cy="707886"/>
          </a:xfrm>
          <a:prstGeom prst="rect">
            <a:avLst/>
          </a:prstGeom>
          <a:noFill/>
        </p:spPr>
        <p:txBody>
          <a:bodyPr wrap="none" rtlCol="0">
            <a:spAutoFit/>
          </a:bodyPr>
          <a:lstStyle/>
          <a:p>
            <a:pPr lvl="0"/>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endParaRPr lang="en-US" sz="3200" baseline="-250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87075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157</a:t>
            </a:fld>
            <a:endParaRPr lang="en-US"/>
          </a:p>
        </p:txBody>
      </p:sp>
      <p:sp>
        <p:nvSpPr>
          <p:cNvPr id="28" name="TextBox 27">
            <a:extLst>
              <a:ext uri="{FF2B5EF4-FFF2-40B4-BE49-F238E27FC236}">
                <a16:creationId xmlns:a16="http://schemas.microsoft.com/office/drawing/2014/main" id="{6B0BF4E2-F8A5-47AD-96FC-0B719D7879F3}"/>
              </a:ext>
            </a:extLst>
          </p:cNvPr>
          <p:cNvSpPr txBox="1"/>
          <p:nvPr/>
        </p:nvSpPr>
        <p:spPr>
          <a:xfrm>
            <a:off x="157843" y="312420"/>
            <a:ext cx="12089976" cy="5837495"/>
          </a:xfrm>
          <a:prstGeom prst="rect">
            <a:avLst/>
          </a:prstGeom>
          <a:noFill/>
        </p:spPr>
        <p:txBody>
          <a:bodyPr wrap="none" rtlCol="0">
            <a:spAutoFit/>
          </a:bodyPr>
          <a:lstStyle/>
          <a:p>
            <a:pPr lvl="0"/>
            <a:r>
              <a:rPr lang="en-US" sz="4000" i="1" dirty="0" err="1">
                <a:solidFill>
                  <a:srgbClr val="4B0096"/>
                </a:solidFill>
                <a:latin typeface="Cambria" panose="02040503050406030204" pitchFamily="18" charset="0"/>
                <a:cs typeface="Times New Roman" panose="02020603050405020304" pitchFamily="18" charset="0"/>
              </a:rPr>
              <a:t>f</a:t>
            </a:r>
            <a:r>
              <a:rPr lang="en-US" sz="4000" baseline="-25000" dirty="0" err="1">
                <a:solidFill>
                  <a:srgbClr val="4B0096"/>
                </a:solidFill>
                <a:latin typeface="Cambria" panose="02040503050406030204" pitchFamily="18" charset="0"/>
                <a:cs typeface="Times New Roman" panose="02020603050405020304" pitchFamily="18" charset="0"/>
              </a:rPr>
              <a:t>u</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i="1" dirty="0">
                <a:latin typeface="Cambria" panose="02040503050406030204" pitchFamily="18" charset="0"/>
                <a:ea typeface="Cambria Math" panose="02040503050406030204" pitchFamily="18" charset="0"/>
                <a:cs typeface="Times New Roman" panose="02020603050405020304" pitchFamily="18" charset="0"/>
              </a:rPr>
              <a:t>task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e</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a:t>
            </a:r>
            <a:r>
              <a:rPr lang="el-GR" sz="3200" dirty="0">
                <a:solidFill>
                  <a:srgbClr val="FFC000">
                    <a:lumMod val="50000"/>
                  </a:srgbClr>
                </a:solidFill>
                <a:latin typeface="Cambria" panose="02040503050406030204" pitchFamily="18" charset="0"/>
                <a:cs typeface="Arial" panose="020B0604020202020204" pitchFamily="34" charset="0"/>
              </a:rPr>
              <a:t>Δ</a:t>
            </a:r>
            <a:r>
              <a:rPr lang="en-US" sz="3200" dirty="0" err="1">
                <a:solidFill>
                  <a:srgbClr val="FFC000">
                    <a:lumMod val="50000"/>
                  </a:srgbClr>
                </a:solidFill>
                <a:latin typeface="Cambria" panose="02040503050406030204" pitchFamily="18" charset="0"/>
                <a:cs typeface="Arial" panose="020B0604020202020204" pitchFamily="34" charset="0"/>
              </a:rPr>
              <a:t>n</a:t>
            </a:r>
            <a:r>
              <a:rPr lang="en-US" sz="3200" baseline="-25000" dirty="0" err="1">
                <a:solidFill>
                  <a:srgbClr val="FFC000">
                    <a:lumMod val="50000"/>
                  </a:srgbClr>
                </a:solidFill>
                <a:latin typeface="Cambria" panose="02040503050406030204" pitchFamily="18" charset="0"/>
                <a:cs typeface="Arial" panose="020B0604020202020204" pitchFamily="34" charset="0"/>
              </a:rPr>
              <a:t>break</a:t>
            </a:r>
            <a:r>
              <a:rPr lang="en-US" sz="3200" dirty="0">
                <a:solidFill>
                  <a:srgbClr val="FFC000">
                    <a:lumMod val="50000"/>
                  </a:srgbClr>
                </a:solidFill>
                <a:latin typeface="Cambria" panose="02040503050406030204" pitchFamily="18" charset="0"/>
                <a:cs typeface="Arial" panose="020B0604020202020204" pitchFamily="34" charset="0"/>
              </a:rPr>
              <a:t>"</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n</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cs typeface="Times New Roman" panose="02020603050405020304" pitchFamily="18" charset="0"/>
              </a:rPr>
              <a:t>]</a:t>
            </a:r>
            <a:r>
              <a:rPr lang="en-US" sz="4000" dirty="0">
                <a:latin typeface="Cambria" panose="02040503050406030204" pitchFamily="18" charset="0"/>
                <a:ea typeface="Cambria Math" panose="02040503050406030204" pitchFamily="18" charset="0"/>
                <a:cs typeface="Times New Roman" panose="02020603050405020304" pitchFamily="18" charset="0"/>
              </a:rPr>
              <a:t>) = …</a:t>
            </a:r>
          </a:p>
          <a:p>
            <a:pPr lvl="0"/>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i="1" dirty="0">
                <a:latin typeface="Cambria" panose="02040503050406030204" pitchFamily="18" charset="0"/>
                <a:ea typeface="Cambria Math" panose="02040503050406030204" pitchFamily="18" charset="0"/>
                <a:cs typeface="Times New Roman" panose="02020603050405020304" pitchFamily="18" charset="0"/>
              </a:rPr>
              <a:t>task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ea typeface="Cambria Math" panose="02040503050406030204" pitchFamily="18" charset="0"/>
                <a:cs typeface="Times New Roman" panose="02020603050405020304" pitchFamily="18" charset="0"/>
              </a:rPr>
              <a:t>]</a:t>
            </a:r>
          </a:p>
          <a:p>
            <a:pPr lvl="0"/>
            <a:endParaRPr lang="en-US" sz="4000" i="1" dirty="0">
              <a:latin typeface="Cambria" panose="02040503050406030204" pitchFamily="18" charset="0"/>
              <a:ea typeface="Cambria Math" panose="02040503050406030204" pitchFamily="18" charset="0"/>
              <a:cs typeface="Times New Roman" panose="02020603050405020304" pitchFamily="18" charset="0"/>
            </a:endParaRP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task</a:t>
            </a:r>
            <a:r>
              <a:rPr lang="en-US" sz="4000" dirty="0">
                <a:latin typeface="Cambria" panose="02040503050406030204" pitchFamily="18" charset="0"/>
                <a:cs typeface="Times New Roman" panose="02020603050405020304" pitchFamily="18" charset="0"/>
              </a:rPr>
              <a:t> = </a:t>
            </a:r>
            <a:r>
              <a:rPr lang="en-US" sz="3200" dirty="0">
                <a:solidFill>
                  <a:srgbClr val="FFC000">
                    <a:lumMod val="50000"/>
                  </a:srgbClr>
                </a:solidFill>
                <a:latin typeface="Cambria" panose="02040503050406030204" pitchFamily="18" charset="0"/>
                <a:cs typeface="Arial" panose="020B0604020202020204" pitchFamily="34" charset="0"/>
              </a:rPr>
              <a:t>"work"</a:t>
            </a:r>
            <a:r>
              <a:rPr lang="en-US" sz="4000" dirty="0">
                <a:latin typeface="Cambria" panose="02040503050406030204" pitchFamily="18" charset="0"/>
                <a:cs typeface="Times New Roman" panose="02020603050405020304" pitchFamily="18" charset="0"/>
              </a:rPr>
              <a:t>) ⇒ (</a:t>
            </a:r>
            <a:r>
              <a:rPr lang="el-GR" sz="4000" dirty="0">
                <a:solidFill>
                  <a:schemeClr val="bg1"/>
                </a:solidFill>
                <a:latin typeface="Cambria" panose="02040503050406030204" pitchFamily="18" charset="0"/>
                <a:cs typeface="Times New Roman" panose="02020603050405020304" pitchFamily="18" charset="0"/>
              </a:rPr>
              <a:t>Δ</a:t>
            </a:r>
            <a:r>
              <a:rPr lang="en-US" sz="4000" i="1" dirty="0" err="1">
                <a:solidFill>
                  <a:schemeClr val="bg1"/>
                </a:solidFill>
                <a:latin typeface="Cambria" panose="02040503050406030204" pitchFamily="18" charset="0"/>
                <a:cs typeface="Times New Roman" panose="02020603050405020304" pitchFamily="18" charset="0"/>
              </a:rPr>
              <a:t>t</a:t>
            </a:r>
            <a:r>
              <a:rPr lang="en-US" sz="4000" baseline="-25000" dirty="0" err="1">
                <a:solidFill>
                  <a:schemeClr val="bg1"/>
                </a:solidFill>
                <a:latin typeface="Cambria" panose="02040503050406030204" pitchFamily="18" charset="0"/>
                <a:cs typeface="Times New Roman" panose="02020603050405020304" pitchFamily="18" charset="0"/>
              </a:rPr>
              <a:t>p</a:t>
            </a:r>
            <a:r>
              <a:rPr lang="en-US" sz="4000" i="1" dirty="0">
                <a:solidFill>
                  <a:schemeClr val="bg1"/>
                </a:solidFill>
                <a:latin typeface="Cambria" panose="02040503050406030204" pitchFamily="18" charset="0"/>
                <a:cs typeface="Times New Roman" panose="02020603050405020304" pitchFamily="18" charset="0"/>
              </a:rPr>
              <a:t>'</a:t>
            </a:r>
            <a:r>
              <a:rPr lang="en-US" sz="40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 </a:t>
            </a:r>
            <a:r>
              <a:rPr lang="el-GR" sz="4000" dirty="0">
                <a:solidFill>
                  <a:schemeClr val="bg1"/>
                </a:solidFill>
                <a:latin typeface="Cambria" panose="02040503050406030204" pitchFamily="18" charset="0"/>
                <a:cs typeface="Times New Roman" panose="02020603050405020304" pitchFamily="18" charset="0"/>
              </a:rPr>
              <a:t>Δ</a:t>
            </a:r>
            <a:r>
              <a:rPr lang="en-US" sz="4000" i="1" dirty="0" err="1">
                <a:solidFill>
                  <a:schemeClr val="bg1"/>
                </a:solidFill>
                <a:latin typeface="Cambria" panose="02040503050406030204" pitchFamily="18" charset="0"/>
                <a:cs typeface="Times New Roman" panose="02020603050405020304" pitchFamily="18" charset="0"/>
              </a:rPr>
              <a:t>t</a:t>
            </a:r>
            <a:r>
              <a:rPr lang="en-US" sz="4000" baseline="-25000" dirty="0" err="1">
                <a:solidFill>
                  <a:schemeClr val="bg1"/>
                </a:solidFill>
                <a:latin typeface="Cambria" panose="02040503050406030204" pitchFamily="18" charset="0"/>
                <a:cs typeface="Times New Roman" panose="02020603050405020304" pitchFamily="18" charset="0"/>
              </a:rPr>
              <a:t>p</a:t>
            </a:r>
            <a:r>
              <a:rPr lang="en-US" sz="40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l-GR" sz="4000" dirty="0">
                <a:solidFill>
                  <a:schemeClr val="bg1"/>
                </a:solidFill>
                <a:latin typeface="Cambria" panose="02040503050406030204" pitchFamily="18" charset="0"/>
                <a:cs typeface="Times New Roman" panose="02020603050405020304" pitchFamily="18" charset="0"/>
              </a:rPr>
              <a:t> Δ</a:t>
            </a:r>
            <a:r>
              <a:rPr lang="en-US" sz="4000" i="1" dirty="0" err="1">
                <a:solidFill>
                  <a:schemeClr val="bg1"/>
                </a:solidFill>
                <a:latin typeface="Cambria" panose="02040503050406030204" pitchFamily="18" charset="0"/>
                <a:cs typeface="Times New Roman" panose="02020603050405020304" pitchFamily="18" charset="0"/>
              </a:rPr>
              <a:t>t</a:t>
            </a:r>
            <a:r>
              <a:rPr lang="en-US" sz="4000" baseline="-25000" dirty="0" err="1">
                <a:solidFill>
                  <a:schemeClr val="bg1"/>
                </a:solidFill>
                <a:latin typeface="Cambria" panose="02040503050406030204" pitchFamily="18" charset="0"/>
                <a:cs typeface="Times New Roman" panose="02020603050405020304" pitchFamily="18" charset="0"/>
              </a:rPr>
              <a:t>e</a:t>
            </a:r>
            <a:r>
              <a:rPr lang="en-US" sz="4000" dirty="0">
                <a:latin typeface="Cambria" panose="02040503050406030204" pitchFamily="18" charset="0"/>
                <a:cs typeface="Times New Roman" panose="02020603050405020304" pitchFamily="18" charset="0"/>
              </a:rPr>
              <a:t>)</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a:p>
            <a:endParaRPr lang="en-US" sz="4000" baseline="-25000" dirty="0">
              <a:latin typeface="Cambria" panose="02040503050406030204" pitchFamily="18" charset="0"/>
              <a:cs typeface="Times New Roman" panose="02020603050405020304" pitchFamily="18" charset="0"/>
            </a:endParaRP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task</a:t>
            </a:r>
            <a:r>
              <a:rPr lang="en-US" sz="4000" dirty="0">
                <a:latin typeface="Cambria" panose="02040503050406030204" pitchFamily="18" charset="0"/>
                <a:cs typeface="Times New Roman" panose="02020603050405020304" pitchFamily="18" charset="0"/>
              </a:rPr>
              <a:t> = </a:t>
            </a:r>
            <a:r>
              <a:rPr lang="en-US" sz="3200" dirty="0">
                <a:solidFill>
                  <a:srgbClr val="FFC000">
                    <a:lumMod val="50000"/>
                  </a:srgbClr>
                </a:solidFill>
                <a:latin typeface="Cambria" panose="02040503050406030204" pitchFamily="18" charset="0"/>
                <a:cs typeface="Arial" panose="020B0604020202020204" pitchFamily="34" charset="0"/>
              </a:rPr>
              <a:t>"break"</a:t>
            </a:r>
            <a:r>
              <a:rPr lang="en-US" sz="4000" dirty="0">
                <a:latin typeface="Cambria" panose="02040503050406030204" pitchFamily="18" charset="0"/>
                <a:cs typeface="Times New Roman" panose="02020603050405020304" pitchFamily="18" charset="0"/>
              </a:rPr>
              <a:t>) ⇒ …</a:t>
            </a: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n</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cs typeface="Times New Roman" panose="02020603050405020304" pitchFamily="18" charset="0"/>
              </a:rPr>
              <a:t> = 0) ⇒ </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chemeClr val="bg1"/>
                </a:solidFill>
                <a:latin typeface="Cambria" panose="02040503050406030204" pitchFamily="18" charset="0"/>
                <a:ea typeface="Calibri" panose="020F0502020204030204" pitchFamily="34" charset="0"/>
                <a:cs typeface="Cambria Math" panose="02040503050406030204" pitchFamily="18" charset="0"/>
              </a:rPr>
              <a:t>'</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 = </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dirty="0">
                <a:solidFill>
                  <a:schemeClr val="bg1"/>
                </a:solidFill>
                <a:latin typeface="Cambria" panose="02040503050406030204" pitchFamily="18" charset="0"/>
                <a:ea typeface="Calibri" panose="020F0502020204030204" pitchFamily="34" charset="0"/>
                <a:cs typeface="Cambria Math" panose="02040503050406030204" pitchFamily="18" charset="0"/>
              </a:rPr>
              <a:t> - </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e</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n</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cs typeface="Times New Roman" panose="02020603050405020304" pitchFamily="18" charset="0"/>
              </a:rPr>
              <a:t> &gt; 0) ⇒ </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chemeClr val="bg1"/>
                </a:solidFill>
                <a:latin typeface="Cambria" panose="02040503050406030204" pitchFamily="18" charset="0"/>
                <a:ea typeface="Calibri" panose="020F0502020204030204" pitchFamily="34" charset="0"/>
                <a:cs typeface="Cambria Math" panose="02040503050406030204" pitchFamily="18" charset="0"/>
              </a:rPr>
              <a:t>'</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 = (Δ</a:t>
            </a:r>
            <a:r>
              <a:rPr lang="en-US" sz="4000" i="1" dirty="0">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baseline="30000" dirty="0">
                <a:solidFill>
                  <a:schemeClr val="bg1"/>
                </a:solidFill>
                <a:latin typeface="Cambria" panose="02040503050406030204" pitchFamily="18" charset="0"/>
                <a:ea typeface="Calibri" panose="020F0502020204030204" pitchFamily="34" charset="0"/>
                <a:cs typeface="Times New Roman" panose="02020603050405020304" pitchFamily="18" charset="0"/>
              </a:rPr>
              <a:t>2</a:t>
            </a:r>
            <a:r>
              <a:rPr lang="en-US" sz="4000" dirty="0">
                <a:solidFill>
                  <a:schemeClr val="bg1"/>
                </a:solidFill>
                <a:latin typeface="Cambria" panose="02040503050406030204" pitchFamily="18" charset="0"/>
                <a:ea typeface="Calibri" panose="020F0502020204030204" pitchFamily="34" charset="0"/>
                <a:cs typeface="Cambria Math" panose="02040503050406030204" pitchFamily="18" charset="0"/>
              </a:rPr>
              <a:t> - </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chemeClr val="bg1"/>
                </a:solidFill>
                <a:latin typeface="Cambria" panose="02040503050406030204" pitchFamily="18" charset="0"/>
                <a:ea typeface="Calibri" panose="020F0502020204030204" pitchFamily="34" charset="0"/>
                <a:cs typeface="Times New Roman" panose="02020603050405020304" pitchFamily="18" charset="0"/>
              </a:rPr>
              <a:t>e</a:t>
            </a:r>
            <a:r>
              <a:rPr lang="en-US" sz="4000" baseline="30000" dirty="0">
                <a:solidFill>
                  <a:schemeClr val="bg1"/>
                </a:solidFill>
                <a:latin typeface="Cambria" panose="02040503050406030204" pitchFamily="18" charset="0"/>
                <a:ea typeface="Calibri" panose="020F0502020204030204" pitchFamily="34" charset="0"/>
                <a:cs typeface="Cambria Math" panose="02040503050406030204" pitchFamily="18" charset="0"/>
              </a:rPr>
              <a:t>2</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a:t>
            </a:r>
            <a:r>
              <a:rPr lang="en-US" sz="4000" baseline="30000" dirty="0">
                <a:solidFill>
                  <a:schemeClr val="bg1"/>
                </a:solidFill>
                <a:latin typeface="Cambria" panose="02040503050406030204" pitchFamily="18" charset="0"/>
                <a:ea typeface="Calibri" panose="020F0502020204030204" pitchFamily="34" charset="0"/>
                <a:cs typeface="Cambria Math" panose="02040503050406030204" pitchFamily="18" charset="0"/>
              </a:rPr>
              <a:t>1/2</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n</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cs typeface="Times New Roman" panose="02020603050405020304" pitchFamily="18" charset="0"/>
              </a:rPr>
              <a:t> &lt; 0) ⇒ </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chemeClr val="bg1"/>
                </a:solidFill>
                <a:latin typeface="Cambria" panose="02040503050406030204" pitchFamily="18" charset="0"/>
                <a:ea typeface="Calibri" panose="020F0502020204030204" pitchFamily="34" charset="0"/>
                <a:cs typeface="Cambria Math" panose="02040503050406030204" pitchFamily="18" charset="0"/>
              </a:rPr>
              <a:t>'</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 = </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 - (2∙Δ</a:t>
            </a:r>
            <a:r>
              <a:rPr lang="en-US" sz="4000" i="1" dirty="0">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chemeClr val="bg1"/>
                </a:solidFill>
                <a:latin typeface="Cambria" panose="02040503050406030204" pitchFamily="18" charset="0"/>
                <a:ea typeface="Calibri" panose="020F0502020204030204" pitchFamily="34" charset="0"/>
                <a:cs typeface="Times New Roman" panose="02020603050405020304" pitchFamily="18" charset="0"/>
              </a:rPr>
              <a:t>e</a:t>
            </a:r>
            <a:r>
              <a:rPr lang="en-US" sz="4000" dirty="0">
                <a:solidFill>
                  <a:schemeClr val="bg1"/>
                </a:solidFill>
                <a:latin typeface="Cambria" panose="02040503050406030204" pitchFamily="18" charset="0"/>
                <a:ea typeface="Calibri" panose="020F0502020204030204" pitchFamily="34" charset="0"/>
                <a:cs typeface="Cambria Math" panose="02040503050406030204" pitchFamily="18" charset="0"/>
              </a:rPr>
              <a:t> - </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chemeClr val="bg1"/>
                </a:solidFill>
                <a:latin typeface="Cambria" panose="02040503050406030204" pitchFamily="18" charset="0"/>
                <a:ea typeface="Calibri" panose="020F0502020204030204" pitchFamily="34" charset="0"/>
                <a:cs typeface="Times New Roman" panose="02020603050405020304" pitchFamily="18" charset="0"/>
              </a:rPr>
              <a:t>e</a:t>
            </a:r>
            <a:r>
              <a:rPr lang="en-US" sz="4000" baseline="30000" dirty="0">
                <a:solidFill>
                  <a:schemeClr val="bg1"/>
                </a:solidFill>
                <a:latin typeface="Cambria" panose="02040503050406030204" pitchFamily="18" charset="0"/>
                <a:ea typeface="Calibri" panose="020F0502020204030204" pitchFamily="34" charset="0"/>
                <a:cs typeface="Cambria Math" panose="02040503050406030204" pitchFamily="18" charset="0"/>
              </a:rPr>
              <a:t>2</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a:t>
            </a:r>
            <a:r>
              <a:rPr lang="en-US" sz="4000" baseline="30000" dirty="0">
                <a:solidFill>
                  <a:schemeClr val="bg1"/>
                </a:solidFill>
                <a:latin typeface="Cambria" panose="02040503050406030204" pitchFamily="18" charset="0"/>
                <a:ea typeface="Calibri" panose="020F0502020204030204" pitchFamily="34" charset="0"/>
                <a:cs typeface="Cambria Math" panose="02040503050406030204" pitchFamily="18" charset="0"/>
              </a:rPr>
              <a:t>1/2</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C3396427-D632-499E-BFAC-BF2795D2ECA6}"/>
              </a:ext>
            </a:extLst>
          </p:cNvPr>
          <p:cNvSpPr txBox="1">
            <a:spLocks/>
          </p:cNvSpPr>
          <p:nvPr/>
        </p:nvSpPr>
        <p:spPr>
          <a:xfrm>
            <a:off x="9785658" y="1390382"/>
            <a:ext cx="2070463" cy="1470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6">
                    <a:lumMod val="75000"/>
                  </a:schemeClr>
                </a:solidFill>
                <a:latin typeface="+mn-lt"/>
              </a:rPr>
              <a:t>Unplanned</a:t>
            </a:r>
          </a:p>
          <a:p>
            <a:r>
              <a:rPr lang="en-US" sz="2800" b="1" dirty="0">
                <a:solidFill>
                  <a:schemeClr val="accent6">
                    <a:lumMod val="75000"/>
                  </a:schemeClr>
                </a:solidFill>
                <a:latin typeface="+mn-lt"/>
              </a:rPr>
              <a:t>Event</a:t>
            </a:r>
          </a:p>
        </p:txBody>
      </p:sp>
      <p:sp>
        <p:nvSpPr>
          <p:cNvPr id="7" name="TextBox 6">
            <a:extLst>
              <a:ext uri="{FF2B5EF4-FFF2-40B4-BE49-F238E27FC236}">
                <a16:creationId xmlns:a16="http://schemas.microsoft.com/office/drawing/2014/main" id="{4FA791DB-A04C-4678-8EE5-E45FBFD7BC88}"/>
              </a:ext>
            </a:extLst>
          </p:cNvPr>
          <p:cNvSpPr txBox="1"/>
          <p:nvPr/>
        </p:nvSpPr>
        <p:spPr>
          <a:xfrm>
            <a:off x="4926469" y="2140952"/>
            <a:ext cx="3203121" cy="707886"/>
          </a:xfrm>
          <a:prstGeom prst="rect">
            <a:avLst/>
          </a:prstGeom>
          <a:noFill/>
        </p:spPr>
        <p:txBody>
          <a:bodyPr wrap="none" rtlCol="0">
            <a:spAutoFit/>
          </a:bodyPr>
          <a:lstStyle/>
          <a:p>
            <a:pPr lvl="0"/>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a:t>
            </a:r>
            <a:r>
              <a:rPr lang="en-US" sz="4000" dirty="0">
                <a:latin typeface="Cambria" panose="02040503050406030204" pitchFamily="18" charset="0"/>
                <a:ea typeface="Cambria Math" panose="02040503050406030204" pitchFamily="18" charset="0"/>
                <a:cs typeface="Times New Roman" panose="02020603050405020304" pitchFamily="18" charset="0"/>
              </a:rPr>
              <a:t> =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 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e</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C019053-3FD2-4B60-BFFD-A6311E61FB8C}"/>
              </a:ext>
            </a:extLst>
          </p:cNvPr>
          <p:cNvSpPr txBox="1"/>
          <p:nvPr/>
        </p:nvSpPr>
        <p:spPr>
          <a:xfrm>
            <a:off x="5417294" y="4781818"/>
            <a:ext cx="4519186" cy="707886"/>
          </a:xfrm>
          <a:prstGeom prst="rect">
            <a:avLst/>
          </a:prstGeom>
          <a:noFill/>
        </p:spPr>
        <p:txBody>
          <a:bodyPr wrap="none" rtlCol="0">
            <a:spAutoFit/>
          </a:bodyPr>
          <a:lstStyle/>
          <a:p>
            <a:pPr lvl="0"/>
            <a:r>
              <a:rPr lang="en-US" sz="4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r>
              <a:rPr lang="en-US" sz="4000" dirty="0">
                <a:latin typeface="Cambria" panose="02040503050406030204" pitchFamily="18" charset="0"/>
                <a:ea typeface="Calibri" panose="020F0502020204030204" pitchFamily="34" charset="0"/>
                <a:cs typeface="Times New Roman" panose="02020603050405020304" pitchFamily="18" charset="0"/>
              </a:rPr>
              <a:t> = (</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baseline="30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2</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 - </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e</a:t>
            </a:r>
            <a:r>
              <a:rPr lang="en-US" sz="40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2</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1/2</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2666B14-B891-4720-94A8-39B2A26453BB}"/>
              </a:ext>
            </a:extLst>
          </p:cNvPr>
          <p:cNvSpPr txBox="1"/>
          <p:nvPr/>
        </p:nvSpPr>
        <p:spPr>
          <a:xfrm>
            <a:off x="5417733" y="5397287"/>
            <a:ext cx="6583854" cy="707886"/>
          </a:xfrm>
          <a:prstGeom prst="rect">
            <a:avLst/>
          </a:prstGeom>
          <a:noFill/>
        </p:spPr>
        <p:txBody>
          <a:bodyPr wrap="none" rtlCol="0">
            <a:spAutoFit/>
          </a:bodyPr>
          <a:lstStyle/>
          <a:p>
            <a:pPr lvl="0"/>
            <a:r>
              <a:rPr lang="en-US" sz="4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r>
              <a:rPr lang="en-US" sz="4000" dirty="0">
                <a:latin typeface="Cambria" panose="02040503050406030204" pitchFamily="18" charset="0"/>
                <a:ea typeface="Calibri" panose="020F0502020204030204" pitchFamily="34" charset="0"/>
                <a:cs typeface="Times New Roman" panose="02020603050405020304" pitchFamily="18" charset="0"/>
              </a:rPr>
              <a:t> = </a:t>
            </a:r>
            <a:r>
              <a:rPr lang="en-US" sz="4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dirty="0">
                <a:latin typeface="Cambria" panose="02040503050406030204" pitchFamily="18" charset="0"/>
                <a:ea typeface="Calibri" panose="020F0502020204030204" pitchFamily="34" charset="0"/>
                <a:cs typeface="Times New Roman" panose="02020603050405020304" pitchFamily="18" charset="0"/>
              </a:rPr>
              <a:t> - (2∙</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e</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 - </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e</a:t>
            </a:r>
            <a:r>
              <a:rPr lang="en-US" sz="40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2</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1/2</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783B655-EAD8-4703-A837-2B0CDDEE1FFB}"/>
              </a:ext>
            </a:extLst>
          </p:cNvPr>
          <p:cNvSpPr txBox="1"/>
          <p:nvPr/>
        </p:nvSpPr>
        <p:spPr>
          <a:xfrm>
            <a:off x="5415099" y="4173969"/>
            <a:ext cx="3203121" cy="707886"/>
          </a:xfrm>
          <a:prstGeom prst="rect">
            <a:avLst/>
          </a:prstGeom>
          <a:noFill/>
        </p:spPr>
        <p:txBody>
          <a:bodyPr wrap="none" rtlCol="0">
            <a:spAutoFit/>
          </a:bodyPr>
          <a:lstStyle/>
          <a:p>
            <a:pPr lvl="0"/>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a:t>
            </a:r>
            <a:r>
              <a:rPr lang="en-US" sz="4000" dirty="0">
                <a:latin typeface="Cambria" panose="02040503050406030204" pitchFamily="18" charset="0"/>
                <a:ea typeface="Cambria Math" panose="02040503050406030204" pitchFamily="18" charset="0"/>
                <a:cs typeface="Times New Roman" panose="02020603050405020304" pitchFamily="18" charset="0"/>
              </a:rPr>
              <a:t> =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 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e</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788463690"/>
      </p:ext>
    </p:extLst>
  </p:cSld>
  <p:clrMapOvr>
    <a:masterClrMapping/>
  </p:clrMapOvr>
  <p:transition spd="slow">
    <p:push dir="u"/>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DE7FB-6393-476E-83E1-48BA86948AC0}"/>
              </a:ext>
            </a:extLst>
          </p:cNvPr>
          <p:cNvSpPr>
            <a:spLocks noGrp="1"/>
          </p:cNvSpPr>
          <p:nvPr>
            <p:ph type="sldNum" sz="quarter" idx="12"/>
          </p:nvPr>
        </p:nvSpPr>
        <p:spPr/>
        <p:txBody>
          <a:bodyPr/>
          <a:lstStyle/>
          <a:p>
            <a:fld id="{EC043B50-7102-4718-A93F-080F90E5C0DD}" type="slidenum">
              <a:rPr lang="en-US" smtClean="0"/>
              <a:t>158</a:t>
            </a:fld>
            <a:endParaRPr lang="en-US"/>
          </a:p>
        </p:txBody>
      </p:sp>
      <p:sp>
        <p:nvSpPr>
          <p:cNvPr id="2" name="Rectangle 1">
            <a:extLst>
              <a:ext uri="{FF2B5EF4-FFF2-40B4-BE49-F238E27FC236}">
                <a16:creationId xmlns:a16="http://schemas.microsoft.com/office/drawing/2014/main" id="{CF3FBEE2-22DA-4592-8D42-8F78E1D57466}"/>
              </a:ext>
            </a:extLst>
          </p:cNvPr>
          <p:cNvSpPr/>
          <p:nvPr/>
        </p:nvSpPr>
        <p:spPr>
          <a:xfrm>
            <a:off x="774700" y="508000"/>
            <a:ext cx="10998200" cy="5863144"/>
          </a:xfrm>
          <a:prstGeom prst="rect">
            <a:avLst/>
          </a:prstGeom>
        </p:spPr>
        <p:txBody>
          <a:bodyPr wrap="square">
            <a:spAutoFit/>
          </a:bodyPr>
          <a:lstStyle/>
          <a:p>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 </a:t>
            </a:r>
            <a:r>
              <a:rPr lang="en-US" sz="1500" dirty="0" err="1">
                <a:solidFill>
                  <a:srgbClr val="2B91AF"/>
                </a:solidFill>
                <a:latin typeface="Consolas" panose="020B0609020204030204" pitchFamily="49" charset="0"/>
              </a:rPr>
              <a:t>worker_node</a:t>
            </a:r>
            <a:r>
              <a:rPr lang="en-US" sz="1500" dirty="0">
                <a:solidFill>
                  <a:srgbClr val="000000"/>
                </a:solidFill>
                <a:latin typeface="Consolas" panose="020B0609020204030204" pitchFamily="49" charset="0"/>
              </a:rPr>
              <a:t>::</a:t>
            </a:r>
            <a:r>
              <a:rPr lang="en-US" sz="1500" dirty="0" err="1">
                <a:solidFill>
                  <a:srgbClr val="000000"/>
                </a:solidFill>
                <a:latin typeface="Consolas" panose="020B0609020204030204" pitchFamily="49" charset="0"/>
              </a:rPr>
              <a:t>unplanned_event</a:t>
            </a:r>
            <a:r>
              <a:rPr lang="en-US" sz="1500" dirty="0">
                <a:solidFill>
                  <a:srgbClr val="000000"/>
                </a:solidFill>
                <a:latin typeface="Consolas" panose="020B0609020204030204" pitchFamily="49" charset="0"/>
              </a:rPr>
              <a:t>(</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 </a:t>
            </a:r>
            <a:r>
              <a:rPr lang="en-US" sz="1500" dirty="0" err="1">
                <a:solidFill>
                  <a:srgbClr val="808080"/>
                </a:solidFill>
                <a:latin typeface="Consolas" panose="020B0609020204030204" pitchFamily="49" charset="0"/>
              </a:rPr>
              <a:t>elapsed_dt</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a:t>
            </a:r>
          </a:p>
          <a:p>
            <a:r>
              <a:rPr lang="en-US" sz="1500" dirty="0">
                <a:solidFill>
                  <a:srgbClr val="0000FF"/>
                </a:solidFill>
                <a:latin typeface="Consolas" panose="020B0609020204030204" pitchFamily="49" charset="0"/>
              </a:rPr>
              <a:t>    if</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break_dn_input.received</a:t>
            </a:r>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int64</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break_dn</a:t>
            </a:r>
            <a:r>
              <a:rPr lang="en-US" sz="1500" dirty="0">
                <a:solidFill>
                  <a:srgbClr val="000000"/>
                </a:solidFill>
                <a:latin typeface="Consolas" panose="020B0609020204030204" pitchFamily="49" charset="0"/>
              </a:rPr>
              <a:t> = </a:t>
            </a:r>
            <a:r>
              <a:rPr lang="en-US" sz="1500" dirty="0" err="1">
                <a:solidFill>
                  <a:srgbClr val="000000"/>
                </a:solidFill>
                <a:latin typeface="Consolas" panose="020B0609020204030204" pitchFamily="49" charset="0"/>
              </a:rPr>
              <a:t>break_dn_input.value</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if</a:t>
            </a:r>
            <a:r>
              <a:rPr lang="en-US" sz="1500" dirty="0">
                <a:solidFill>
                  <a:srgbClr val="000000"/>
                </a:solidFill>
                <a:latin typeface="Consolas" panose="020B0609020204030204" pitchFamily="49" charset="0"/>
              </a:rPr>
              <a:t> (task </a:t>
            </a:r>
            <a:r>
              <a:rPr lang="en-US" sz="1500" dirty="0">
                <a:solidFill>
                  <a:srgbClr val="008080"/>
                </a:solidFill>
                <a:latin typeface="Consolas" panose="020B0609020204030204" pitchFamily="49" charset="0"/>
              </a:rPr>
              <a:t>==</a:t>
            </a:r>
            <a:r>
              <a:rPr lang="en-US" sz="1500" dirty="0">
                <a:solidFill>
                  <a:srgbClr val="000000"/>
                </a:solidFill>
                <a:latin typeface="Consolas" panose="020B0609020204030204" pitchFamily="49" charset="0"/>
              </a:rPr>
              <a:t> </a:t>
            </a:r>
            <a:r>
              <a:rPr lang="en-US" sz="1500" dirty="0">
                <a:solidFill>
                  <a:srgbClr val="A31515"/>
                </a:solidFill>
                <a:latin typeface="Consolas" panose="020B0609020204030204" pitchFamily="49" charset="0"/>
              </a:rPr>
              <a:t>"work"</a:t>
            </a:r>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planned_dt</a:t>
            </a:r>
            <a:r>
              <a:rPr lang="en-US" sz="1500" dirty="0">
                <a:solidFill>
                  <a:srgbClr val="000000"/>
                </a:solidFill>
                <a:latin typeface="Consolas" panose="020B0609020204030204" pitchFamily="49" charset="0"/>
              </a:rPr>
              <a:t> </a:t>
            </a:r>
            <a:r>
              <a:rPr lang="en-US" sz="1500" dirty="0">
                <a:solidFill>
                  <a:srgbClr val="008080"/>
                </a:solidFill>
                <a:latin typeface="Consolas" panose="020B0609020204030204" pitchFamily="49" charset="0"/>
              </a:rPr>
              <a:t>-=</a:t>
            </a:r>
            <a:r>
              <a:rPr lang="en-US" sz="1500" dirty="0">
                <a:solidFill>
                  <a:srgbClr val="000000"/>
                </a:solidFill>
                <a:latin typeface="Consolas" panose="020B0609020204030204" pitchFamily="49" charset="0"/>
              </a:rPr>
              <a:t> </a:t>
            </a:r>
            <a:r>
              <a:rPr lang="en-US" sz="1500" dirty="0" err="1">
                <a:solidFill>
                  <a:srgbClr val="808080"/>
                </a:solidFill>
                <a:latin typeface="Consolas" panose="020B0609020204030204" pitchFamily="49" charset="0"/>
              </a:rPr>
              <a:t>elapsed_dt</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else</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if</a:t>
            </a:r>
            <a:r>
              <a:rPr lang="en-US" sz="1500" dirty="0">
                <a:solidFill>
                  <a:srgbClr val="000000"/>
                </a:solidFill>
                <a:latin typeface="Consolas" panose="020B0609020204030204" pitchFamily="49" charset="0"/>
              </a:rPr>
              <a:t> (task </a:t>
            </a:r>
            <a:r>
              <a:rPr lang="en-US" sz="1500" dirty="0">
                <a:solidFill>
                  <a:srgbClr val="008080"/>
                </a:solidFill>
                <a:latin typeface="Consolas" panose="020B0609020204030204" pitchFamily="49" charset="0"/>
              </a:rPr>
              <a:t>==</a:t>
            </a:r>
            <a:r>
              <a:rPr lang="en-US" sz="1500" dirty="0">
                <a:solidFill>
                  <a:srgbClr val="000000"/>
                </a:solidFill>
                <a:latin typeface="Consolas" panose="020B0609020204030204" pitchFamily="49" charset="0"/>
              </a:rPr>
              <a:t> </a:t>
            </a:r>
            <a:r>
              <a:rPr lang="en-US" sz="1500" dirty="0">
                <a:solidFill>
                  <a:srgbClr val="A31515"/>
                </a:solidFill>
                <a:latin typeface="Consolas" panose="020B0609020204030204" pitchFamily="49" charset="0"/>
              </a:rPr>
              <a:t>"break"</a:t>
            </a:r>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if</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break_dn</a:t>
            </a:r>
            <a:r>
              <a:rPr lang="en-US" sz="1500" dirty="0">
                <a:solidFill>
                  <a:srgbClr val="000000"/>
                </a:solidFill>
                <a:latin typeface="Consolas" panose="020B0609020204030204" pitchFamily="49" charset="0"/>
              </a:rPr>
              <a:t> == 0) {</a:t>
            </a:r>
          </a:p>
          <a:p>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planned_dt</a:t>
            </a:r>
            <a:r>
              <a:rPr lang="en-US" sz="1500" dirty="0">
                <a:solidFill>
                  <a:srgbClr val="000000"/>
                </a:solidFill>
                <a:latin typeface="Consolas" panose="020B0609020204030204" pitchFamily="49" charset="0"/>
              </a:rPr>
              <a:t> </a:t>
            </a:r>
            <a:r>
              <a:rPr lang="en-US" sz="1500" dirty="0">
                <a:solidFill>
                  <a:srgbClr val="008080"/>
                </a:solidFill>
                <a:latin typeface="Consolas" panose="020B0609020204030204" pitchFamily="49" charset="0"/>
              </a:rPr>
              <a:t>-=</a:t>
            </a:r>
            <a:r>
              <a:rPr lang="en-US" sz="1500" dirty="0">
                <a:solidFill>
                  <a:srgbClr val="000000"/>
                </a:solidFill>
                <a:latin typeface="Consolas" panose="020B0609020204030204" pitchFamily="49" charset="0"/>
              </a:rPr>
              <a:t> </a:t>
            </a:r>
            <a:r>
              <a:rPr lang="en-US" sz="1500" dirty="0" err="1">
                <a:solidFill>
                  <a:srgbClr val="808080"/>
                </a:solidFill>
                <a:latin typeface="Consolas" panose="020B0609020204030204" pitchFamily="49" charset="0"/>
              </a:rPr>
              <a:t>elapsed_dt</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else</a:t>
            </a:r>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auto</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pdt</a:t>
            </a:r>
            <a:r>
              <a:rPr lang="en-US" sz="1500" dirty="0">
                <a:solidFill>
                  <a:srgbClr val="000000"/>
                </a:solidFill>
                <a:latin typeface="Consolas" panose="020B0609020204030204" pitchFamily="49" charset="0"/>
              </a:rPr>
              <a:t> = </a:t>
            </a:r>
            <a:r>
              <a:rPr lang="en-US" sz="1500" dirty="0">
                <a:solidFill>
                  <a:srgbClr val="0000FF"/>
                </a:solidFill>
                <a:latin typeface="Consolas" panose="020B0609020204030204" pitchFamily="49" charset="0"/>
              </a:rPr>
              <a:t>double</a:t>
            </a:r>
            <a:r>
              <a:rPr lang="en-US" sz="1500" dirty="0">
                <a:solidFill>
                  <a:srgbClr val="000000"/>
                </a:solidFill>
                <a:latin typeface="Consolas" panose="020B0609020204030204" pitchFamily="49" charset="0"/>
              </a:rPr>
              <a:t>(</a:t>
            </a:r>
            <a:r>
              <a:rPr lang="en-US" sz="1500" dirty="0" err="1">
                <a:solidFill>
                  <a:srgbClr val="000000"/>
                </a:solidFill>
                <a:latin typeface="Consolas" panose="020B0609020204030204" pitchFamily="49" charset="0"/>
              </a:rPr>
              <a:t>planned_dt</a:t>
            </a:r>
            <a:r>
              <a:rPr lang="en-US" sz="1500" dirty="0">
                <a:solidFill>
                  <a:srgbClr val="008080"/>
                </a:solidFill>
                <a:latin typeface="Consolas" panose="020B0609020204030204" pitchFamily="49" charset="0"/>
              </a:rPr>
              <a:t>/</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(1, </a:t>
            </a:r>
            <a:r>
              <a:rPr lang="en-US" sz="1500" dirty="0" err="1">
                <a:solidFill>
                  <a:srgbClr val="000000"/>
                </a:solidFill>
                <a:latin typeface="Consolas" panose="020B0609020204030204" pitchFamily="49" charset="0"/>
              </a:rPr>
              <a:t>time_precision</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auto</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edt</a:t>
            </a:r>
            <a:r>
              <a:rPr lang="en-US" sz="1500" dirty="0">
                <a:solidFill>
                  <a:srgbClr val="000000"/>
                </a:solidFill>
                <a:latin typeface="Consolas" panose="020B0609020204030204" pitchFamily="49" charset="0"/>
              </a:rPr>
              <a:t> = </a:t>
            </a:r>
            <a:r>
              <a:rPr lang="en-US" sz="1500" dirty="0">
                <a:solidFill>
                  <a:srgbClr val="0000FF"/>
                </a:solidFill>
                <a:latin typeface="Consolas" panose="020B0609020204030204" pitchFamily="49" charset="0"/>
              </a:rPr>
              <a:t>double</a:t>
            </a:r>
            <a:r>
              <a:rPr lang="en-US" sz="1500" dirty="0">
                <a:solidFill>
                  <a:srgbClr val="000000"/>
                </a:solidFill>
                <a:latin typeface="Consolas" panose="020B0609020204030204" pitchFamily="49" charset="0"/>
              </a:rPr>
              <a:t>(</a:t>
            </a:r>
            <a:r>
              <a:rPr lang="en-US" sz="1500" dirty="0" err="1">
                <a:solidFill>
                  <a:srgbClr val="808080"/>
                </a:solidFill>
                <a:latin typeface="Consolas" panose="020B0609020204030204" pitchFamily="49" charset="0"/>
              </a:rPr>
              <a:t>elapsed_dt</a:t>
            </a:r>
            <a:r>
              <a:rPr lang="en-US" sz="1500" dirty="0">
                <a:solidFill>
                  <a:srgbClr val="008080"/>
                </a:solidFill>
                <a:latin typeface="Consolas" panose="020B0609020204030204" pitchFamily="49" charset="0"/>
              </a:rPr>
              <a:t>/</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(1, </a:t>
            </a:r>
            <a:r>
              <a:rPr lang="en-US" sz="1500" dirty="0" err="1">
                <a:solidFill>
                  <a:srgbClr val="000000"/>
                </a:solidFill>
                <a:latin typeface="Consolas" panose="020B0609020204030204" pitchFamily="49" charset="0"/>
              </a:rPr>
              <a:t>time_precision</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if</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break_dn</a:t>
            </a:r>
            <a:r>
              <a:rPr lang="en-US" sz="1500" dirty="0">
                <a:solidFill>
                  <a:srgbClr val="000000"/>
                </a:solidFill>
                <a:latin typeface="Consolas" panose="020B0609020204030204" pitchFamily="49" charset="0"/>
              </a:rPr>
              <a:t> &gt; 0) {</a:t>
            </a:r>
          </a:p>
          <a:p>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planned_dt</a:t>
            </a:r>
            <a:r>
              <a:rPr lang="en-US" sz="1500" dirty="0">
                <a:solidFill>
                  <a:srgbClr val="000000"/>
                </a:solidFill>
                <a:latin typeface="Consolas" panose="020B0609020204030204" pitchFamily="49" charset="0"/>
              </a:rPr>
              <a:t> </a:t>
            </a:r>
            <a:r>
              <a:rPr lang="en-US" sz="1500" dirty="0">
                <a:solidFill>
                  <a:srgbClr val="008080"/>
                </a:solidFill>
                <a:latin typeface="Consolas" panose="020B0609020204030204" pitchFamily="49" charset="0"/>
              </a:rPr>
              <a:t>=</a:t>
            </a:r>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a:t>
            </a:r>
            <a:r>
              <a:rPr lang="en-US" sz="1500" dirty="0">
                <a:solidFill>
                  <a:srgbClr val="2B91AF"/>
                </a:solidFill>
                <a:latin typeface="Consolas" panose="020B0609020204030204" pitchFamily="49" charset="0"/>
              </a:rPr>
              <a:t>int64</a:t>
            </a:r>
            <a:r>
              <a:rPr lang="en-US" sz="1500" dirty="0">
                <a:solidFill>
                  <a:srgbClr val="000000"/>
                </a:solidFill>
                <a:latin typeface="Consolas" panose="020B0609020204030204" pitchFamily="49" charset="0"/>
              </a:rPr>
              <a:t>(sqrt(</a:t>
            </a:r>
            <a:r>
              <a:rPr lang="en-US" sz="1500" dirty="0" err="1">
                <a:solidFill>
                  <a:srgbClr val="000000"/>
                </a:solidFill>
                <a:latin typeface="Consolas" panose="020B0609020204030204" pitchFamily="49" charset="0"/>
              </a:rPr>
              <a:t>pdt</a:t>
            </a:r>
            <a:r>
              <a:rPr lang="en-US" sz="1500" dirty="0">
                <a:solidFill>
                  <a:srgbClr val="000000"/>
                </a:solidFill>
                <a:latin typeface="Consolas" panose="020B0609020204030204" pitchFamily="49" charset="0"/>
              </a:rPr>
              <a:t>*</a:t>
            </a:r>
            <a:r>
              <a:rPr lang="en-US" sz="1500" dirty="0" err="1">
                <a:solidFill>
                  <a:srgbClr val="000000"/>
                </a:solidFill>
                <a:latin typeface="Consolas" panose="020B0609020204030204" pitchFamily="49" charset="0"/>
              </a:rPr>
              <a:t>pdt</a:t>
            </a:r>
            <a:r>
              <a:rPr lang="en-US" sz="1500" dirty="0">
                <a:solidFill>
                  <a:srgbClr val="000000"/>
                </a:solidFill>
                <a:latin typeface="Consolas" panose="020B0609020204030204" pitchFamily="49" charset="0"/>
              </a:rPr>
              <a:t> - </a:t>
            </a:r>
            <a:r>
              <a:rPr lang="en-US" sz="1500" dirty="0" err="1">
                <a:solidFill>
                  <a:srgbClr val="000000"/>
                </a:solidFill>
                <a:latin typeface="Consolas" panose="020B0609020204030204" pitchFamily="49" charset="0"/>
              </a:rPr>
              <a:t>edt</a:t>
            </a:r>
            <a:r>
              <a:rPr lang="en-US" sz="1500" dirty="0">
                <a:solidFill>
                  <a:srgbClr val="000000"/>
                </a:solidFill>
                <a:latin typeface="Consolas" panose="020B0609020204030204" pitchFamily="49" charset="0"/>
              </a:rPr>
              <a:t>*</a:t>
            </a:r>
            <a:r>
              <a:rPr lang="en-US" sz="1500" dirty="0" err="1">
                <a:solidFill>
                  <a:srgbClr val="000000"/>
                </a:solidFill>
                <a:latin typeface="Consolas" panose="020B0609020204030204" pitchFamily="49" charset="0"/>
              </a:rPr>
              <a:t>edt</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time_precision</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else</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if</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break_dn</a:t>
            </a:r>
            <a:r>
              <a:rPr lang="en-US" sz="1500" dirty="0">
                <a:solidFill>
                  <a:srgbClr val="000000"/>
                </a:solidFill>
                <a:latin typeface="Consolas" panose="020B0609020204030204" pitchFamily="49" charset="0"/>
              </a:rPr>
              <a:t> &lt; 0) {</a:t>
            </a:r>
          </a:p>
          <a:p>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planned_dt</a:t>
            </a:r>
            <a:r>
              <a:rPr lang="en-US" sz="1500" dirty="0">
                <a:solidFill>
                  <a:srgbClr val="000000"/>
                </a:solidFill>
                <a:latin typeface="Consolas" panose="020B0609020204030204" pitchFamily="49" charset="0"/>
              </a:rPr>
              <a:t> </a:t>
            </a:r>
            <a:r>
              <a:rPr lang="en-US" sz="1500" dirty="0">
                <a:solidFill>
                  <a:srgbClr val="008080"/>
                </a:solidFill>
                <a:latin typeface="Consolas" panose="020B0609020204030204" pitchFamily="49" charset="0"/>
              </a:rPr>
              <a:t>=</a:t>
            </a:r>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a:t>
            </a:r>
            <a:r>
              <a:rPr lang="en-US" sz="1500" dirty="0">
                <a:solidFill>
                  <a:srgbClr val="2B91AF"/>
                </a:solidFill>
                <a:latin typeface="Consolas" panose="020B0609020204030204" pitchFamily="49" charset="0"/>
              </a:rPr>
              <a:t>int64</a:t>
            </a:r>
            <a:r>
              <a:rPr lang="en-US" sz="1500" dirty="0">
                <a:solidFill>
                  <a:srgbClr val="000000"/>
                </a:solidFill>
                <a:latin typeface="Consolas" panose="020B0609020204030204" pitchFamily="49" charset="0"/>
              </a:rPr>
              <a:t>(</a:t>
            </a:r>
            <a:r>
              <a:rPr lang="en-US" sz="1500" dirty="0" err="1">
                <a:solidFill>
                  <a:srgbClr val="000000"/>
                </a:solidFill>
                <a:latin typeface="Consolas" panose="020B0609020204030204" pitchFamily="49" charset="0"/>
              </a:rPr>
              <a:t>pdt</a:t>
            </a:r>
            <a:r>
              <a:rPr lang="en-US" sz="1500" dirty="0">
                <a:solidFill>
                  <a:srgbClr val="000000"/>
                </a:solidFill>
                <a:latin typeface="Consolas" panose="020B0609020204030204" pitchFamily="49" charset="0"/>
              </a:rPr>
              <a:t> - sqrt(2*</a:t>
            </a:r>
            <a:r>
              <a:rPr lang="en-US" sz="1500" dirty="0" err="1">
                <a:solidFill>
                  <a:srgbClr val="000000"/>
                </a:solidFill>
                <a:latin typeface="Consolas" panose="020B0609020204030204" pitchFamily="49" charset="0"/>
              </a:rPr>
              <a:t>pdt</a:t>
            </a:r>
            <a:r>
              <a:rPr lang="en-US" sz="1500" dirty="0">
                <a:solidFill>
                  <a:srgbClr val="000000"/>
                </a:solidFill>
                <a:latin typeface="Consolas" panose="020B0609020204030204" pitchFamily="49" charset="0"/>
              </a:rPr>
              <a:t>*</a:t>
            </a:r>
            <a:r>
              <a:rPr lang="en-US" sz="1500" dirty="0" err="1">
                <a:solidFill>
                  <a:srgbClr val="000000"/>
                </a:solidFill>
                <a:latin typeface="Consolas" panose="020B0609020204030204" pitchFamily="49" charset="0"/>
              </a:rPr>
              <a:t>edt</a:t>
            </a:r>
            <a:r>
              <a:rPr lang="en-US" sz="1500" dirty="0">
                <a:solidFill>
                  <a:srgbClr val="000000"/>
                </a:solidFill>
                <a:latin typeface="Consolas" panose="020B0609020204030204" pitchFamily="49" charset="0"/>
              </a:rPr>
              <a:t> - </a:t>
            </a:r>
            <a:r>
              <a:rPr lang="en-US" sz="1500" dirty="0" err="1">
                <a:solidFill>
                  <a:srgbClr val="000000"/>
                </a:solidFill>
                <a:latin typeface="Consolas" panose="020B0609020204030204" pitchFamily="49" charset="0"/>
              </a:rPr>
              <a:t>edt</a:t>
            </a:r>
            <a:r>
              <a:rPr lang="en-US" sz="1500" dirty="0">
                <a:solidFill>
                  <a:srgbClr val="000000"/>
                </a:solidFill>
                <a:latin typeface="Consolas" panose="020B0609020204030204" pitchFamily="49" charset="0"/>
              </a:rPr>
              <a:t>*</a:t>
            </a:r>
            <a:r>
              <a:rPr lang="en-US" sz="1500" dirty="0" err="1">
                <a:solidFill>
                  <a:srgbClr val="000000"/>
                </a:solidFill>
                <a:latin typeface="Consolas" panose="020B0609020204030204" pitchFamily="49" charset="0"/>
              </a:rPr>
              <a:t>edt</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time_precision</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a:t>
            </a:r>
          </a:p>
          <a:p>
            <a:r>
              <a:rPr lang="en-US" sz="1500" dirty="0">
                <a:solidFill>
                  <a:srgbClr val="0000FF"/>
                </a:solidFill>
                <a:latin typeface="Consolas" panose="020B0609020204030204" pitchFamily="49" charset="0"/>
              </a:rPr>
              <a:t>    return</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planned_dt</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a:t>
            </a:r>
          </a:p>
        </p:txBody>
      </p:sp>
      <p:sp>
        <p:nvSpPr>
          <p:cNvPr id="5" name="TextBox 4">
            <a:extLst>
              <a:ext uri="{FF2B5EF4-FFF2-40B4-BE49-F238E27FC236}">
                <a16:creationId xmlns:a16="http://schemas.microsoft.com/office/drawing/2014/main" id="{74F3AE91-7E40-4DDE-9FFE-47462213333E}"/>
              </a:ext>
            </a:extLst>
          </p:cNvPr>
          <p:cNvSpPr txBox="1"/>
          <p:nvPr/>
        </p:nvSpPr>
        <p:spPr>
          <a:xfrm>
            <a:off x="2727378" y="1794833"/>
            <a:ext cx="1991251" cy="461665"/>
          </a:xfrm>
          <a:prstGeom prst="rect">
            <a:avLst/>
          </a:prstGeom>
          <a:noFill/>
          <a:effectLst>
            <a:outerShdw blurRad="50800" dist="38100" dir="5400000" algn="t" rotWithShape="0">
              <a:prstClr val="black">
                <a:alpha val="40000"/>
              </a:prstClr>
            </a:outerShdw>
          </a:effectLst>
        </p:spPr>
        <p:txBody>
          <a:bodyPr wrap="none" rtlCol="0">
            <a:spAutoFit/>
          </a:bodyPr>
          <a:lstStyle/>
          <a:p>
            <a:pPr lvl="0"/>
            <a:r>
              <a:rPr lang="el-GR" sz="2400" dirty="0">
                <a:solidFill>
                  <a:schemeClr val="accent3">
                    <a:lumMod val="50000"/>
                  </a:schemeClr>
                </a:solidFill>
                <a:latin typeface="Cambria" panose="02040503050406030204" pitchFamily="18" charset="0"/>
                <a:cs typeface="Times New Roman" panose="02020603050405020304" pitchFamily="18" charset="0"/>
              </a:rPr>
              <a:t>Δ</a:t>
            </a:r>
            <a:r>
              <a:rPr lang="en-US" sz="2400" i="1" dirty="0" err="1">
                <a:solidFill>
                  <a:schemeClr val="accent3">
                    <a:lumMod val="50000"/>
                  </a:schemeClr>
                </a:solidFill>
                <a:latin typeface="Cambria" panose="02040503050406030204" pitchFamily="18" charset="0"/>
                <a:cs typeface="Times New Roman" panose="02020603050405020304" pitchFamily="18" charset="0"/>
              </a:rPr>
              <a:t>t</a:t>
            </a:r>
            <a:r>
              <a:rPr lang="en-US" sz="2400" baseline="-25000" dirty="0" err="1">
                <a:solidFill>
                  <a:schemeClr val="accent3">
                    <a:lumMod val="50000"/>
                  </a:schemeClr>
                </a:solidFill>
                <a:latin typeface="Cambria" panose="02040503050406030204" pitchFamily="18" charset="0"/>
                <a:cs typeface="Times New Roman" panose="02020603050405020304" pitchFamily="18" charset="0"/>
              </a:rPr>
              <a:t>p</a:t>
            </a:r>
            <a:r>
              <a:rPr lang="en-US" sz="2400" i="1" dirty="0">
                <a:solidFill>
                  <a:schemeClr val="accent3">
                    <a:lumMod val="50000"/>
                  </a:schemeClr>
                </a:solidFill>
                <a:latin typeface="Cambria" panose="02040503050406030204" pitchFamily="18" charset="0"/>
                <a:cs typeface="Times New Roman" panose="02020603050405020304" pitchFamily="18" charset="0"/>
              </a:rPr>
              <a:t>'</a:t>
            </a:r>
            <a:r>
              <a:rPr lang="en-US" sz="2400" dirty="0">
                <a:solidFill>
                  <a:schemeClr val="accent3">
                    <a:lumMod val="50000"/>
                  </a:schemeClr>
                </a:solidFill>
                <a:latin typeface="Cambria" panose="02040503050406030204" pitchFamily="18" charset="0"/>
                <a:ea typeface="Cambria Math" panose="02040503050406030204" pitchFamily="18" charset="0"/>
                <a:cs typeface="Times New Roman" panose="02020603050405020304" pitchFamily="18" charset="0"/>
              </a:rPr>
              <a:t> = </a:t>
            </a:r>
            <a:r>
              <a:rPr lang="el-GR" sz="2400" dirty="0">
                <a:solidFill>
                  <a:schemeClr val="accent3">
                    <a:lumMod val="50000"/>
                  </a:schemeClr>
                </a:solidFill>
                <a:latin typeface="Cambria" panose="02040503050406030204" pitchFamily="18" charset="0"/>
                <a:cs typeface="Times New Roman" panose="02020603050405020304" pitchFamily="18" charset="0"/>
              </a:rPr>
              <a:t>Δ</a:t>
            </a:r>
            <a:r>
              <a:rPr lang="en-US" sz="2400" i="1" dirty="0" err="1">
                <a:solidFill>
                  <a:schemeClr val="accent3">
                    <a:lumMod val="50000"/>
                  </a:schemeClr>
                </a:solidFill>
                <a:latin typeface="Cambria" panose="02040503050406030204" pitchFamily="18" charset="0"/>
                <a:cs typeface="Times New Roman" panose="02020603050405020304" pitchFamily="18" charset="0"/>
              </a:rPr>
              <a:t>t</a:t>
            </a:r>
            <a:r>
              <a:rPr lang="en-US" sz="2400" baseline="-25000" dirty="0" err="1">
                <a:solidFill>
                  <a:schemeClr val="accent3">
                    <a:lumMod val="50000"/>
                  </a:schemeClr>
                </a:solidFill>
                <a:latin typeface="Cambria" panose="02040503050406030204" pitchFamily="18" charset="0"/>
                <a:cs typeface="Times New Roman" panose="02020603050405020304" pitchFamily="18" charset="0"/>
              </a:rPr>
              <a:t>p</a:t>
            </a:r>
            <a:r>
              <a:rPr lang="en-US" sz="2400" dirty="0">
                <a:solidFill>
                  <a:schemeClr val="accent3">
                    <a:lumMod val="50000"/>
                  </a:schemeClr>
                </a:solidFill>
                <a:latin typeface="Cambria" panose="02040503050406030204" pitchFamily="18" charset="0"/>
                <a:ea typeface="Cambria Math" panose="02040503050406030204" pitchFamily="18" charset="0"/>
                <a:cs typeface="Times New Roman" panose="02020603050405020304" pitchFamily="18" charset="0"/>
              </a:rPr>
              <a:t> -</a:t>
            </a:r>
            <a:r>
              <a:rPr lang="el-GR" sz="2400" dirty="0">
                <a:solidFill>
                  <a:schemeClr val="accent3">
                    <a:lumMod val="50000"/>
                  </a:schemeClr>
                </a:solidFill>
                <a:latin typeface="Cambria" panose="02040503050406030204" pitchFamily="18" charset="0"/>
                <a:cs typeface="Times New Roman" panose="02020603050405020304" pitchFamily="18" charset="0"/>
              </a:rPr>
              <a:t> Δ</a:t>
            </a:r>
            <a:r>
              <a:rPr lang="en-US" sz="2400" i="1" dirty="0" err="1">
                <a:solidFill>
                  <a:schemeClr val="accent3">
                    <a:lumMod val="50000"/>
                  </a:schemeClr>
                </a:solidFill>
                <a:latin typeface="Cambria" panose="02040503050406030204" pitchFamily="18" charset="0"/>
                <a:cs typeface="Times New Roman" panose="02020603050405020304" pitchFamily="18" charset="0"/>
              </a:rPr>
              <a:t>t</a:t>
            </a:r>
            <a:r>
              <a:rPr lang="en-US" sz="2400" baseline="-25000" dirty="0" err="1">
                <a:solidFill>
                  <a:schemeClr val="accent3">
                    <a:lumMod val="50000"/>
                  </a:schemeClr>
                </a:solidFill>
                <a:latin typeface="Cambria" panose="02040503050406030204" pitchFamily="18" charset="0"/>
                <a:cs typeface="Times New Roman" panose="02020603050405020304" pitchFamily="18" charset="0"/>
              </a:rPr>
              <a:t>e</a:t>
            </a:r>
            <a:endParaRPr lang="en-US" sz="2400" dirty="0">
              <a:solidFill>
                <a:schemeClr val="accent3">
                  <a:lumMod val="50000"/>
                </a:schemeClr>
              </a:solidFill>
              <a:latin typeface="Cambria" panose="02040503050406030204" pitchFamily="18" charset="0"/>
              <a:ea typeface="Cambria Math" panose="020405030504060302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D292ADA-6965-4C22-8336-A37A4241F102}"/>
              </a:ext>
            </a:extLst>
          </p:cNvPr>
          <p:cNvSpPr txBox="1"/>
          <p:nvPr/>
        </p:nvSpPr>
        <p:spPr>
          <a:xfrm>
            <a:off x="3141887" y="2707527"/>
            <a:ext cx="1991251" cy="461665"/>
          </a:xfrm>
          <a:prstGeom prst="rect">
            <a:avLst/>
          </a:prstGeom>
          <a:noFill/>
          <a:effectLst>
            <a:outerShdw blurRad="50800" dist="38100" dir="5400000" algn="t" rotWithShape="0">
              <a:prstClr val="black">
                <a:alpha val="40000"/>
              </a:prstClr>
            </a:outerShdw>
          </a:effectLst>
        </p:spPr>
        <p:txBody>
          <a:bodyPr wrap="none" rtlCol="0">
            <a:spAutoFit/>
          </a:bodyPr>
          <a:lstStyle/>
          <a:p>
            <a:pPr lvl="0"/>
            <a:r>
              <a:rPr lang="el-GR" sz="2400" dirty="0">
                <a:solidFill>
                  <a:schemeClr val="accent3">
                    <a:lumMod val="50000"/>
                  </a:schemeClr>
                </a:solidFill>
                <a:latin typeface="Cambria" panose="02040503050406030204" pitchFamily="18" charset="0"/>
                <a:cs typeface="Times New Roman" panose="02020603050405020304" pitchFamily="18" charset="0"/>
              </a:rPr>
              <a:t>Δ</a:t>
            </a:r>
            <a:r>
              <a:rPr lang="en-US" sz="2400" i="1" dirty="0" err="1">
                <a:solidFill>
                  <a:schemeClr val="accent3">
                    <a:lumMod val="50000"/>
                  </a:schemeClr>
                </a:solidFill>
                <a:latin typeface="Cambria" panose="02040503050406030204" pitchFamily="18" charset="0"/>
                <a:cs typeface="Times New Roman" panose="02020603050405020304" pitchFamily="18" charset="0"/>
              </a:rPr>
              <a:t>t</a:t>
            </a:r>
            <a:r>
              <a:rPr lang="en-US" sz="2400" baseline="-25000" dirty="0" err="1">
                <a:solidFill>
                  <a:schemeClr val="accent3">
                    <a:lumMod val="50000"/>
                  </a:schemeClr>
                </a:solidFill>
                <a:latin typeface="Cambria" panose="02040503050406030204" pitchFamily="18" charset="0"/>
                <a:cs typeface="Times New Roman" panose="02020603050405020304" pitchFamily="18" charset="0"/>
              </a:rPr>
              <a:t>p</a:t>
            </a:r>
            <a:r>
              <a:rPr lang="en-US" sz="2400" i="1" dirty="0">
                <a:solidFill>
                  <a:schemeClr val="accent3">
                    <a:lumMod val="50000"/>
                  </a:schemeClr>
                </a:solidFill>
                <a:latin typeface="Cambria" panose="02040503050406030204" pitchFamily="18" charset="0"/>
                <a:cs typeface="Times New Roman" panose="02020603050405020304" pitchFamily="18" charset="0"/>
              </a:rPr>
              <a:t>'</a:t>
            </a:r>
            <a:r>
              <a:rPr lang="en-US" sz="2400" dirty="0">
                <a:solidFill>
                  <a:schemeClr val="accent3">
                    <a:lumMod val="50000"/>
                  </a:schemeClr>
                </a:solidFill>
                <a:latin typeface="Cambria" panose="02040503050406030204" pitchFamily="18" charset="0"/>
                <a:ea typeface="Cambria Math" panose="02040503050406030204" pitchFamily="18" charset="0"/>
                <a:cs typeface="Times New Roman" panose="02020603050405020304" pitchFamily="18" charset="0"/>
              </a:rPr>
              <a:t> = </a:t>
            </a:r>
            <a:r>
              <a:rPr lang="el-GR" sz="2400" dirty="0">
                <a:solidFill>
                  <a:schemeClr val="accent3">
                    <a:lumMod val="50000"/>
                  </a:schemeClr>
                </a:solidFill>
                <a:latin typeface="Cambria" panose="02040503050406030204" pitchFamily="18" charset="0"/>
                <a:cs typeface="Times New Roman" panose="02020603050405020304" pitchFamily="18" charset="0"/>
              </a:rPr>
              <a:t>Δ</a:t>
            </a:r>
            <a:r>
              <a:rPr lang="en-US" sz="2400" i="1" dirty="0" err="1">
                <a:solidFill>
                  <a:schemeClr val="accent3">
                    <a:lumMod val="50000"/>
                  </a:schemeClr>
                </a:solidFill>
                <a:latin typeface="Cambria" panose="02040503050406030204" pitchFamily="18" charset="0"/>
                <a:cs typeface="Times New Roman" panose="02020603050405020304" pitchFamily="18" charset="0"/>
              </a:rPr>
              <a:t>t</a:t>
            </a:r>
            <a:r>
              <a:rPr lang="en-US" sz="2400" baseline="-25000" dirty="0" err="1">
                <a:solidFill>
                  <a:schemeClr val="accent3">
                    <a:lumMod val="50000"/>
                  </a:schemeClr>
                </a:solidFill>
                <a:latin typeface="Cambria" panose="02040503050406030204" pitchFamily="18" charset="0"/>
                <a:cs typeface="Times New Roman" panose="02020603050405020304" pitchFamily="18" charset="0"/>
              </a:rPr>
              <a:t>p</a:t>
            </a:r>
            <a:r>
              <a:rPr lang="en-US" sz="2400" dirty="0">
                <a:solidFill>
                  <a:schemeClr val="accent3">
                    <a:lumMod val="50000"/>
                  </a:schemeClr>
                </a:solidFill>
                <a:latin typeface="Cambria" panose="02040503050406030204" pitchFamily="18" charset="0"/>
                <a:ea typeface="Cambria Math" panose="02040503050406030204" pitchFamily="18" charset="0"/>
                <a:cs typeface="Times New Roman" panose="02020603050405020304" pitchFamily="18" charset="0"/>
              </a:rPr>
              <a:t> -</a:t>
            </a:r>
            <a:r>
              <a:rPr lang="el-GR" sz="2400" dirty="0">
                <a:solidFill>
                  <a:schemeClr val="accent3">
                    <a:lumMod val="50000"/>
                  </a:schemeClr>
                </a:solidFill>
                <a:latin typeface="Cambria" panose="02040503050406030204" pitchFamily="18" charset="0"/>
                <a:cs typeface="Times New Roman" panose="02020603050405020304" pitchFamily="18" charset="0"/>
              </a:rPr>
              <a:t> Δ</a:t>
            </a:r>
            <a:r>
              <a:rPr lang="en-US" sz="2400" i="1" dirty="0" err="1">
                <a:solidFill>
                  <a:schemeClr val="accent3">
                    <a:lumMod val="50000"/>
                  </a:schemeClr>
                </a:solidFill>
                <a:latin typeface="Cambria" panose="02040503050406030204" pitchFamily="18" charset="0"/>
                <a:cs typeface="Times New Roman" panose="02020603050405020304" pitchFamily="18" charset="0"/>
              </a:rPr>
              <a:t>t</a:t>
            </a:r>
            <a:r>
              <a:rPr lang="en-US" sz="2400" baseline="-25000" dirty="0" err="1">
                <a:solidFill>
                  <a:schemeClr val="accent3">
                    <a:lumMod val="50000"/>
                  </a:schemeClr>
                </a:solidFill>
                <a:latin typeface="Cambria" panose="02040503050406030204" pitchFamily="18" charset="0"/>
                <a:cs typeface="Times New Roman" panose="02020603050405020304" pitchFamily="18" charset="0"/>
              </a:rPr>
              <a:t>e</a:t>
            </a:r>
            <a:endParaRPr lang="en-US" sz="2400" dirty="0">
              <a:solidFill>
                <a:schemeClr val="accent3">
                  <a:lumMod val="50000"/>
                </a:schemeClr>
              </a:solidFill>
              <a:latin typeface="Cambria" panose="02040503050406030204" pitchFamily="18" charset="0"/>
              <a:ea typeface="Cambria Math" panose="020405030504060302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81E00CA-D3F0-4BB5-AB97-DE9E39E3B569}"/>
              </a:ext>
            </a:extLst>
          </p:cNvPr>
          <p:cNvSpPr txBox="1"/>
          <p:nvPr/>
        </p:nvSpPr>
        <p:spPr>
          <a:xfrm>
            <a:off x="5708439" y="4143107"/>
            <a:ext cx="2781531" cy="461665"/>
          </a:xfrm>
          <a:prstGeom prst="rect">
            <a:avLst/>
          </a:prstGeom>
          <a:noFill/>
          <a:effectLst>
            <a:outerShdw blurRad="50800" dist="38100" dir="5400000" algn="t" rotWithShape="0">
              <a:prstClr val="black">
                <a:alpha val="40000"/>
              </a:prstClr>
            </a:outerShdw>
          </a:effectLst>
        </p:spPr>
        <p:txBody>
          <a:bodyPr wrap="none" rtlCol="0">
            <a:spAutoFit/>
          </a:bodyPr>
          <a:lstStyle/>
          <a:p>
            <a:pPr lvl="0"/>
            <a:r>
              <a:rPr lang="en-US" sz="2400" dirty="0" err="1">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Δ</a:t>
            </a:r>
            <a:r>
              <a:rPr lang="en-US" sz="2400" i="1" dirty="0" err="1">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t</a:t>
            </a:r>
            <a:r>
              <a:rPr lang="en-US" sz="2400" baseline="-25000" dirty="0" err="1">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p</a:t>
            </a:r>
            <a:r>
              <a:rPr lang="en-US" sz="2400" i="1" dirty="0">
                <a:solidFill>
                  <a:schemeClr val="accent3">
                    <a:lumMod val="50000"/>
                  </a:schemeClr>
                </a:solidFill>
                <a:latin typeface="Cambria" panose="02040503050406030204" pitchFamily="18" charset="0"/>
                <a:ea typeface="Calibri" panose="020F0502020204030204" pitchFamily="34" charset="0"/>
                <a:cs typeface="Cambria Math" panose="02040503050406030204" pitchFamily="18" charset="0"/>
              </a:rPr>
              <a:t>'</a:t>
            </a:r>
            <a:r>
              <a:rPr lang="en-US" sz="2400" dirty="0">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 = (Δ</a:t>
            </a:r>
            <a:r>
              <a:rPr lang="en-US" sz="2400" i="1" dirty="0">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t</a:t>
            </a:r>
            <a:r>
              <a:rPr lang="en-US" sz="2400" baseline="-25000" dirty="0">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p</a:t>
            </a:r>
            <a:r>
              <a:rPr lang="en-US" sz="2400" baseline="30000" dirty="0">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2</a:t>
            </a:r>
            <a:r>
              <a:rPr lang="en-US" sz="2400" dirty="0">
                <a:solidFill>
                  <a:schemeClr val="accent3">
                    <a:lumMod val="50000"/>
                  </a:schemeClr>
                </a:solidFill>
                <a:latin typeface="Cambria" panose="02040503050406030204" pitchFamily="18" charset="0"/>
                <a:ea typeface="Calibri" panose="020F0502020204030204" pitchFamily="34" charset="0"/>
                <a:cs typeface="Cambria Math" panose="02040503050406030204" pitchFamily="18" charset="0"/>
              </a:rPr>
              <a:t> - </a:t>
            </a:r>
            <a:r>
              <a:rPr lang="en-US" sz="2400" dirty="0">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Δ</a:t>
            </a:r>
            <a:r>
              <a:rPr lang="en-US" sz="2400" i="1" dirty="0">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t</a:t>
            </a:r>
            <a:r>
              <a:rPr lang="en-US" sz="2400" baseline="-25000" dirty="0">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e</a:t>
            </a:r>
            <a:r>
              <a:rPr lang="en-US" sz="2400" baseline="30000" dirty="0">
                <a:solidFill>
                  <a:schemeClr val="accent3">
                    <a:lumMod val="50000"/>
                  </a:schemeClr>
                </a:solidFill>
                <a:latin typeface="Cambria" panose="02040503050406030204" pitchFamily="18" charset="0"/>
                <a:ea typeface="Calibri" panose="020F0502020204030204" pitchFamily="34" charset="0"/>
                <a:cs typeface="Cambria Math" panose="02040503050406030204" pitchFamily="18" charset="0"/>
              </a:rPr>
              <a:t>2</a:t>
            </a:r>
            <a:r>
              <a:rPr lang="en-US" sz="2400" dirty="0">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a:t>
            </a:r>
            <a:r>
              <a:rPr lang="en-US" sz="2400" baseline="30000" dirty="0">
                <a:solidFill>
                  <a:schemeClr val="accent3">
                    <a:lumMod val="50000"/>
                  </a:schemeClr>
                </a:solidFill>
                <a:latin typeface="Cambria" panose="02040503050406030204" pitchFamily="18" charset="0"/>
                <a:ea typeface="Calibri" panose="020F0502020204030204" pitchFamily="34" charset="0"/>
                <a:cs typeface="Cambria Math" panose="02040503050406030204" pitchFamily="18" charset="0"/>
              </a:rPr>
              <a:t>1/2</a:t>
            </a:r>
            <a:endParaRPr lang="en-US" sz="2400" dirty="0">
              <a:solidFill>
                <a:schemeClr val="accent3">
                  <a:lumMod val="50000"/>
                </a:schemeClr>
              </a:solidFill>
              <a:latin typeface="Cambria" panose="02040503050406030204" pitchFamily="18" charset="0"/>
              <a:ea typeface="Cambria Math" panose="020405030504060302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CF35A22-1E4F-44F8-A333-63D6B92C69AB}"/>
              </a:ext>
            </a:extLst>
          </p:cNvPr>
          <p:cNvSpPr txBox="1"/>
          <p:nvPr/>
        </p:nvSpPr>
        <p:spPr>
          <a:xfrm>
            <a:off x="5314884" y="4826880"/>
            <a:ext cx="4015843" cy="461665"/>
          </a:xfrm>
          <a:prstGeom prst="rect">
            <a:avLst/>
          </a:prstGeom>
          <a:noFill/>
          <a:effectLst>
            <a:outerShdw blurRad="50800" dist="38100" dir="5400000" algn="t" rotWithShape="0">
              <a:prstClr val="black">
                <a:alpha val="40000"/>
              </a:prstClr>
            </a:outerShdw>
          </a:effectLst>
        </p:spPr>
        <p:txBody>
          <a:bodyPr wrap="none" rtlCol="0">
            <a:spAutoFit/>
          </a:bodyPr>
          <a:lstStyle/>
          <a:p>
            <a:pPr lvl="0"/>
            <a:r>
              <a:rPr lang="en-US" sz="2400" dirty="0" err="1">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Δ</a:t>
            </a:r>
            <a:r>
              <a:rPr lang="en-US" sz="2400" i="1" dirty="0" err="1">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t</a:t>
            </a:r>
            <a:r>
              <a:rPr lang="en-US" sz="2400" baseline="-25000" dirty="0" err="1">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p</a:t>
            </a:r>
            <a:r>
              <a:rPr lang="en-US" sz="2400" i="1" dirty="0">
                <a:solidFill>
                  <a:schemeClr val="accent3">
                    <a:lumMod val="50000"/>
                  </a:schemeClr>
                </a:solidFill>
                <a:latin typeface="Cambria" panose="02040503050406030204" pitchFamily="18" charset="0"/>
                <a:ea typeface="Calibri" panose="020F0502020204030204" pitchFamily="34" charset="0"/>
                <a:cs typeface="Cambria Math" panose="02040503050406030204" pitchFamily="18" charset="0"/>
              </a:rPr>
              <a:t>'</a:t>
            </a:r>
            <a:r>
              <a:rPr lang="en-US" sz="2400" dirty="0">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 = </a:t>
            </a:r>
            <a:r>
              <a:rPr lang="en-US" sz="2400" dirty="0" err="1">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Δ</a:t>
            </a:r>
            <a:r>
              <a:rPr lang="en-US" sz="2400" i="1" dirty="0" err="1">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t</a:t>
            </a:r>
            <a:r>
              <a:rPr lang="en-US" sz="2400" baseline="-25000" dirty="0" err="1">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p</a:t>
            </a:r>
            <a:r>
              <a:rPr lang="en-US" sz="2400" dirty="0">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 - (2∙Δ</a:t>
            </a:r>
            <a:r>
              <a:rPr lang="en-US" sz="2400" i="1" dirty="0">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t</a:t>
            </a:r>
            <a:r>
              <a:rPr lang="en-US" sz="2400" baseline="-25000" dirty="0">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p</a:t>
            </a:r>
            <a:r>
              <a:rPr lang="en-US" sz="2400" dirty="0">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∙Δ</a:t>
            </a:r>
            <a:r>
              <a:rPr lang="en-US" sz="2400" i="1" dirty="0">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t</a:t>
            </a:r>
            <a:r>
              <a:rPr lang="en-US" sz="2400" baseline="-25000" dirty="0">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e</a:t>
            </a:r>
            <a:r>
              <a:rPr lang="en-US" sz="2400" dirty="0">
                <a:solidFill>
                  <a:schemeClr val="accent3">
                    <a:lumMod val="50000"/>
                  </a:schemeClr>
                </a:solidFill>
                <a:latin typeface="Cambria" panose="02040503050406030204" pitchFamily="18" charset="0"/>
                <a:ea typeface="Calibri" panose="020F0502020204030204" pitchFamily="34" charset="0"/>
                <a:cs typeface="Cambria Math" panose="02040503050406030204" pitchFamily="18" charset="0"/>
              </a:rPr>
              <a:t> - </a:t>
            </a:r>
            <a:r>
              <a:rPr lang="en-US" sz="2400" dirty="0">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Δ</a:t>
            </a:r>
            <a:r>
              <a:rPr lang="en-US" sz="2400" i="1" dirty="0">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t</a:t>
            </a:r>
            <a:r>
              <a:rPr lang="en-US" sz="2400" baseline="-25000" dirty="0">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e</a:t>
            </a:r>
            <a:r>
              <a:rPr lang="en-US" sz="2400" baseline="30000" dirty="0">
                <a:solidFill>
                  <a:schemeClr val="accent3">
                    <a:lumMod val="50000"/>
                  </a:schemeClr>
                </a:solidFill>
                <a:latin typeface="Cambria" panose="02040503050406030204" pitchFamily="18" charset="0"/>
                <a:ea typeface="Calibri" panose="020F0502020204030204" pitchFamily="34" charset="0"/>
                <a:cs typeface="Cambria Math" panose="02040503050406030204" pitchFamily="18" charset="0"/>
              </a:rPr>
              <a:t>2</a:t>
            </a:r>
            <a:r>
              <a:rPr lang="en-US" sz="2400" dirty="0">
                <a:solidFill>
                  <a:schemeClr val="accent3">
                    <a:lumMod val="50000"/>
                  </a:schemeClr>
                </a:solidFill>
                <a:latin typeface="Cambria" panose="02040503050406030204" pitchFamily="18" charset="0"/>
                <a:ea typeface="Calibri" panose="020F0502020204030204" pitchFamily="34" charset="0"/>
                <a:cs typeface="Times New Roman" panose="02020603050405020304" pitchFamily="18" charset="0"/>
              </a:rPr>
              <a:t>)</a:t>
            </a:r>
            <a:r>
              <a:rPr lang="en-US" sz="2400" baseline="30000" dirty="0">
                <a:solidFill>
                  <a:schemeClr val="accent3">
                    <a:lumMod val="50000"/>
                  </a:schemeClr>
                </a:solidFill>
                <a:latin typeface="Cambria" panose="02040503050406030204" pitchFamily="18" charset="0"/>
                <a:ea typeface="Calibri" panose="020F0502020204030204" pitchFamily="34" charset="0"/>
                <a:cs typeface="Cambria Math" panose="02040503050406030204" pitchFamily="18" charset="0"/>
              </a:rPr>
              <a:t>1/2</a:t>
            </a:r>
            <a:endParaRPr lang="en-US" sz="2400" dirty="0">
              <a:solidFill>
                <a:schemeClr val="accent3">
                  <a:lumMod val="50000"/>
                </a:schemeClr>
              </a:solidFill>
              <a:latin typeface="Cambria" panose="020405030504060302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527382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159</a:t>
            </a:fld>
            <a:endParaRPr lang="en-US"/>
          </a:p>
        </p:txBody>
      </p:sp>
      <p:sp>
        <p:nvSpPr>
          <p:cNvPr id="28" name="TextBox 27">
            <a:extLst>
              <a:ext uri="{FF2B5EF4-FFF2-40B4-BE49-F238E27FC236}">
                <a16:creationId xmlns:a16="http://schemas.microsoft.com/office/drawing/2014/main" id="{6B0BF4E2-F8A5-47AD-96FC-0B719D7879F3}"/>
              </a:ext>
            </a:extLst>
          </p:cNvPr>
          <p:cNvSpPr txBox="1"/>
          <p:nvPr/>
        </p:nvSpPr>
        <p:spPr>
          <a:xfrm>
            <a:off x="157843" y="312420"/>
            <a:ext cx="12089976" cy="5837495"/>
          </a:xfrm>
          <a:prstGeom prst="rect">
            <a:avLst/>
          </a:prstGeom>
          <a:noFill/>
        </p:spPr>
        <p:txBody>
          <a:bodyPr wrap="none" rtlCol="0">
            <a:spAutoFit/>
          </a:bodyPr>
          <a:lstStyle/>
          <a:p>
            <a:pPr lvl="0"/>
            <a:r>
              <a:rPr lang="en-US" sz="4000" i="1" dirty="0" err="1">
                <a:solidFill>
                  <a:srgbClr val="4B0096"/>
                </a:solidFill>
                <a:latin typeface="Cambria" panose="02040503050406030204" pitchFamily="18" charset="0"/>
                <a:cs typeface="Times New Roman" panose="02020603050405020304" pitchFamily="18" charset="0"/>
              </a:rPr>
              <a:t>f</a:t>
            </a:r>
            <a:r>
              <a:rPr lang="en-US" sz="4000" baseline="-25000" dirty="0" err="1">
                <a:solidFill>
                  <a:srgbClr val="4B0096"/>
                </a:solidFill>
                <a:latin typeface="Cambria" panose="02040503050406030204" pitchFamily="18" charset="0"/>
                <a:cs typeface="Times New Roman" panose="02020603050405020304" pitchFamily="18" charset="0"/>
              </a:rPr>
              <a:t>u</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i="1" dirty="0">
                <a:latin typeface="Cambria" panose="02040503050406030204" pitchFamily="18" charset="0"/>
                <a:ea typeface="Cambria Math" panose="02040503050406030204" pitchFamily="18" charset="0"/>
                <a:cs typeface="Times New Roman" panose="02020603050405020304" pitchFamily="18" charset="0"/>
              </a:rPr>
              <a:t>task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e</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a:t>
            </a:r>
            <a:r>
              <a:rPr lang="el-GR" sz="3200" dirty="0">
                <a:solidFill>
                  <a:srgbClr val="FFC000">
                    <a:lumMod val="50000"/>
                  </a:srgbClr>
                </a:solidFill>
                <a:latin typeface="Cambria" panose="02040503050406030204" pitchFamily="18" charset="0"/>
                <a:cs typeface="Arial" panose="020B0604020202020204" pitchFamily="34" charset="0"/>
              </a:rPr>
              <a:t>Δ</a:t>
            </a:r>
            <a:r>
              <a:rPr lang="en-US" sz="3200" dirty="0" err="1">
                <a:solidFill>
                  <a:srgbClr val="FFC000">
                    <a:lumMod val="50000"/>
                  </a:srgbClr>
                </a:solidFill>
                <a:latin typeface="Cambria" panose="02040503050406030204" pitchFamily="18" charset="0"/>
                <a:cs typeface="Arial" panose="020B0604020202020204" pitchFamily="34" charset="0"/>
              </a:rPr>
              <a:t>n</a:t>
            </a:r>
            <a:r>
              <a:rPr lang="en-US" sz="3200" baseline="-25000" dirty="0" err="1">
                <a:solidFill>
                  <a:srgbClr val="FFC000">
                    <a:lumMod val="50000"/>
                  </a:srgbClr>
                </a:solidFill>
                <a:latin typeface="Cambria" panose="02040503050406030204" pitchFamily="18" charset="0"/>
                <a:cs typeface="Arial" panose="020B0604020202020204" pitchFamily="34" charset="0"/>
              </a:rPr>
              <a:t>break</a:t>
            </a:r>
            <a:r>
              <a:rPr lang="en-US" sz="3200" dirty="0">
                <a:solidFill>
                  <a:srgbClr val="FFC000">
                    <a:lumMod val="50000"/>
                  </a:srgbClr>
                </a:solidFill>
                <a:latin typeface="Cambria" panose="02040503050406030204" pitchFamily="18" charset="0"/>
                <a:cs typeface="Arial" panose="020B0604020202020204" pitchFamily="34" charset="0"/>
              </a:rPr>
              <a:t>"</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n</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cs typeface="Times New Roman" panose="02020603050405020304" pitchFamily="18" charset="0"/>
              </a:rPr>
              <a:t>]</a:t>
            </a:r>
            <a:r>
              <a:rPr lang="en-US" sz="4000" dirty="0">
                <a:latin typeface="Cambria" panose="02040503050406030204" pitchFamily="18" charset="0"/>
                <a:ea typeface="Cambria Math" panose="02040503050406030204" pitchFamily="18" charset="0"/>
                <a:cs typeface="Times New Roman" panose="02020603050405020304" pitchFamily="18" charset="0"/>
              </a:rPr>
              <a:t>) = …</a:t>
            </a:r>
          </a:p>
          <a:p>
            <a:pPr lvl="0"/>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i="1" dirty="0">
                <a:latin typeface="Cambria" panose="02040503050406030204" pitchFamily="18" charset="0"/>
                <a:ea typeface="Cambria Math" panose="02040503050406030204" pitchFamily="18" charset="0"/>
                <a:cs typeface="Times New Roman" panose="02020603050405020304" pitchFamily="18" charset="0"/>
              </a:rPr>
              <a:t>task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ea typeface="Cambria Math" panose="02040503050406030204" pitchFamily="18" charset="0"/>
                <a:cs typeface="Times New Roman" panose="02020603050405020304" pitchFamily="18" charset="0"/>
              </a:rPr>
              <a:t>]</a:t>
            </a:r>
          </a:p>
          <a:p>
            <a:pPr lvl="0"/>
            <a:endParaRPr lang="en-US" sz="4000" i="1" dirty="0">
              <a:latin typeface="Cambria" panose="02040503050406030204" pitchFamily="18" charset="0"/>
              <a:ea typeface="Cambria Math" panose="02040503050406030204" pitchFamily="18" charset="0"/>
              <a:cs typeface="Times New Roman" panose="02020603050405020304" pitchFamily="18" charset="0"/>
            </a:endParaRP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task</a:t>
            </a:r>
            <a:r>
              <a:rPr lang="en-US" sz="4000" dirty="0">
                <a:latin typeface="Cambria" panose="02040503050406030204" pitchFamily="18" charset="0"/>
                <a:cs typeface="Times New Roman" panose="02020603050405020304" pitchFamily="18" charset="0"/>
              </a:rPr>
              <a:t> = </a:t>
            </a:r>
            <a:r>
              <a:rPr lang="en-US" sz="3200" dirty="0">
                <a:solidFill>
                  <a:srgbClr val="FFC000">
                    <a:lumMod val="50000"/>
                  </a:srgbClr>
                </a:solidFill>
                <a:latin typeface="Cambria" panose="02040503050406030204" pitchFamily="18" charset="0"/>
                <a:cs typeface="Arial" panose="020B0604020202020204" pitchFamily="34" charset="0"/>
              </a:rPr>
              <a:t>"work"</a:t>
            </a:r>
            <a:r>
              <a:rPr lang="en-US" sz="4000" dirty="0">
                <a:latin typeface="Cambria" panose="02040503050406030204" pitchFamily="18" charset="0"/>
                <a:cs typeface="Times New Roman" panose="02020603050405020304" pitchFamily="18" charset="0"/>
              </a:rPr>
              <a:t>) ⇒ (</a:t>
            </a:r>
            <a:r>
              <a:rPr lang="el-GR" sz="4000" dirty="0">
                <a:solidFill>
                  <a:schemeClr val="bg1"/>
                </a:solidFill>
                <a:latin typeface="Cambria" panose="02040503050406030204" pitchFamily="18" charset="0"/>
                <a:cs typeface="Times New Roman" panose="02020603050405020304" pitchFamily="18" charset="0"/>
              </a:rPr>
              <a:t>Δ</a:t>
            </a:r>
            <a:r>
              <a:rPr lang="en-US" sz="4000" i="1" dirty="0" err="1">
                <a:solidFill>
                  <a:schemeClr val="bg1"/>
                </a:solidFill>
                <a:latin typeface="Cambria" panose="02040503050406030204" pitchFamily="18" charset="0"/>
                <a:cs typeface="Times New Roman" panose="02020603050405020304" pitchFamily="18" charset="0"/>
              </a:rPr>
              <a:t>t</a:t>
            </a:r>
            <a:r>
              <a:rPr lang="en-US" sz="4000" baseline="-25000" dirty="0" err="1">
                <a:solidFill>
                  <a:schemeClr val="bg1"/>
                </a:solidFill>
                <a:latin typeface="Cambria" panose="02040503050406030204" pitchFamily="18" charset="0"/>
                <a:cs typeface="Times New Roman" panose="02020603050405020304" pitchFamily="18" charset="0"/>
              </a:rPr>
              <a:t>p</a:t>
            </a:r>
            <a:r>
              <a:rPr lang="en-US" sz="4000" i="1" dirty="0">
                <a:solidFill>
                  <a:schemeClr val="bg1"/>
                </a:solidFill>
                <a:latin typeface="Cambria" panose="02040503050406030204" pitchFamily="18" charset="0"/>
                <a:cs typeface="Times New Roman" panose="02020603050405020304" pitchFamily="18" charset="0"/>
              </a:rPr>
              <a:t>'</a:t>
            </a:r>
            <a:r>
              <a:rPr lang="en-US" sz="40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 </a:t>
            </a:r>
            <a:r>
              <a:rPr lang="el-GR" sz="4000" dirty="0">
                <a:solidFill>
                  <a:schemeClr val="bg1"/>
                </a:solidFill>
                <a:latin typeface="Cambria" panose="02040503050406030204" pitchFamily="18" charset="0"/>
                <a:cs typeface="Times New Roman" panose="02020603050405020304" pitchFamily="18" charset="0"/>
              </a:rPr>
              <a:t>Δ</a:t>
            </a:r>
            <a:r>
              <a:rPr lang="en-US" sz="4000" i="1" dirty="0" err="1">
                <a:solidFill>
                  <a:schemeClr val="bg1"/>
                </a:solidFill>
                <a:latin typeface="Cambria" panose="02040503050406030204" pitchFamily="18" charset="0"/>
                <a:cs typeface="Times New Roman" panose="02020603050405020304" pitchFamily="18" charset="0"/>
              </a:rPr>
              <a:t>t</a:t>
            </a:r>
            <a:r>
              <a:rPr lang="en-US" sz="4000" baseline="-25000" dirty="0" err="1">
                <a:solidFill>
                  <a:schemeClr val="bg1"/>
                </a:solidFill>
                <a:latin typeface="Cambria" panose="02040503050406030204" pitchFamily="18" charset="0"/>
                <a:cs typeface="Times New Roman" panose="02020603050405020304" pitchFamily="18" charset="0"/>
              </a:rPr>
              <a:t>p</a:t>
            </a:r>
            <a:r>
              <a:rPr lang="en-US" sz="40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l-GR" sz="4000" dirty="0">
                <a:solidFill>
                  <a:schemeClr val="bg1"/>
                </a:solidFill>
                <a:latin typeface="Cambria" panose="02040503050406030204" pitchFamily="18" charset="0"/>
                <a:cs typeface="Times New Roman" panose="02020603050405020304" pitchFamily="18" charset="0"/>
              </a:rPr>
              <a:t> Δ</a:t>
            </a:r>
            <a:r>
              <a:rPr lang="en-US" sz="4000" i="1" dirty="0" err="1">
                <a:solidFill>
                  <a:schemeClr val="bg1"/>
                </a:solidFill>
                <a:latin typeface="Cambria" panose="02040503050406030204" pitchFamily="18" charset="0"/>
                <a:cs typeface="Times New Roman" panose="02020603050405020304" pitchFamily="18" charset="0"/>
              </a:rPr>
              <a:t>t</a:t>
            </a:r>
            <a:r>
              <a:rPr lang="en-US" sz="4000" baseline="-25000" dirty="0" err="1">
                <a:solidFill>
                  <a:schemeClr val="bg1"/>
                </a:solidFill>
                <a:latin typeface="Cambria" panose="02040503050406030204" pitchFamily="18" charset="0"/>
                <a:cs typeface="Times New Roman" panose="02020603050405020304" pitchFamily="18" charset="0"/>
              </a:rPr>
              <a:t>e</a:t>
            </a:r>
            <a:r>
              <a:rPr lang="en-US" sz="4000" dirty="0">
                <a:latin typeface="Cambria" panose="02040503050406030204" pitchFamily="18" charset="0"/>
                <a:cs typeface="Times New Roman" panose="02020603050405020304" pitchFamily="18" charset="0"/>
              </a:rPr>
              <a:t>)</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a:p>
            <a:endParaRPr lang="en-US" sz="4000" baseline="-25000" dirty="0">
              <a:latin typeface="Cambria" panose="02040503050406030204" pitchFamily="18" charset="0"/>
              <a:cs typeface="Times New Roman" panose="02020603050405020304" pitchFamily="18" charset="0"/>
            </a:endParaRP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cs typeface="Times New Roman" panose="02020603050405020304" pitchFamily="18" charset="0"/>
              </a:rPr>
              <a:t>task</a:t>
            </a:r>
            <a:r>
              <a:rPr lang="en-US" sz="4000" dirty="0">
                <a:latin typeface="Cambria" panose="02040503050406030204" pitchFamily="18" charset="0"/>
                <a:cs typeface="Times New Roman" panose="02020603050405020304" pitchFamily="18" charset="0"/>
              </a:rPr>
              <a:t> = </a:t>
            </a:r>
            <a:r>
              <a:rPr lang="en-US" sz="3200" dirty="0">
                <a:solidFill>
                  <a:srgbClr val="FFC000">
                    <a:lumMod val="50000"/>
                  </a:srgbClr>
                </a:solidFill>
                <a:latin typeface="Cambria" panose="02040503050406030204" pitchFamily="18" charset="0"/>
                <a:cs typeface="Arial" panose="020B0604020202020204" pitchFamily="34" charset="0"/>
              </a:rPr>
              <a:t>"break"</a:t>
            </a:r>
            <a:r>
              <a:rPr lang="en-US" sz="4000" dirty="0">
                <a:latin typeface="Cambria" panose="02040503050406030204" pitchFamily="18" charset="0"/>
                <a:cs typeface="Times New Roman" panose="02020603050405020304" pitchFamily="18" charset="0"/>
              </a:rPr>
              <a:t>) ⇒ …</a:t>
            </a: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n</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cs typeface="Times New Roman" panose="02020603050405020304" pitchFamily="18" charset="0"/>
              </a:rPr>
              <a:t> = 0) ⇒ </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chemeClr val="bg1"/>
                </a:solidFill>
                <a:latin typeface="Cambria" panose="02040503050406030204" pitchFamily="18" charset="0"/>
                <a:ea typeface="Calibri" panose="020F0502020204030204" pitchFamily="34" charset="0"/>
                <a:cs typeface="Cambria Math" panose="02040503050406030204" pitchFamily="18" charset="0"/>
              </a:rPr>
              <a:t>'</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 = </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dirty="0">
                <a:solidFill>
                  <a:schemeClr val="bg1"/>
                </a:solidFill>
                <a:latin typeface="Cambria" panose="02040503050406030204" pitchFamily="18" charset="0"/>
                <a:ea typeface="Calibri" panose="020F0502020204030204" pitchFamily="34" charset="0"/>
                <a:cs typeface="Cambria Math" panose="02040503050406030204" pitchFamily="18" charset="0"/>
              </a:rPr>
              <a:t> - </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e</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n</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cs typeface="Times New Roman" panose="02020603050405020304" pitchFamily="18" charset="0"/>
              </a:rPr>
              <a:t> &gt; 0) ⇒ </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chemeClr val="bg1"/>
                </a:solidFill>
                <a:latin typeface="Cambria" panose="02040503050406030204" pitchFamily="18" charset="0"/>
                <a:ea typeface="Calibri" panose="020F0502020204030204" pitchFamily="34" charset="0"/>
                <a:cs typeface="Cambria Math" panose="02040503050406030204" pitchFamily="18" charset="0"/>
              </a:rPr>
              <a:t>'</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 = (Δ</a:t>
            </a:r>
            <a:r>
              <a:rPr lang="en-US" sz="4000" i="1" dirty="0">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baseline="30000" dirty="0">
                <a:solidFill>
                  <a:schemeClr val="bg1"/>
                </a:solidFill>
                <a:latin typeface="Cambria" panose="02040503050406030204" pitchFamily="18" charset="0"/>
                <a:ea typeface="Calibri" panose="020F0502020204030204" pitchFamily="34" charset="0"/>
                <a:cs typeface="Times New Roman" panose="02020603050405020304" pitchFamily="18" charset="0"/>
              </a:rPr>
              <a:t>2</a:t>
            </a:r>
            <a:r>
              <a:rPr lang="en-US" sz="4000" dirty="0">
                <a:solidFill>
                  <a:schemeClr val="bg1"/>
                </a:solidFill>
                <a:latin typeface="Cambria" panose="02040503050406030204" pitchFamily="18" charset="0"/>
                <a:ea typeface="Calibri" panose="020F0502020204030204" pitchFamily="34" charset="0"/>
                <a:cs typeface="Cambria Math" panose="02040503050406030204" pitchFamily="18" charset="0"/>
              </a:rPr>
              <a:t> - </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chemeClr val="bg1"/>
                </a:solidFill>
                <a:latin typeface="Cambria" panose="02040503050406030204" pitchFamily="18" charset="0"/>
                <a:ea typeface="Calibri" panose="020F0502020204030204" pitchFamily="34" charset="0"/>
                <a:cs typeface="Times New Roman" panose="02020603050405020304" pitchFamily="18" charset="0"/>
              </a:rPr>
              <a:t>e</a:t>
            </a:r>
            <a:r>
              <a:rPr lang="en-US" sz="4000" baseline="30000" dirty="0">
                <a:solidFill>
                  <a:schemeClr val="bg1"/>
                </a:solidFill>
                <a:latin typeface="Cambria" panose="02040503050406030204" pitchFamily="18" charset="0"/>
                <a:ea typeface="Calibri" panose="020F0502020204030204" pitchFamily="34" charset="0"/>
                <a:cs typeface="Cambria Math" panose="02040503050406030204" pitchFamily="18" charset="0"/>
              </a:rPr>
              <a:t>2</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a:t>
            </a:r>
            <a:r>
              <a:rPr lang="en-US" sz="4000" baseline="30000" dirty="0">
                <a:solidFill>
                  <a:schemeClr val="bg1"/>
                </a:solidFill>
                <a:latin typeface="Cambria" panose="02040503050406030204" pitchFamily="18" charset="0"/>
                <a:ea typeface="Calibri" panose="020F0502020204030204" pitchFamily="34" charset="0"/>
                <a:cs typeface="Cambria Math" panose="02040503050406030204" pitchFamily="18" charset="0"/>
              </a:rPr>
              <a:t>1/2</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p>
          <a:p>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n</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cs typeface="Times New Roman" panose="02020603050405020304" pitchFamily="18" charset="0"/>
              </a:rPr>
              <a:t> &lt; 0) ⇒ </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chemeClr val="bg1"/>
                </a:solidFill>
                <a:latin typeface="Cambria" panose="02040503050406030204" pitchFamily="18" charset="0"/>
                <a:ea typeface="Calibri" panose="020F0502020204030204" pitchFamily="34" charset="0"/>
                <a:cs typeface="Cambria Math" panose="02040503050406030204" pitchFamily="18" charset="0"/>
              </a:rPr>
              <a:t>'</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 = </a:t>
            </a:r>
            <a:r>
              <a:rPr lang="en-US" sz="4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 - (2∙Δ</a:t>
            </a:r>
            <a:r>
              <a:rPr lang="en-US" sz="4000" i="1" dirty="0">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chemeClr val="bg1"/>
                </a:solidFill>
                <a:latin typeface="Cambria" panose="02040503050406030204" pitchFamily="18" charset="0"/>
                <a:ea typeface="Calibri" panose="020F0502020204030204" pitchFamily="34" charset="0"/>
                <a:cs typeface="Times New Roman" panose="02020603050405020304" pitchFamily="18" charset="0"/>
              </a:rPr>
              <a:t>p</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chemeClr val="bg1"/>
                </a:solidFill>
                <a:latin typeface="Cambria" panose="02040503050406030204" pitchFamily="18" charset="0"/>
                <a:ea typeface="Calibri" panose="020F0502020204030204" pitchFamily="34" charset="0"/>
                <a:cs typeface="Times New Roman" panose="02020603050405020304" pitchFamily="18" charset="0"/>
              </a:rPr>
              <a:t>e</a:t>
            </a:r>
            <a:r>
              <a:rPr lang="en-US" sz="4000" dirty="0">
                <a:solidFill>
                  <a:schemeClr val="bg1"/>
                </a:solidFill>
                <a:latin typeface="Cambria" panose="02040503050406030204" pitchFamily="18" charset="0"/>
                <a:ea typeface="Calibri" panose="020F0502020204030204" pitchFamily="34" charset="0"/>
                <a:cs typeface="Cambria Math" panose="02040503050406030204" pitchFamily="18" charset="0"/>
              </a:rPr>
              <a:t> - </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chemeClr val="bg1"/>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chemeClr val="bg1"/>
                </a:solidFill>
                <a:latin typeface="Cambria" panose="02040503050406030204" pitchFamily="18" charset="0"/>
                <a:ea typeface="Calibri" panose="020F0502020204030204" pitchFamily="34" charset="0"/>
                <a:cs typeface="Times New Roman" panose="02020603050405020304" pitchFamily="18" charset="0"/>
              </a:rPr>
              <a:t>e</a:t>
            </a:r>
            <a:r>
              <a:rPr lang="en-US" sz="4000" baseline="30000" dirty="0">
                <a:solidFill>
                  <a:schemeClr val="bg1"/>
                </a:solidFill>
                <a:latin typeface="Cambria" panose="02040503050406030204" pitchFamily="18" charset="0"/>
                <a:ea typeface="Calibri" panose="020F0502020204030204" pitchFamily="34" charset="0"/>
                <a:cs typeface="Cambria Math" panose="02040503050406030204" pitchFamily="18" charset="0"/>
              </a:rPr>
              <a:t>2</a:t>
            </a:r>
            <a:r>
              <a:rPr lang="en-US" sz="4000" dirty="0">
                <a:solidFill>
                  <a:schemeClr val="bg1"/>
                </a:solidFill>
                <a:latin typeface="Cambria" panose="02040503050406030204" pitchFamily="18" charset="0"/>
                <a:ea typeface="Calibri" panose="020F0502020204030204" pitchFamily="34" charset="0"/>
                <a:cs typeface="Times New Roman" panose="02020603050405020304" pitchFamily="18" charset="0"/>
              </a:rPr>
              <a:t>)</a:t>
            </a:r>
            <a:r>
              <a:rPr lang="en-US" sz="4000" baseline="30000" dirty="0">
                <a:solidFill>
                  <a:schemeClr val="bg1"/>
                </a:solidFill>
                <a:latin typeface="Cambria" panose="02040503050406030204" pitchFamily="18" charset="0"/>
                <a:ea typeface="Calibri" panose="020F0502020204030204" pitchFamily="34" charset="0"/>
                <a:cs typeface="Cambria Math" panose="02040503050406030204" pitchFamily="18" charset="0"/>
              </a:rPr>
              <a:t>1/2</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C3396427-D632-499E-BFAC-BF2795D2ECA6}"/>
              </a:ext>
            </a:extLst>
          </p:cNvPr>
          <p:cNvSpPr txBox="1">
            <a:spLocks/>
          </p:cNvSpPr>
          <p:nvPr/>
        </p:nvSpPr>
        <p:spPr>
          <a:xfrm>
            <a:off x="9785658" y="1390382"/>
            <a:ext cx="2070463" cy="1470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6">
                    <a:lumMod val="75000"/>
                  </a:schemeClr>
                </a:solidFill>
                <a:latin typeface="+mn-lt"/>
              </a:rPr>
              <a:t>Unplanned</a:t>
            </a:r>
          </a:p>
          <a:p>
            <a:r>
              <a:rPr lang="en-US" sz="2800" b="1" dirty="0">
                <a:solidFill>
                  <a:schemeClr val="accent6">
                    <a:lumMod val="75000"/>
                  </a:schemeClr>
                </a:solidFill>
                <a:latin typeface="+mn-lt"/>
              </a:rPr>
              <a:t>Event</a:t>
            </a:r>
          </a:p>
        </p:txBody>
      </p:sp>
      <p:sp>
        <p:nvSpPr>
          <p:cNvPr id="7" name="TextBox 6">
            <a:extLst>
              <a:ext uri="{FF2B5EF4-FFF2-40B4-BE49-F238E27FC236}">
                <a16:creationId xmlns:a16="http://schemas.microsoft.com/office/drawing/2014/main" id="{4FA791DB-A04C-4678-8EE5-E45FBFD7BC88}"/>
              </a:ext>
            </a:extLst>
          </p:cNvPr>
          <p:cNvSpPr txBox="1"/>
          <p:nvPr/>
        </p:nvSpPr>
        <p:spPr>
          <a:xfrm>
            <a:off x="4926469" y="2140952"/>
            <a:ext cx="3203121" cy="707886"/>
          </a:xfrm>
          <a:prstGeom prst="rect">
            <a:avLst/>
          </a:prstGeom>
          <a:noFill/>
        </p:spPr>
        <p:txBody>
          <a:bodyPr wrap="none" rtlCol="0">
            <a:spAutoFit/>
          </a:bodyPr>
          <a:lstStyle/>
          <a:p>
            <a:pPr lvl="0"/>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a:t>
            </a:r>
            <a:r>
              <a:rPr lang="en-US" sz="4000" dirty="0">
                <a:latin typeface="Cambria" panose="02040503050406030204" pitchFamily="18" charset="0"/>
                <a:ea typeface="Cambria Math" panose="02040503050406030204" pitchFamily="18" charset="0"/>
                <a:cs typeface="Times New Roman" panose="02020603050405020304" pitchFamily="18" charset="0"/>
              </a:rPr>
              <a:t> =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 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e</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C019053-3FD2-4B60-BFFD-A6311E61FB8C}"/>
              </a:ext>
            </a:extLst>
          </p:cNvPr>
          <p:cNvSpPr txBox="1"/>
          <p:nvPr/>
        </p:nvSpPr>
        <p:spPr>
          <a:xfrm>
            <a:off x="5417294" y="4781818"/>
            <a:ext cx="4519186" cy="707886"/>
          </a:xfrm>
          <a:prstGeom prst="rect">
            <a:avLst/>
          </a:prstGeom>
          <a:noFill/>
        </p:spPr>
        <p:txBody>
          <a:bodyPr wrap="none" rtlCol="0">
            <a:spAutoFit/>
          </a:bodyPr>
          <a:lstStyle/>
          <a:p>
            <a:pPr lvl="0"/>
            <a:r>
              <a:rPr lang="en-US" sz="4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r>
              <a:rPr lang="en-US" sz="4000" dirty="0">
                <a:latin typeface="Cambria" panose="02040503050406030204" pitchFamily="18" charset="0"/>
                <a:ea typeface="Calibri" panose="020F0502020204030204" pitchFamily="34" charset="0"/>
                <a:cs typeface="Times New Roman" panose="02020603050405020304" pitchFamily="18" charset="0"/>
              </a:rPr>
              <a:t> = (</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baseline="30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2</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 - </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e</a:t>
            </a:r>
            <a:r>
              <a:rPr lang="en-US" sz="40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2</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1/2</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2666B14-B891-4720-94A8-39B2A26453BB}"/>
              </a:ext>
            </a:extLst>
          </p:cNvPr>
          <p:cNvSpPr txBox="1"/>
          <p:nvPr/>
        </p:nvSpPr>
        <p:spPr>
          <a:xfrm>
            <a:off x="5417733" y="5397287"/>
            <a:ext cx="6583854" cy="707886"/>
          </a:xfrm>
          <a:prstGeom prst="rect">
            <a:avLst/>
          </a:prstGeom>
          <a:noFill/>
        </p:spPr>
        <p:txBody>
          <a:bodyPr wrap="none" rtlCol="0">
            <a:spAutoFit/>
          </a:bodyPr>
          <a:lstStyle/>
          <a:p>
            <a:pPr lvl="0"/>
            <a:r>
              <a:rPr lang="en-US" sz="4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i="1" dirty="0">
                <a:solidFill>
                  <a:srgbClr val="000000"/>
                </a:solidFill>
                <a:latin typeface="Cambria" panose="02040503050406030204" pitchFamily="18" charset="0"/>
                <a:ea typeface="Calibri" panose="020F0502020204030204" pitchFamily="34" charset="0"/>
                <a:cs typeface="Cambria Math" panose="02040503050406030204" pitchFamily="18" charset="0"/>
              </a:rPr>
              <a:t>'</a:t>
            </a:r>
            <a:r>
              <a:rPr lang="en-US" sz="4000" dirty="0">
                <a:latin typeface="Cambria" panose="02040503050406030204" pitchFamily="18" charset="0"/>
                <a:ea typeface="Calibri" panose="020F0502020204030204" pitchFamily="34" charset="0"/>
                <a:cs typeface="Times New Roman" panose="02020603050405020304" pitchFamily="18" charset="0"/>
              </a:rPr>
              <a:t> = </a:t>
            </a:r>
            <a:r>
              <a:rPr lang="en-US" sz="4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dirty="0">
                <a:latin typeface="Cambria" panose="02040503050406030204" pitchFamily="18" charset="0"/>
                <a:ea typeface="Calibri" panose="020F0502020204030204" pitchFamily="34" charset="0"/>
                <a:cs typeface="Times New Roman" panose="02020603050405020304" pitchFamily="18" charset="0"/>
              </a:rPr>
              <a:t> - (2∙</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p</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e</a:t>
            </a:r>
            <a:r>
              <a:rPr lang="en-US" sz="4000" dirty="0">
                <a:solidFill>
                  <a:srgbClr val="000000"/>
                </a:solidFill>
                <a:latin typeface="Cambria" panose="02040503050406030204" pitchFamily="18" charset="0"/>
                <a:ea typeface="Calibri" panose="020F0502020204030204" pitchFamily="34" charset="0"/>
                <a:cs typeface="Cambria Math" panose="02040503050406030204" pitchFamily="18" charset="0"/>
              </a:rPr>
              <a:t> - </a:t>
            </a:r>
            <a:r>
              <a:rPr lang="en-US" sz="4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Δ</a:t>
            </a:r>
            <a:r>
              <a:rPr lang="en-US" sz="40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t</a:t>
            </a:r>
            <a:r>
              <a:rPr lang="en-US" sz="4000" baseline="-25000" dirty="0">
                <a:solidFill>
                  <a:srgbClr val="000000"/>
                </a:solidFill>
                <a:latin typeface="Cambria" panose="02040503050406030204" pitchFamily="18" charset="0"/>
                <a:ea typeface="Calibri" panose="020F0502020204030204" pitchFamily="34" charset="0"/>
                <a:cs typeface="Times New Roman" panose="02020603050405020304" pitchFamily="18" charset="0"/>
              </a:rPr>
              <a:t>e</a:t>
            </a:r>
            <a:r>
              <a:rPr lang="en-US" sz="40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2</a:t>
            </a:r>
            <a:r>
              <a:rPr lang="en-US" sz="4000" dirty="0">
                <a:latin typeface="Cambria" panose="02040503050406030204" pitchFamily="18" charset="0"/>
                <a:ea typeface="Calibri" panose="020F0502020204030204" pitchFamily="34" charset="0"/>
                <a:cs typeface="Times New Roman" panose="02020603050405020304" pitchFamily="18" charset="0"/>
              </a:rPr>
              <a:t>)</a:t>
            </a:r>
            <a:r>
              <a:rPr lang="en-US" sz="4000" baseline="30000" dirty="0">
                <a:solidFill>
                  <a:srgbClr val="000000"/>
                </a:solidFill>
                <a:latin typeface="Cambria" panose="02040503050406030204" pitchFamily="18" charset="0"/>
                <a:ea typeface="Calibri" panose="020F0502020204030204" pitchFamily="34" charset="0"/>
                <a:cs typeface="Cambria Math" panose="02040503050406030204" pitchFamily="18" charset="0"/>
              </a:rPr>
              <a:t>1/2</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783B655-EAD8-4703-A837-2B0CDDEE1FFB}"/>
              </a:ext>
            </a:extLst>
          </p:cNvPr>
          <p:cNvSpPr txBox="1"/>
          <p:nvPr/>
        </p:nvSpPr>
        <p:spPr>
          <a:xfrm>
            <a:off x="5415099" y="4173969"/>
            <a:ext cx="3203121" cy="707886"/>
          </a:xfrm>
          <a:prstGeom prst="rect">
            <a:avLst/>
          </a:prstGeom>
          <a:noFill/>
        </p:spPr>
        <p:txBody>
          <a:bodyPr wrap="none" rtlCol="0">
            <a:spAutoFit/>
          </a:bodyPr>
          <a:lstStyle/>
          <a:p>
            <a:pPr lvl="0"/>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a:t>
            </a:r>
            <a:r>
              <a:rPr lang="en-US" sz="4000" dirty="0">
                <a:latin typeface="Cambria" panose="02040503050406030204" pitchFamily="18" charset="0"/>
                <a:ea typeface="Cambria Math" panose="02040503050406030204" pitchFamily="18" charset="0"/>
                <a:cs typeface="Times New Roman" panose="02020603050405020304" pitchFamily="18" charset="0"/>
              </a:rPr>
              <a:t> =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 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e</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205484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16</a:t>
            </a:fld>
            <a:endParaRPr lang="en-US"/>
          </a:p>
        </p:txBody>
      </p:sp>
      <p:sp>
        <p:nvSpPr>
          <p:cNvPr id="5" name="Title 1">
            <a:extLst>
              <a:ext uri="{FF2B5EF4-FFF2-40B4-BE49-F238E27FC236}">
                <a16:creationId xmlns:a16="http://schemas.microsoft.com/office/drawing/2014/main" id="{588564E1-CEA7-44F1-ABFD-EB7544FF9888}"/>
              </a:ext>
            </a:extLst>
          </p:cNvPr>
          <p:cNvSpPr txBox="1">
            <a:spLocks/>
          </p:cNvSpPr>
          <p:nvPr/>
        </p:nvSpPr>
        <p:spPr>
          <a:xfrm>
            <a:off x="615949" y="158751"/>
            <a:ext cx="29349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4">
                    <a:lumMod val="75000"/>
                  </a:schemeClr>
                </a:solidFill>
                <a:latin typeface="+mn-lt"/>
              </a:rPr>
              <a:t>DEVS Variants</a:t>
            </a:r>
          </a:p>
        </p:txBody>
      </p:sp>
      <p:sp>
        <p:nvSpPr>
          <p:cNvPr id="6" name="Title 1">
            <a:extLst>
              <a:ext uri="{FF2B5EF4-FFF2-40B4-BE49-F238E27FC236}">
                <a16:creationId xmlns:a16="http://schemas.microsoft.com/office/drawing/2014/main" id="{55333A79-28DB-4543-B932-42F4D21819C6}"/>
              </a:ext>
            </a:extLst>
          </p:cNvPr>
          <p:cNvSpPr txBox="1">
            <a:spLocks/>
          </p:cNvSpPr>
          <p:nvPr/>
        </p:nvSpPr>
        <p:spPr>
          <a:xfrm>
            <a:off x="4495799" y="3049832"/>
            <a:ext cx="3200402"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75000"/>
                    <a:lumOff val="25000"/>
                  </a:schemeClr>
                </a:solidFill>
                <a:latin typeface="+mn-lt"/>
              </a:rPr>
              <a:t>Classic DEVS (1976)</a:t>
            </a:r>
          </a:p>
        </p:txBody>
      </p:sp>
      <p:sp>
        <p:nvSpPr>
          <p:cNvPr id="7" name="Title 1">
            <a:extLst>
              <a:ext uri="{FF2B5EF4-FFF2-40B4-BE49-F238E27FC236}">
                <a16:creationId xmlns:a16="http://schemas.microsoft.com/office/drawing/2014/main" id="{97A52921-6CD5-495E-AC68-07C18E413E28}"/>
              </a:ext>
            </a:extLst>
          </p:cNvPr>
          <p:cNvSpPr txBox="1">
            <a:spLocks/>
          </p:cNvSpPr>
          <p:nvPr/>
        </p:nvSpPr>
        <p:spPr>
          <a:xfrm>
            <a:off x="5974079" y="4230932"/>
            <a:ext cx="3200402"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75000"/>
                    <a:lumOff val="25000"/>
                  </a:schemeClr>
                </a:solidFill>
                <a:latin typeface="+mn-lt"/>
              </a:rPr>
              <a:t>Parallel DEVS (1994)</a:t>
            </a:r>
          </a:p>
        </p:txBody>
      </p:sp>
      <p:sp>
        <p:nvSpPr>
          <p:cNvPr id="8" name="Title 1">
            <a:extLst>
              <a:ext uri="{FF2B5EF4-FFF2-40B4-BE49-F238E27FC236}">
                <a16:creationId xmlns:a16="http://schemas.microsoft.com/office/drawing/2014/main" id="{A1EC1D54-7E05-4B11-A3CD-6BA6B744DE79}"/>
              </a:ext>
            </a:extLst>
          </p:cNvPr>
          <p:cNvSpPr txBox="1">
            <a:spLocks/>
          </p:cNvSpPr>
          <p:nvPr/>
        </p:nvSpPr>
        <p:spPr>
          <a:xfrm>
            <a:off x="8728707" y="411342"/>
            <a:ext cx="3200402"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Routed DEVS</a:t>
            </a:r>
          </a:p>
        </p:txBody>
      </p:sp>
      <p:sp>
        <p:nvSpPr>
          <p:cNvPr id="9" name="Title 1">
            <a:extLst>
              <a:ext uri="{FF2B5EF4-FFF2-40B4-BE49-F238E27FC236}">
                <a16:creationId xmlns:a16="http://schemas.microsoft.com/office/drawing/2014/main" id="{923A7EB5-0BD2-4ADF-A197-7E36336751DF}"/>
              </a:ext>
            </a:extLst>
          </p:cNvPr>
          <p:cNvSpPr txBox="1">
            <a:spLocks/>
          </p:cNvSpPr>
          <p:nvPr/>
        </p:nvSpPr>
        <p:spPr>
          <a:xfrm>
            <a:off x="426723" y="4847035"/>
            <a:ext cx="3200402"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Stochastic DEVS</a:t>
            </a:r>
          </a:p>
        </p:txBody>
      </p:sp>
      <p:sp>
        <p:nvSpPr>
          <p:cNvPr id="10" name="Title 1">
            <a:extLst>
              <a:ext uri="{FF2B5EF4-FFF2-40B4-BE49-F238E27FC236}">
                <a16:creationId xmlns:a16="http://schemas.microsoft.com/office/drawing/2014/main" id="{216BC951-8DE5-4134-95D0-5591DEAEB0EF}"/>
              </a:ext>
            </a:extLst>
          </p:cNvPr>
          <p:cNvSpPr txBox="1">
            <a:spLocks/>
          </p:cNvSpPr>
          <p:nvPr/>
        </p:nvSpPr>
        <p:spPr>
          <a:xfrm>
            <a:off x="2083434" y="1251211"/>
            <a:ext cx="2103123"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Cell DEVS</a:t>
            </a:r>
          </a:p>
        </p:txBody>
      </p:sp>
      <p:sp>
        <p:nvSpPr>
          <p:cNvPr id="11" name="Title 1">
            <a:extLst>
              <a:ext uri="{FF2B5EF4-FFF2-40B4-BE49-F238E27FC236}">
                <a16:creationId xmlns:a16="http://schemas.microsoft.com/office/drawing/2014/main" id="{1029DF12-861E-4FA9-86C7-548D4B6953B7}"/>
              </a:ext>
            </a:extLst>
          </p:cNvPr>
          <p:cNvSpPr txBox="1">
            <a:spLocks/>
          </p:cNvSpPr>
          <p:nvPr/>
        </p:nvSpPr>
        <p:spPr>
          <a:xfrm>
            <a:off x="9174481" y="3357187"/>
            <a:ext cx="2872738"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Real Time DEVS</a:t>
            </a:r>
          </a:p>
        </p:txBody>
      </p:sp>
      <p:sp>
        <p:nvSpPr>
          <p:cNvPr id="12" name="Title 1">
            <a:extLst>
              <a:ext uri="{FF2B5EF4-FFF2-40B4-BE49-F238E27FC236}">
                <a16:creationId xmlns:a16="http://schemas.microsoft.com/office/drawing/2014/main" id="{157C1774-55F3-4655-B9A5-B151B853547D}"/>
              </a:ext>
            </a:extLst>
          </p:cNvPr>
          <p:cNvSpPr txBox="1">
            <a:spLocks/>
          </p:cNvSpPr>
          <p:nvPr/>
        </p:nvSpPr>
        <p:spPr>
          <a:xfrm>
            <a:off x="3733800" y="5267343"/>
            <a:ext cx="4724399"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Finite and Deterministic DEVS</a:t>
            </a:r>
          </a:p>
        </p:txBody>
      </p:sp>
      <p:sp>
        <p:nvSpPr>
          <p:cNvPr id="13" name="Title 1">
            <a:extLst>
              <a:ext uri="{FF2B5EF4-FFF2-40B4-BE49-F238E27FC236}">
                <a16:creationId xmlns:a16="http://schemas.microsoft.com/office/drawing/2014/main" id="{FBB0BAFC-809B-4C50-8D44-B100C224E402}"/>
              </a:ext>
            </a:extLst>
          </p:cNvPr>
          <p:cNvSpPr txBox="1">
            <a:spLocks/>
          </p:cNvSpPr>
          <p:nvPr/>
        </p:nvSpPr>
        <p:spPr>
          <a:xfrm>
            <a:off x="193038" y="2340459"/>
            <a:ext cx="4259583"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Dynamic Structure DEVS</a:t>
            </a:r>
          </a:p>
        </p:txBody>
      </p:sp>
      <p:sp>
        <p:nvSpPr>
          <p:cNvPr id="14" name="Title 1">
            <a:extLst>
              <a:ext uri="{FF2B5EF4-FFF2-40B4-BE49-F238E27FC236}">
                <a16:creationId xmlns:a16="http://schemas.microsoft.com/office/drawing/2014/main" id="{83E67365-3658-423A-AA88-0609C64D5D37}"/>
              </a:ext>
            </a:extLst>
          </p:cNvPr>
          <p:cNvSpPr txBox="1">
            <a:spLocks/>
          </p:cNvSpPr>
          <p:nvPr/>
        </p:nvSpPr>
        <p:spPr>
          <a:xfrm>
            <a:off x="4272602" y="1822254"/>
            <a:ext cx="3055624"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Multi Level DEVS</a:t>
            </a:r>
          </a:p>
        </p:txBody>
      </p:sp>
      <p:sp>
        <p:nvSpPr>
          <p:cNvPr id="16" name="Title 1">
            <a:extLst>
              <a:ext uri="{FF2B5EF4-FFF2-40B4-BE49-F238E27FC236}">
                <a16:creationId xmlns:a16="http://schemas.microsoft.com/office/drawing/2014/main" id="{9BD7AB6C-AB51-441F-80DE-1B82CCF0B865}"/>
              </a:ext>
            </a:extLst>
          </p:cNvPr>
          <p:cNvSpPr txBox="1">
            <a:spLocks/>
          </p:cNvSpPr>
          <p:nvPr/>
        </p:nvSpPr>
        <p:spPr>
          <a:xfrm>
            <a:off x="8892539" y="4917455"/>
            <a:ext cx="2872738"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Symmetric DEVS</a:t>
            </a:r>
          </a:p>
        </p:txBody>
      </p:sp>
      <p:sp>
        <p:nvSpPr>
          <p:cNvPr id="17" name="Title 1">
            <a:extLst>
              <a:ext uri="{FF2B5EF4-FFF2-40B4-BE49-F238E27FC236}">
                <a16:creationId xmlns:a16="http://schemas.microsoft.com/office/drawing/2014/main" id="{B65CAEB3-0271-46CD-A026-F2A903A3CF59}"/>
              </a:ext>
            </a:extLst>
          </p:cNvPr>
          <p:cNvSpPr txBox="1">
            <a:spLocks/>
          </p:cNvSpPr>
          <p:nvPr/>
        </p:nvSpPr>
        <p:spPr>
          <a:xfrm>
            <a:off x="1477004" y="3816704"/>
            <a:ext cx="3636011"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Revised Parallel DEVS</a:t>
            </a:r>
          </a:p>
        </p:txBody>
      </p:sp>
      <p:sp>
        <p:nvSpPr>
          <p:cNvPr id="18" name="Title 1">
            <a:extLst>
              <a:ext uri="{FF2B5EF4-FFF2-40B4-BE49-F238E27FC236}">
                <a16:creationId xmlns:a16="http://schemas.microsoft.com/office/drawing/2014/main" id="{09329F36-1602-4686-879F-E685D329B974}"/>
              </a:ext>
            </a:extLst>
          </p:cNvPr>
          <p:cNvSpPr txBox="1">
            <a:spLocks/>
          </p:cNvSpPr>
          <p:nvPr/>
        </p:nvSpPr>
        <p:spPr>
          <a:xfrm>
            <a:off x="5309548" y="158751"/>
            <a:ext cx="3055624"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Generalized DEVS</a:t>
            </a:r>
          </a:p>
        </p:txBody>
      </p:sp>
      <p:sp>
        <p:nvSpPr>
          <p:cNvPr id="19" name="Title 1">
            <a:extLst>
              <a:ext uri="{FF2B5EF4-FFF2-40B4-BE49-F238E27FC236}">
                <a16:creationId xmlns:a16="http://schemas.microsoft.com/office/drawing/2014/main" id="{505CDC50-9057-42D1-BF5D-4D6C7FC5B786}"/>
              </a:ext>
            </a:extLst>
          </p:cNvPr>
          <p:cNvSpPr txBox="1">
            <a:spLocks/>
          </p:cNvSpPr>
          <p:nvPr/>
        </p:nvSpPr>
        <p:spPr>
          <a:xfrm>
            <a:off x="1036645" y="6060739"/>
            <a:ext cx="5303517"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Geometric and Kinematic DEVS</a:t>
            </a:r>
          </a:p>
        </p:txBody>
      </p:sp>
      <p:sp>
        <p:nvSpPr>
          <p:cNvPr id="20" name="Title 1">
            <a:extLst>
              <a:ext uri="{FF2B5EF4-FFF2-40B4-BE49-F238E27FC236}">
                <a16:creationId xmlns:a16="http://schemas.microsoft.com/office/drawing/2014/main" id="{DAFE4830-DBBB-40CB-8A2F-40E1C3A86716}"/>
              </a:ext>
            </a:extLst>
          </p:cNvPr>
          <p:cNvSpPr txBox="1">
            <a:spLocks/>
          </p:cNvSpPr>
          <p:nvPr/>
        </p:nvSpPr>
        <p:spPr>
          <a:xfrm>
            <a:off x="7919399" y="2157592"/>
            <a:ext cx="2830204"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Symbolic DEVS</a:t>
            </a:r>
          </a:p>
        </p:txBody>
      </p:sp>
      <p:sp>
        <p:nvSpPr>
          <p:cNvPr id="22" name="Title 1">
            <a:extLst>
              <a:ext uri="{FF2B5EF4-FFF2-40B4-BE49-F238E27FC236}">
                <a16:creationId xmlns:a16="http://schemas.microsoft.com/office/drawing/2014/main" id="{138290F9-C862-4E20-9478-C547460480D7}"/>
              </a:ext>
            </a:extLst>
          </p:cNvPr>
          <p:cNvSpPr txBox="1">
            <a:spLocks/>
          </p:cNvSpPr>
          <p:nvPr/>
        </p:nvSpPr>
        <p:spPr>
          <a:xfrm>
            <a:off x="4914898" y="976492"/>
            <a:ext cx="4259583"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Schedule Preserving DEVS</a:t>
            </a:r>
          </a:p>
        </p:txBody>
      </p:sp>
    </p:spTree>
    <p:extLst>
      <p:ext uri="{BB962C8B-B14F-4D97-AF65-F5344CB8AC3E}">
        <p14:creationId xmlns:p14="http://schemas.microsoft.com/office/powerpoint/2010/main" val="1149118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160</a:t>
            </a:fld>
            <a:endParaRPr lang="en-US"/>
          </a:p>
        </p:txBody>
      </p:sp>
      <p:sp>
        <p:nvSpPr>
          <p:cNvPr id="28" name="TextBox 27">
            <a:extLst>
              <a:ext uri="{FF2B5EF4-FFF2-40B4-BE49-F238E27FC236}">
                <a16:creationId xmlns:a16="http://schemas.microsoft.com/office/drawing/2014/main" id="{6B0BF4E2-F8A5-47AD-96FC-0B719D7879F3}"/>
              </a:ext>
            </a:extLst>
          </p:cNvPr>
          <p:cNvSpPr txBox="1"/>
          <p:nvPr/>
        </p:nvSpPr>
        <p:spPr>
          <a:xfrm>
            <a:off x="157843" y="312420"/>
            <a:ext cx="10663047" cy="6247864"/>
          </a:xfrm>
          <a:prstGeom prst="rect">
            <a:avLst/>
          </a:prstGeom>
          <a:noFill/>
        </p:spPr>
        <p:txBody>
          <a:bodyPr wrap="none" rtlCol="0">
            <a:spAutoFit/>
          </a:bodyPr>
          <a:lstStyle/>
          <a:p>
            <a:pPr lvl="0"/>
            <a:r>
              <a:rPr lang="en-US" sz="4000" i="1" dirty="0" err="1">
                <a:solidFill>
                  <a:srgbClr val="4B0096"/>
                </a:solidFill>
                <a:latin typeface="Cambria" panose="02040503050406030204" pitchFamily="18" charset="0"/>
                <a:cs typeface="Times New Roman" panose="02020603050405020304" pitchFamily="18" charset="0"/>
              </a:rPr>
              <a:t>f</a:t>
            </a:r>
            <a:r>
              <a:rPr lang="en-US" sz="4000" baseline="-25000" dirty="0" err="1">
                <a:solidFill>
                  <a:srgbClr val="4B0096"/>
                </a:solidFill>
                <a:latin typeface="Cambria" panose="02040503050406030204" pitchFamily="18" charset="0"/>
                <a:cs typeface="Times New Roman" panose="02020603050405020304" pitchFamily="18" charset="0"/>
              </a:rPr>
              <a:t>p</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i="1" dirty="0">
                <a:latin typeface="Cambria" panose="02040503050406030204" pitchFamily="18" charset="0"/>
                <a:ea typeface="Cambria Math" panose="02040503050406030204" pitchFamily="18" charset="0"/>
                <a:cs typeface="Times New Roman" panose="02020603050405020304" pitchFamily="18" charset="0"/>
              </a:rPr>
              <a:t>task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e</a:t>
            </a:r>
            <a:r>
              <a:rPr lang="en-US" sz="4000" dirty="0">
                <a:latin typeface="Cambria" panose="02040503050406030204" pitchFamily="18" charset="0"/>
                <a:ea typeface="Cambria Math" panose="02040503050406030204" pitchFamily="18" charset="0"/>
                <a:cs typeface="Times New Roman" panose="02020603050405020304" pitchFamily="18" charset="0"/>
              </a:rPr>
              <a:t>]) = …</a:t>
            </a:r>
          </a:p>
          <a:p>
            <a:pPr lvl="0"/>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i="1" dirty="0">
                <a:latin typeface="Cambria" panose="02040503050406030204" pitchFamily="18" charset="0"/>
                <a:ea typeface="Cambria Math" panose="02040503050406030204" pitchFamily="18" charset="0"/>
                <a:cs typeface="Times New Roman" panose="02020603050405020304" pitchFamily="18" charset="0"/>
              </a:rPr>
              <a:t>task</a:t>
            </a:r>
            <a:r>
              <a:rPr lang="en-US" sz="4000" i="1" dirty="0">
                <a:latin typeface="Cambria" panose="02040503050406030204" pitchFamily="18" charset="0"/>
                <a:cs typeface="Times New Roman" panose="02020603050405020304" pitchFamily="18" charset="0"/>
              </a:rPr>
              <a:t>'</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"task"</a:t>
            </a:r>
            <a:r>
              <a:rPr lang="en-US" sz="4000" dirty="0">
                <a:latin typeface="Cambria" panose="02040503050406030204" pitchFamily="18" charset="0"/>
                <a:cs typeface="Times New Roman" panose="02020603050405020304" pitchFamily="18" charset="0"/>
              </a:rPr>
              <a:t>, </a:t>
            </a:r>
            <a:r>
              <a:rPr lang="en-US" sz="4000" i="1" dirty="0">
                <a:latin typeface="Cambria" panose="02040503050406030204" pitchFamily="18" charset="0"/>
                <a:cs typeface="Times New Roman" panose="02020603050405020304" pitchFamily="18" charset="0"/>
              </a:rPr>
              <a:t>task' </a:t>
            </a:r>
            <a:r>
              <a:rPr lang="en-US" sz="4000" dirty="0">
                <a:latin typeface="Cambria" panose="02040503050406030204" pitchFamily="18" charset="0"/>
                <a:cs typeface="Times New Roman" panose="02020603050405020304" pitchFamily="18" charset="0"/>
              </a:rPr>
              <a:t>]</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a:p>
            <a:pPr lvl="0"/>
            <a:r>
              <a:rPr lang="en-US" sz="4000" i="1"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p>
          <a:p>
            <a:pPr indent="457200"/>
            <a:r>
              <a:rPr lang="en-US" sz="4000" baseline="-250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n-US" sz="4000" dirty="0">
                <a:solidFill>
                  <a:schemeClr val="bg1"/>
                </a:solidFill>
                <a:latin typeface="Cambria" panose="02040503050406030204" pitchFamily="18" charset="0"/>
                <a:ea typeface="Times New Roman" panose="02020603050405020304" pitchFamily="18" charset="0"/>
              </a:rPr>
              <a:t>(</a:t>
            </a:r>
            <a:r>
              <a:rPr lang="en-US" sz="4000" i="1" dirty="0">
                <a:solidFill>
                  <a:schemeClr val="bg1"/>
                </a:solidFill>
                <a:latin typeface="Cambria" panose="02040503050406030204" pitchFamily="18" charset="0"/>
                <a:ea typeface="Times New Roman" panose="02020603050405020304" pitchFamily="18" charset="0"/>
                <a:cs typeface="Cambria Math" panose="02040503050406030204" pitchFamily="18" charset="0"/>
              </a:rPr>
              <a:t>task</a:t>
            </a:r>
            <a:r>
              <a:rPr lang="en-US" sz="4000" dirty="0">
                <a:solidFill>
                  <a:schemeClr val="bg1"/>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chemeClr val="bg1"/>
                </a:solidFill>
                <a:latin typeface="Cambria" panose="02040503050406030204" pitchFamily="18" charset="0"/>
                <a:ea typeface="Times New Roman" panose="02020603050405020304" pitchFamily="18" charset="0"/>
              </a:rPr>
              <a:t>"work"</a:t>
            </a:r>
            <a:r>
              <a:rPr lang="en-US" sz="4000" dirty="0">
                <a:solidFill>
                  <a:schemeClr val="bg1"/>
                </a:solidFill>
                <a:latin typeface="Cambria" panose="02040503050406030204" pitchFamily="18" charset="0"/>
                <a:ea typeface="Times New Roman" panose="02020603050405020304" pitchFamily="18" charset="0"/>
              </a:rPr>
              <a:t>) ⇒ …</a:t>
            </a:r>
          </a:p>
          <a:p>
            <a:pPr indent="457200"/>
            <a:r>
              <a:rPr lang="en-US" sz="4000" i="1" dirty="0">
                <a:solidFill>
                  <a:schemeClr val="bg1"/>
                </a:solidFill>
                <a:latin typeface="Cambria" panose="02040503050406030204" pitchFamily="18" charset="0"/>
                <a:ea typeface="Times New Roman" panose="02020603050405020304" pitchFamily="18" charset="0"/>
                <a:cs typeface="Cambria Math" panose="02040503050406030204" pitchFamily="18" charset="0"/>
              </a:rPr>
              <a:t>		task'</a:t>
            </a:r>
            <a:r>
              <a:rPr lang="en-US" sz="4000" dirty="0">
                <a:solidFill>
                  <a:schemeClr val="bg1"/>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chemeClr val="bg1"/>
                </a:solidFill>
                <a:latin typeface="Cambria" panose="02040503050406030204" pitchFamily="18" charset="0"/>
                <a:ea typeface="Times New Roman" panose="02020603050405020304" pitchFamily="18" charset="0"/>
              </a:rPr>
              <a:t>"break"</a:t>
            </a:r>
            <a:endParaRPr lang="en-US" sz="4000" dirty="0">
              <a:solidFill>
                <a:schemeClr val="bg1"/>
              </a:solidFill>
              <a:latin typeface="Cambria" panose="02040503050406030204" pitchFamily="18" charset="0"/>
              <a:ea typeface="Times New Roman" panose="02020603050405020304" pitchFamily="18" charset="0"/>
            </a:endParaRPr>
          </a:p>
          <a:p>
            <a:pPr indent="457200"/>
            <a:r>
              <a:rPr lang="en-US" sz="4000" baseline="-250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n-US" sz="4000" dirty="0" err="1">
                <a:solidFill>
                  <a:schemeClr val="bg1"/>
                </a:solidFill>
                <a:latin typeface="Cambria" panose="02040503050406030204" pitchFamily="18" charset="0"/>
                <a:ea typeface="Times New Roman" panose="02020603050405020304" pitchFamily="18" charset="0"/>
              </a:rPr>
              <a:t>Δ</a:t>
            </a:r>
            <a:r>
              <a:rPr lang="en-US" sz="4000" i="1" dirty="0" err="1">
                <a:solidFill>
                  <a:schemeClr val="bg1"/>
                </a:solidFill>
                <a:latin typeface="Cambria" panose="02040503050406030204" pitchFamily="18" charset="0"/>
                <a:ea typeface="Times New Roman" panose="02020603050405020304" pitchFamily="18" charset="0"/>
              </a:rPr>
              <a:t>t</a:t>
            </a:r>
            <a:r>
              <a:rPr lang="en-US" sz="4000" baseline="-25000" dirty="0" err="1">
                <a:solidFill>
                  <a:schemeClr val="bg1"/>
                </a:solidFill>
                <a:latin typeface="Cambria" panose="02040503050406030204" pitchFamily="18" charset="0"/>
                <a:ea typeface="Times New Roman" panose="02020603050405020304" pitchFamily="18" charset="0"/>
              </a:rPr>
              <a:t>p</a:t>
            </a:r>
            <a:r>
              <a:rPr lang="en-US" sz="4000" i="1" dirty="0">
                <a:solidFill>
                  <a:schemeClr val="bg1"/>
                </a:solidFill>
                <a:latin typeface="Cambria" panose="02040503050406030204" pitchFamily="18" charset="0"/>
                <a:ea typeface="Times New Roman" panose="02020603050405020304" pitchFamily="18" charset="0"/>
                <a:cs typeface="Cambria Math" panose="02040503050406030204" pitchFamily="18" charset="0"/>
              </a:rPr>
              <a:t>'</a:t>
            </a:r>
            <a:r>
              <a:rPr lang="en-US" sz="4000" dirty="0">
                <a:solidFill>
                  <a:schemeClr val="bg1"/>
                </a:solidFill>
                <a:latin typeface="Cambria" panose="02040503050406030204" pitchFamily="18" charset="0"/>
                <a:ea typeface="Times New Roman" panose="02020603050405020304" pitchFamily="18" charset="0"/>
              </a:rPr>
              <a:t> = </a:t>
            </a:r>
            <a:r>
              <a:rPr lang="el-GR" sz="4000" dirty="0">
                <a:solidFill>
                  <a:schemeClr val="bg1"/>
                </a:solidFill>
                <a:latin typeface="Cambria" panose="02040503050406030204" pitchFamily="18" charset="0"/>
                <a:cs typeface="Times New Roman" panose="02020603050405020304" pitchFamily="18" charset="0"/>
              </a:rPr>
              <a:t>Δ</a:t>
            </a:r>
            <a:r>
              <a:rPr lang="en-US" sz="4000" i="1" dirty="0" err="1">
                <a:solidFill>
                  <a:schemeClr val="bg1"/>
                </a:solidFill>
                <a:latin typeface="Cambria" panose="02040503050406030204" pitchFamily="18" charset="0"/>
                <a:cs typeface="Times New Roman" panose="02020603050405020304" pitchFamily="18" charset="0"/>
              </a:rPr>
              <a:t>t</a:t>
            </a:r>
            <a:r>
              <a:rPr lang="en-US" sz="4000" baseline="-25000" dirty="0" err="1">
                <a:solidFill>
                  <a:schemeClr val="bg1"/>
                </a:solidFill>
                <a:latin typeface="Cambria" panose="02040503050406030204" pitchFamily="18" charset="0"/>
                <a:cs typeface="Times New Roman" panose="02020603050405020304" pitchFamily="18" charset="0"/>
              </a:rPr>
              <a:t>break</a:t>
            </a:r>
            <a:endParaRPr lang="en-US" sz="4000" dirty="0">
              <a:solidFill>
                <a:schemeClr val="bg1"/>
              </a:solidFill>
              <a:latin typeface="Cambria" panose="02040503050406030204" pitchFamily="18" charset="0"/>
              <a:ea typeface="Times New Roman" panose="02020603050405020304" pitchFamily="18" charset="0"/>
            </a:endParaRPr>
          </a:p>
          <a:p>
            <a:pPr indent="457200"/>
            <a:endParaRPr lang="en-US" sz="4000" dirty="0">
              <a:solidFill>
                <a:schemeClr val="bg1"/>
              </a:solidFill>
              <a:latin typeface="Cambria" panose="02040503050406030204" pitchFamily="18" charset="0"/>
              <a:ea typeface="Times New Roman" panose="02020603050405020304" pitchFamily="18" charset="0"/>
            </a:endParaRPr>
          </a:p>
          <a:p>
            <a:pPr marL="457200" marR="0" indent="457200">
              <a:spcBef>
                <a:spcPts val="0"/>
              </a:spcBef>
              <a:spcAft>
                <a:spcPts val="0"/>
              </a:spcAft>
            </a:pPr>
            <a:r>
              <a:rPr lang="en-US" sz="4000" dirty="0">
                <a:solidFill>
                  <a:schemeClr val="bg1"/>
                </a:solidFill>
                <a:latin typeface="Cambria" panose="02040503050406030204" pitchFamily="18" charset="0"/>
                <a:ea typeface="Times New Roman" panose="02020603050405020304" pitchFamily="18" charset="0"/>
              </a:rPr>
              <a:t>(</a:t>
            </a:r>
            <a:r>
              <a:rPr lang="en-US" sz="4000" i="1" dirty="0">
                <a:solidFill>
                  <a:schemeClr val="bg1"/>
                </a:solidFill>
                <a:latin typeface="Cambria" panose="02040503050406030204" pitchFamily="18" charset="0"/>
                <a:ea typeface="Times New Roman" panose="02020603050405020304" pitchFamily="18" charset="0"/>
                <a:cs typeface="Cambria Math" panose="02040503050406030204" pitchFamily="18" charset="0"/>
              </a:rPr>
              <a:t>task</a:t>
            </a:r>
            <a:r>
              <a:rPr lang="en-US" sz="4000" dirty="0">
                <a:solidFill>
                  <a:schemeClr val="bg1"/>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chemeClr val="bg1"/>
                </a:solidFill>
                <a:latin typeface="Cambria" panose="02040503050406030204" pitchFamily="18" charset="0"/>
                <a:ea typeface="Times New Roman" panose="02020603050405020304" pitchFamily="18" charset="0"/>
              </a:rPr>
              <a:t>"break"</a:t>
            </a:r>
            <a:r>
              <a:rPr lang="en-US" sz="4000" dirty="0">
                <a:solidFill>
                  <a:schemeClr val="bg1"/>
                </a:solidFill>
                <a:latin typeface="Cambria" panose="02040503050406030204" pitchFamily="18" charset="0"/>
                <a:ea typeface="Times New Roman" panose="02020603050405020304" pitchFamily="18" charset="0"/>
              </a:rPr>
              <a:t>) ⇒ …</a:t>
            </a:r>
          </a:p>
          <a:p>
            <a:pPr marL="457200" marR="0" indent="457200">
              <a:spcBef>
                <a:spcPts val="0"/>
              </a:spcBef>
              <a:spcAft>
                <a:spcPts val="0"/>
              </a:spcAft>
            </a:pPr>
            <a:r>
              <a:rPr lang="en-US" sz="4000" dirty="0">
                <a:solidFill>
                  <a:schemeClr val="bg1"/>
                </a:solidFill>
                <a:latin typeface="Cambria" panose="02040503050406030204" pitchFamily="18" charset="0"/>
                <a:ea typeface="Times New Roman" panose="02020603050405020304" pitchFamily="18" charset="0"/>
              </a:rPr>
              <a:t>	</a:t>
            </a:r>
            <a:r>
              <a:rPr lang="en-US" sz="4000" i="1" dirty="0">
                <a:solidFill>
                  <a:schemeClr val="bg1"/>
                </a:solidFill>
                <a:latin typeface="Cambria" panose="02040503050406030204" pitchFamily="18" charset="0"/>
                <a:ea typeface="Times New Roman" panose="02020603050405020304" pitchFamily="18" charset="0"/>
                <a:cs typeface="Cambria Math" panose="02040503050406030204" pitchFamily="18" charset="0"/>
              </a:rPr>
              <a:t>task'</a:t>
            </a:r>
            <a:r>
              <a:rPr lang="en-US" sz="4000" dirty="0">
                <a:solidFill>
                  <a:schemeClr val="bg1"/>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chemeClr val="bg1"/>
                </a:solidFill>
                <a:latin typeface="Cambria" panose="02040503050406030204" pitchFamily="18" charset="0"/>
                <a:ea typeface="Times New Roman" panose="02020603050405020304" pitchFamily="18" charset="0"/>
              </a:rPr>
              <a:t>"work"</a:t>
            </a:r>
          </a:p>
          <a:p>
            <a:pPr marL="457200" marR="0" indent="457200">
              <a:spcBef>
                <a:spcPts val="0"/>
              </a:spcBef>
              <a:spcAft>
                <a:spcPts val="0"/>
              </a:spcAft>
            </a:pPr>
            <a:r>
              <a:rPr lang="en-US" sz="4000" dirty="0">
                <a:solidFill>
                  <a:schemeClr val="bg1"/>
                </a:solidFill>
                <a:latin typeface="Cambria" panose="02040503050406030204" pitchFamily="18" charset="0"/>
                <a:ea typeface="Times New Roman" panose="02020603050405020304" pitchFamily="18" charset="0"/>
              </a:rPr>
              <a:t>	</a:t>
            </a:r>
            <a:r>
              <a:rPr lang="en-US" sz="4000" dirty="0" err="1">
                <a:solidFill>
                  <a:schemeClr val="bg1"/>
                </a:solidFill>
                <a:latin typeface="Cambria" panose="02040503050406030204" pitchFamily="18" charset="0"/>
                <a:ea typeface="Times New Roman" panose="02020603050405020304" pitchFamily="18" charset="0"/>
              </a:rPr>
              <a:t>Δ</a:t>
            </a:r>
            <a:r>
              <a:rPr lang="en-US" sz="4000" i="1" dirty="0" err="1">
                <a:solidFill>
                  <a:schemeClr val="bg1"/>
                </a:solidFill>
                <a:latin typeface="Cambria" panose="02040503050406030204" pitchFamily="18" charset="0"/>
                <a:ea typeface="Times New Roman" panose="02020603050405020304" pitchFamily="18" charset="0"/>
              </a:rPr>
              <a:t>t</a:t>
            </a:r>
            <a:r>
              <a:rPr lang="en-US" sz="4000" baseline="-25000" dirty="0" err="1">
                <a:solidFill>
                  <a:schemeClr val="bg1"/>
                </a:solidFill>
                <a:latin typeface="Cambria" panose="02040503050406030204" pitchFamily="18" charset="0"/>
                <a:ea typeface="Times New Roman" panose="02020603050405020304" pitchFamily="18" charset="0"/>
              </a:rPr>
              <a:t>p</a:t>
            </a:r>
            <a:r>
              <a:rPr lang="en-US" sz="4000" i="1" dirty="0">
                <a:solidFill>
                  <a:schemeClr val="bg1"/>
                </a:solidFill>
                <a:latin typeface="Cambria" panose="02040503050406030204" pitchFamily="18" charset="0"/>
                <a:ea typeface="Times New Roman" panose="02020603050405020304" pitchFamily="18" charset="0"/>
                <a:cs typeface="Cambria Math" panose="02040503050406030204" pitchFamily="18" charset="0"/>
              </a:rPr>
              <a:t>'</a:t>
            </a:r>
            <a:r>
              <a:rPr lang="en-US" sz="4000" dirty="0">
                <a:solidFill>
                  <a:schemeClr val="bg1"/>
                </a:solidFill>
                <a:latin typeface="Cambria" panose="02040503050406030204" pitchFamily="18" charset="0"/>
                <a:ea typeface="Times New Roman" panose="02020603050405020304" pitchFamily="18" charset="0"/>
              </a:rPr>
              <a:t> = </a:t>
            </a:r>
            <a:r>
              <a:rPr lang="el-GR" sz="4000" dirty="0">
                <a:solidFill>
                  <a:schemeClr val="bg1"/>
                </a:solidFill>
                <a:latin typeface="Cambria" panose="02040503050406030204" pitchFamily="18" charset="0"/>
                <a:cs typeface="Times New Roman" panose="02020603050405020304" pitchFamily="18" charset="0"/>
              </a:rPr>
              <a:t>Δ</a:t>
            </a:r>
            <a:r>
              <a:rPr lang="en-US" sz="4000" i="1" dirty="0" err="1">
                <a:solidFill>
                  <a:schemeClr val="bg1"/>
                </a:solidFill>
                <a:latin typeface="Cambria" panose="02040503050406030204" pitchFamily="18" charset="0"/>
                <a:cs typeface="Times New Roman" panose="02020603050405020304" pitchFamily="18" charset="0"/>
              </a:rPr>
              <a:t>t</a:t>
            </a:r>
            <a:r>
              <a:rPr lang="en-US" sz="4000" baseline="-25000" dirty="0" err="1">
                <a:solidFill>
                  <a:schemeClr val="bg1"/>
                </a:solidFill>
                <a:latin typeface="Cambria" panose="02040503050406030204" pitchFamily="18" charset="0"/>
                <a:cs typeface="Times New Roman" panose="02020603050405020304" pitchFamily="18" charset="0"/>
              </a:rPr>
              <a:t>work</a:t>
            </a:r>
            <a:endParaRPr lang="en-US" sz="3200" dirty="0">
              <a:solidFill>
                <a:schemeClr val="bg1"/>
              </a:solidFill>
              <a:latin typeface="Cambria" panose="02040503050406030204" pitchFamily="18" charset="0"/>
              <a:ea typeface="Times New Roman" panose="02020603050405020304" pitchFamily="18" charset="0"/>
            </a:endParaRPr>
          </a:p>
        </p:txBody>
      </p:sp>
      <p:sp>
        <p:nvSpPr>
          <p:cNvPr id="6" name="Title 1">
            <a:extLst>
              <a:ext uri="{FF2B5EF4-FFF2-40B4-BE49-F238E27FC236}">
                <a16:creationId xmlns:a16="http://schemas.microsoft.com/office/drawing/2014/main" id="{D38F024B-73D2-4A13-A810-5898BC110576}"/>
              </a:ext>
            </a:extLst>
          </p:cNvPr>
          <p:cNvSpPr txBox="1">
            <a:spLocks/>
          </p:cNvSpPr>
          <p:nvPr/>
        </p:nvSpPr>
        <p:spPr>
          <a:xfrm>
            <a:off x="9785658" y="2525762"/>
            <a:ext cx="2070463" cy="1470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6">
                    <a:lumMod val="75000"/>
                  </a:schemeClr>
                </a:solidFill>
                <a:latin typeface="+mn-lt"/>
              </a:rPr>
              <a:t>Planned</a:t>
            </a:r>
          </a:p>
          <a:p>
            <a:r>
              <a:rPr lang="en-US" sz="2800" b="1" dirty="0">
                <a:solidFill>
                  <a:schemeClr val="accent6">
                    <a:lumMod val="75000"/>
                  </a:schemeClr>
                </a:solidFill>
                <a:latin typeface="+mn-lt"/>
              </a:rPr>
              <a:t>Event</a:t>
            </a:r>
          </a:p>
        </p:txBody>
      </p:sp>
      <p:sp>
        <p:nvSpPr>
          <p:cNvPr id="5" name="TextBox 4">
            <a:extLst>
              <a:ext uri="{FF2B5EF4-FFF2-40B4-BE49-F238E27FC236}">
                <a16:creationId xmlns:a16="http://schemas.microsoft.com/office/drawing/2014/main" id="{6D9C585F-6A51-4A73-88FB-FA2F2C07FD3E}"/>
              </a:ext>
            </a:extLst>
          </p:cNvPr>
          <p:cNvSpPr txBox="1"/>
          <p:nvPr/>
        </p:nvSpPr>
        <p:spPr>
          <a:xfrm>
            <a:off x="1070096" y="2146201"/>
            <a:ext cx="4358950" cy="4401205"/>
          </a:xfrm>
          <a:prstGeom prst="rect">
            <a:avLst/>
          </a:prstGeom>
          <a:noFill/>
        </p:spPr>
        <p:txBody>
          <a:bodyPr wrap="none" rtlCol="0">
            <a:spAutoFit/>
          </a:bodyPr>
          <a:lstStyle/>
          <a:p>
            <a:pPr lvl="0" indent="-457200"/>
            <a:r>
              <a:rPr lang="en-US" sz="4000" dirty="0">
                <a:latin typeface="Cambria" panose="02040503050406030204" pitchFamily="18" charset="0"/>
                <a:ea typeface="Times New Roman" panose="02020603050405020304" pitchFamily="18" charset="0"/>
              </a:rPr>
              <a:t>(</a:t>
            </a:r>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task</a:t>
            </a:r>
            <a:r>
              <a:rPr lang="en-US" sz="4000"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rgbClr val="806000"/>
                </a:solidFill>
                <a:latin typeface="Cambria" panose="02040503050406030204" pitchFamily="18" charset="0"/>
                <a:ea typeface="Times New Roman" panose="02020603050405020304" pitchFamily="18" charset="0"/>
              </a:rPr>
              <a:t>"work"</a:t>
            </a:r>
            <a:r>
              <a:rPr lang="en-US" sz="4000" dirty="0">
                <a:latin typeface="Cambria" panose="02040503050406030204" pitchFamily="18" charset="0"/>
                <a:ea typeface="Times New Roman" panose="02020603050405020304" pitchFamily="18" charset="0"/>
              </a:rPr>
              <a:t>) ⇒ …</a:t>
            </a:r>
          </a:p>
          <a:p>
            <a:pPr indent="-457200"/>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	task'</a:t>
            </a:r>
            <a:r>
              <a:rPr lang="en-US" sz="4000"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rgbClr val="806000"/>
                </a:solidFill>
                <a:latin typeface="Cambria" panose="02040503050406030204" pitchFamily="18" charset="0"/>
                <a:ea typeface="Times New Roman" panose="02020603050405020304" pitchFamily="18" charset="0"/>
              </a:rPr>
              <a:t>"break"</a:t>
            </a:r>
            <a:endParaRPr lang="en-US" sz="4000" dirty="0">
              <a:solidFill>
                <a:srgbClr val="000000"/>
              </a:solidFill>
              <a:latin typeface="Cambria" panose="02040503050406030204" pitchFamily="18" charset="0"/>
              <a:ea typeface="Times New Roman" panose="02020603050405020304" pitchFamily="18" charset="0"/>
            </a:endParaRPr>
          </a:p>
          <a:p>
            <a:pPr indent="-457200"/>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err="1">
                <a:solidFill>
                  <a:srgbClr val="000000"/>
                </a:solidFill>
                <a:latin typeface="Cambria" panose="02040503050406030204" pitchFamily="18" charset="0"/>
                <a:ea typeface="Times New Roman" panose="02020603050405020304" pitchFamily="18" charset="0"/>
              </a:rPr>
              <a:t>Δ</a:t>
            </a:r>
            <a:r>
              <a:rPr lang="en-US" sz="4000" i="1" dirty="0" err="1">
                <a:solidFill>
                  <a:srgbClr val="000000"/>
                </a:solidFill>
                <a:latin typeface="Cambria" panose="02040503050406030204" pitchFamily="18" charset="0"/>
                <a:ea typeface="Times New Roman" panose="02020603050405020304" pitchFamily="18" charset="0"/>
              </a:rPr>
              <a:t>t</a:t>
            </a:r>
            <a:r>
              <a:rPr lang="en-US" sz="4000" baseline="-25000" dirty="0" err="1">
                <a:solidFill>
                  <a:srgbClr val="000000"/>
                </a:solidFill>
                <a:latin typeface="Cambria" panose="02040503050406030204" pitchFamily="18" charset="0"/>
                <a:ea typeface="Times New Roman" panose="02020603050405020304" pitchFamily="18" charset="0"/>
              </a:rPr>
              <a:t>p</a:t>
            </a:r>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a:t>
            </a:r>
            <a:r>
              <a:rPr lang="en-US" sz="4000" dirty="0">
                <a:latin typeface="Cambria" panose="02040503050406030204" pitchFamily="18" charset="0"/>
                <a:ea typeface="Times New Roman" panose="02020603050405020304" pitchFamily="18" charset="0"/>
              </a:rPr>
              <a:t> =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endParaRPr lang="en-US" sz="4000" dirty="0">
              <a:latin typeface="Cambria" panose="02040503050406030204" pitchFamily="18" charset="0"/>
              <a:ea typeface="Times New Roman" panose="02020603050405020304" pitchFamily="18" charset="0"/>
            </a:endParaRPr>
          </a:p>
          <a:p>
            <a:pPr marR="0" indent="-457200">
              <a:spcBef>
                <a:spcPts val="0"/>
              </a:spcBef>
              <a:spcAft>
                <a:spcPts val="0"/>
              </a:spcAft>
            </a:pPr>
            <a:endParaRPr lang="en-US" sz="4000" dirty="0">
              <a:latin typeface="Cambria" panose="02040503050406030204" pitchFamily="18" charset="0"/>
              <a:ea typeface="Times New Roman" panose="02020603050405020304" pitchFamily="18" charset="0"/>
            </a:endParaRPr>
          </a:p>
          <a:p>
            <a:pPr marR="0" indent="-457200">
              <a:spcBef>
                <a:spcPts val="0"/>
              </a:spcBef>
              <a:spcAft>
                <a:spcPts val="0"/>
              </a:spcAft>
            </a:pPr>
            <a:r>
              <a:rPr lang="en-US" sz="4000" dirty="0">
                <a:latin typeface="Cambria" panose="02040503050406030204" pitchFamily="18" charset="0"/>
                <a:ea typeface="Times New Roman" panose="02020603050405020304" pitchFamily="18" charset="0"/>
              </a:rPr>
              <a:t>(</a:t>
            </a:r>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task</a:t>
            </a:r>
            <a:r>
              <a:rPr lang="en-US" sz="4000"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rgbClr val="806000"/>
                </a:solidFill>
                <a:latin typeface="Cambria" panose="02040503050406030204" pitchFamily="18" charset="0"/>
                <a:ea typeface="Times New Roman" panose="02020603050405020304" pitchFamily="18" charset="0"/>
              </a:rPr>
              <a:t>"break"</a:t>
            </a:r>
            <a:r>
              <a:rPr lang="en-US" sz="4000" dirty="0">
                <a:latin typeface="Cambria" panose="02040503050406030204" pitchFamily="18" charset="0"/>
                <a:ea typeface="Times New Roman" panose="02020603050405020304" pitchFamily="18" charset="0"/>
              </a:rPr>
              <a:t>) ⇒ …</a:t>
            </a:r>
          </a:p>
          <a:p>
            <a:pPr marR="0" indent="-457200">
              <a:spcBef>
                <a:spcPts val="0"/>
              </a:spcBef>
              <a:spcAft>
                <a:spcPts val="0"/>
              </a:spcAft>
            </a:pPr>
            <a:r>
              <a:rPr lang="en-US" sz="4000" dirty="0">
                <a:latin typeface="Cambria" panose="02040503050406030204" pitchFamily="18" charset="0"/>
                <a:ea typeface="Times New Roman" panose="02020603050405020304" pitchFamily="18" charset="0"/>
              </a:rPr>
              <a:t>	</a:t>
            </a:r>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task'</a:t>
            </a:r>
            <a:r>
              <a:rPr lang="en-US" sz="4000"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rgbClr val="806000"/>
                </a:solidFill>
                <a:latin typeface="Cambria" panose="02040503050406030204" pitchFamily="18" charset="0"/>
                <a:ea typeface="Times New Roman" panose="02020603050405020304" pitchFamily="18" charset="0"/>
              </a:rPr>
              <a:t>"work"</a:t>
            </a:r>
            <a:endParaRPr lang="en-US" sz="3200" dirty="0">
              <a:latin typeface="Cambria" panose="02040503050406030204" pitchFamily="18" charset="0"/>
              <a:ea typeface="Times New Roman" panose="02020603050405020304" pitchFamily="18" charset="0"/>
            </a:endParaRPr>
          </a:p>
          <a:p>
            <a:pPr marR="0" indent="-457200">
              <a:spcBef>
                <a:spcPts val="0"/>
              </a:spcBef>
              <a:spcAft>
                <a:spcPts val="0"/>
              </a:spcAft>
            </a:pPr>
            <a:r>
              <a:rPr lang="en-US" sz="4000" dirty="0">
                <a:solidFill>
                  <a:srgbClr val="000000"/>
                </a:solidFill>
                <a:latin typeface="Cambria" panose="02040503050406030204" pitchFamily="18" charset="0"/>
                <a:ea typeface="Times New Roman" panose="02020603050405020304" pitchFamily="18" charset="0"/>
              </a:rPr>
              <a:t>	</a:t>
            </a:r>
            <a:r>
              <a:rPr lang="en-US" sz="4000" dirty="0" err="1">
                <a:solidFill>
                  <a:srgbClr val="000000"/>
                </a:solidFill>
                <a:latin typeface="Cambria" panose="02040503050406030204" pitchFamily="18" charset="0"/>
                <a:ea typeface="Times New Roman" panose="02020603050405020304" pitchFamily="18" charset="0"/>
              </a:rPr>
              <a:t>Δ</a:t>
            </a:r>
            <a:r>
              <a:rPr lang="en-US" sz="4000" i="1" dirty="0" err="1">
                <a:solidFill>
                  <a:srgbClr val="000000"/>
                </a:solidFill>
                <a:latin typeface="Cambria" panose="02040503050406030204" pitchFamily="18" charset="0"/>
                <a:ea typeface="Times New Roman" panose="02020603050405020304" pitchFamily="18" charset="0"/>
              </a:rPr>
              <a:t>t</a:t>
            </a:r>
            <a:r>
              <a:rPr lang="en-US" sz="4000" baseline="-25000" dirty="0" err="1">
                <a:solidFill>
                  <a:srgbClr val="000000"/>
                </a:solidFill>
                <a:latin typeface="Cambria" panose="02040503050406030204" pitchFamily="18" charset="0"/>
                <a:ea typeface="Times New Roman" panose="02020603050405020304" pitchFamily="18" charset="0"/>
              </a:rPr>
              <a:t>p</a:t>
            </a:r>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a:t>
            </a:r>
            <a:r>
              <a:rPr lang="en-US" sz="4000" dirty="0">
                <a:latin typeface="Cambria" panose="02040503050406030204" pitchFamily="18" charset="0"/>
                <a:ea typeface="Times New Roman" panose="02020603050405020304" pitchFamily="18" charset="0"/>
              </a:rPr>
              <a:t> =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endParaRPr lang="en-US" sz="3200" dirty="0">
              <a:latin typeface="Cambria" panose="02040503050406030204" pitchFamily="18" charset="0"/>
              <a:ea typeface="Times New Roman" panose="02020603050405020304" pitchFamily="18" charset="0"/>
            </a:endParaRPr>
          </a:p>
        </p:txBody>
      </p:sp>
    </p:spTree>
    <p:extLst>
      <p:ext uri="{BB962C8B-B14F-4D97-AF65-F5344CB8AC3E}">
        <p14:creationId xmlns:p14="http://schemas.microsoft.com/office/powerpoint/2010/main" val="3212700683"/>
      </p:ext>
    </p:extLst>
  </p:cSld>
  <p:clrMapOvr>
    <a:masterClrMapping/>
  </p:clrMapOvr>
  <p:transition spd="slow">
    <p:push dir="u"/>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DE7FB-6393-476E-83E1-48BA86948AC0}"/>
              </a:ext>
            </a:extLst>
          </p:cNvPr>
          <p:cNvSpPr>
            <a:spLocks noGrp="1"/>
          </p:cNvSpPr>
          <p:nvPr>
            <p:ph type="sldNum" sz="quarter" idx="12"/>
          </p:nvPr>
        </p:nvSpPr>
        <p:spPr/>
        <p:txBody>
          <a:bodyPr/>
          <a:lstStyle/>
          <a:p>
            <a:fld id="{EC043B50-7102-4718-A93F-080F90E5C0DD}" type="slidenum">
              <a:rPr lang="en-US" smtClean="0"/>
              <a:t>161</a:t>
            </a:fld>
            <a:endParaRPr lang="en-US"/>
          </a:p>
        </p:txBody>
      </p:sp>
      <p:sp>
        <p:nvSpPr>
          <p:cNvPr id="3" name="Rectangle 2">
            <a:extLst>
              <a:ext uri="{FF2B5EF4-FFF2-40B4-BE49-F238E27FC236}">
                <a16:creationId xmlns:a16="http://schemas.microsoft.com/office/drawing/2014/main" id="{01995DC5-F77B-44E2-8C93-C0FBC64FB0B2}"/>
              </a:ext>
            </a:extLst>
          </p:cNvPr>
          <p:cNvSpPr/>
          <p:nvPr/>
        </p:nvSpPr>
        <p:spPr>
          <a:xfrm>
            <a:off x="774700" y="614045"/>
            <a:ext cx="9893300" cy="5632311"/>
          </a:xfrm>
          <a:prstGeom prst="rect">
            <a:avLst/>
          </a:prstGeom>
        </p:spPr>
        <p:txBody>
          <a:bodyPr wrap="square">
            <a:spAutoFit/>
          </a:bodyPr>
          <a:lstStyle/>
          <a:p>
            <a:r>
              <a:rPr lang="en-US" sz="2400" dirty="0">
                <a:solidFill>
                  <a:srgbClr val="2B91AF"/>
                </a:solidFill>
                <a:latin typeface="Consolas" panose="020B0609020204030204" pitchFamily="49" charset="0"/>
              </a:rPr>
              <a:t>duration</a:t>
            </a:r>
            <a:r>
              <a:rPr lang="en-US" sz="2400" dirty="0">
                <a:solidFill>
                  <a:srgbClr val="000000"/>
                </a:solidFill>
                <a:latin typeface="Consolas" panose="020B0609020204030204" pitchFamily="49" charset="0"/>
              </a:rPr>
              <a:t> </a:t>
            </a:r>
            <a:r>
              <a:rPr lang="en-US" sz="2400" dirty="0" err="1">
                <a:solidFill>
                  <a:srgbClr val="2B91AF"/>
                </a:solidFill>
                <a:latin typeface="Consolas" panose="020B0609020204030204" pitchFamily="49" charset="0"/>
              </a:rPr>
              <a:t>worker_node</a:t>
            </a:r>
            <a:r>
              <a:rPr lang="en-US" sz="2400" dirty="0">
                <a:solidFill>
                  <a:srgbClr val="000000"/>
                </a:solidFill>
                <a:latin typeface="Consolas" panose="020B0609020204030204" pitchFamily="49" charset="0"/>
              </a:rPr>
              <a:t>::</a:t>
            </a:r>
            <a:r>
              <a:rPr lang="en-US" sz="2400" dirty="0" err="1">
                <a:solidFill>
                  <a:srgbClr val="000000"/>
                </a:solidFill>
                <a:latin typeface="Consolas" panose="020B0609020204030204" pitchFamily="49" charset="0"/>
              </a:rPr>
              <a:t>planned_event</a:t>
            </a:r>
            <a:r>
              <a:rPr lang="en-US" sz="2400" dirty="0">
                <a:solidFill>
                  <a:srgbClr val="000000"/>
                </a:solidFill>
                <a:latin typeface="Consolas" panose="020B0609020204030204" pitchFamily="49" charset="0"/>
              </a:rPr>
              <a:t>(</a:t>
            </a:r>
            <a:r>
              <a:rPr lang="en-US" sz="2400" dirty="0">
                <a:solidFill>
                  <a:srgbClr val="2B91AF"/>
                </a:solidFill>
                <a:latin typeface="Consolas" panose="020B0609020204030204" pitchFamily="49" charset="0"/>
              </a:rPr>
              <a:t>duration</a:t>
            </a:r>
            <a:r>
              <a:rPr lang="en-US" sz="2400" dirty="0">
                <a:solidFill>
                  <a:srgbClr val="000000"/>
                </a:solidFill>
                <a:latin typeface="Consolas" panose="020B0609020204030204" pitchFamily="49" charset="0"/>
              </a:rPr>
              <a:t> </a:t>
            </a:r>
            <a:r>
              <a:rPr lang="en-US" sz="2400" dirty="0" err="1">
                <a:solidFill>
                  <a:srgbClr val="808080"/>
                </a:solidFill>
                <a:latin typeface="Consolas" panose="020B0609020204030204" pitchFamily="49" charset="0"/>
              </a:rPr>
              <a:t>elapsed_dt</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a:t>
            </a:r>
          </a:p>
          <a:p>
            <a:r>
              <a:rPr lang="en-US" sz="2400" dirty="0">
                <a:solidFill>
                  <a:srgbClr val="0000FF"/>
                </a:solidFill>
                <a:latin typeface="Consolas" panose="020B0609020204030204" pitchFamily="49" charset="0"/>
              </a:rPr>
              <a:t>    if</a:t>
            </a:r>
            <a:r>
              <a:rPr lang="en-US" sz="2400" dirty="0">
                <a:solidFill>
                  <a:srgbClr val="000000"/>
                </a:solidFill>
                <a:latin typeface="Consolas" panose="020B0609020204030204" pitchFamily="49" charset="0"/>
              </a:rPr>
              <a:t> (task </a:t>
            </a:r>
            <a:r>
              <a:rPr lang="en-US" sz="2400" dirty="0">
                <a:solidFill>
                  <a:srgbClr val="0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a:solidFill>
                  <a:srgbClr val="A31515"/>
                </a:solidFill>
                <a:latin typeface="Consolas" panose="020B0609020204030204" pitchFamily="49" charset="0"/>
              </a:rPr>
              <a:t>"work"</a:t>
            </a:r>
            <a:r>
              <a:rPr lang="en-US" sz="2400" dirty="0">
                <a:solidFill>
                  <a:srgbClr val="000000"/>
                </a:solidFill>
                <a:latin typeface="Consolas" panose="020B0609020204030204" pitchFamily="49" charset="0"/>
              </a:rPr>
              <a:t>) {</a:t>
            </a:r>
          </a:p>
          <a:p>
            <a:r>
              <a:rPr lang="en-US" sz="2400" dirty="0">
                <a:solidFill>
                  <a:srgbClr val="000000"/>
                </a:solidFill>
                <a:latin typeface="Consolas" panose="020B0609020204030204" pitchFamily="49" charset="0"/>
              </a:rPr>
              <a:t>        task </a:t>
            </a:r>
            <a:r>
              <a:rPr lang="en-US" sz="2400" dirty="0">
                <a:solidFill>
                  <a:srgbClr val="0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a:solidFill>
                  <a:srgbClr val="A31515"/>
                </a:solidFill>
                <a:latin typeface="Consolas" panose="020B0609020204030204" pitchFamily="49" charset="0"/>
              </a:rPr>
              <a:t>"break"</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planned_dt</a:t>
            </a:r>
            <a:r>
              <a:rPr lang="en-US" sz="2400" dirty="0">
                <a:solidFill>
                  <a:srgbClr val="000000"/>
                </a:solidFill>
                <a:latin typeface="Consolas" panose="020B0609020204030204" pitchFamily="49" charset="0"/>
              </a:rPr>
              <a:t> </a:t>
            </a:r>
            <a:r>
              <a:rPr lang="en-US" sz="2400" dirty="0">
                <a:solidFill>
                  <a:srgbClr val="0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break_dt</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a:t>
            </a:r>
          </a:p>
          <a:p>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else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if</a:t>
            </a:r>
            <a:r>
              <a:rPr lang="en-US" sz="2400" dirty="0">
                <a:solidFill>
                  <a:srgbClr val="000000"/>
                </a:solidFill>
                <a:latin typeface="Consolas" panose="020B0609020204030204" pitchFamily="49" charset="0"/>
              </a:rPr>
              <a:t> (task </a:t>
            </a:r>
            <a:r>
              <a:rPr lang="en-US" sz="2400" dirty="0">
                <a:solidFill>
                  <a:srgbClr val="0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a:solidFill>
                  <a:srgbClr val="A31515"/>
                </a:solidFill>
                <a:latin typeface="Consolas" panose="020B0609020204030204" pitchFamily="49" charset="0"/>
              </a:rPr>
              <a:t>"break"</a:t>
            </a:r>
            <a:r>
              <a:rPr lang="en-US" sz="2400" dirty="0">
                <a:solidFill>
                  <a:srgbClr val="000000"/>
                </a:solidFill>
                <a:latin typeface="Consolas" panose="020B0609020204030204" pitchFamily="49" charset="0"/>
              </a:rPr>
              <a:t>) {</a:t>
            </a:r>
          </a:p>
          <a:p>
            <a:r>
              <a:rPr lang="en-US" sz="2400" dirty="0">
                <a:solidFill>
                  <a:srgbClr val="000000"/>
                </a:solidFill>
                <a:latin typeface="Consolas" panose="020B0609020204030204" pitchFamily="49" charset="0"/>
              </a:rPr>
              <a:t>        task </a:t>
            </a:r>
            <a:r>
              <a:rPr lang="en-US" sz="2400" dirty="0">
                <a:solidFill>
                  <a:srgbClr val="0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a:solidFill>
                  <a:srgbClr val="A31515"/>
                </a:solidFill>
                <a:latin typeface="Consolas" panose="020B0609020204030204" pitchFamily="49" charset="0"/>
              </a:rPr>
              <a:t>"work"</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planned_dt</a:t>
            </a:r>
            <a:r>
              <a:rPr lang="en-US" sz="2400" dirty="0">
                <a:solidFill>
                  <a:srgbClr val="000000"/>
                </a:solidFill>
                <a:latin typeface="Consolas" panose="020B0609020204030204" pitchFamily="49" charset="0"/>
              </a:rPr>
              <a:t> </a:t>
            </a:r>
            <a:r>
              <a:rPr lang="en-US" sz="2400" dirty="0">
                <a:solidFill>
                  <a:srgbClr val="0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work_dt</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a:t>
            </a:r>
          </a:p>
          <a:p>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task_output.send</a:t>
            </a:r>
            <a:r>
              <a:rPr lang="en-US" sz="2400" dirty="0">
                <a:solidFill>
                  <a:srgbClr val="000000"/>
                </a:solidFill>
                <a:latin typeface="Consolas" panose="020B0609020204030204" pitchFamily="49" charset="0"/>
              </a:rPr>
              <a:t>(task);</a:t>
            </a:r>
          </a:p>
          <a:p>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return</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planned_dt</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a:t>
            </a:r>
            <a:endParaRPr lang="en-US" sz="2400" dirty="0"/>
          </a:p>
        </p:txBody>
      </p:sp>
      <p:sp>
        <p:nvSpPr>
          <p:cNvPr id="5" name="TextBox 4">
            <a:extLst>
              <a:ext uri="{FF2B5EF4-FFF2-40B4-BE49-F238E27FC236}">
                <a16:creationId xmlns:a16="http://schemas.microsoft.com/office/drawing/2014/main" id="{AFDE4F8C-BE42-4F3E-B397-B19FBABCDB9B}"/>
              </a:ext>
            </a:extLst>
          </p:cNvPr>
          <p:cNvSpPr txBox="1"/>
          <p:nvPr/>
        </p:nvSpPr>
        <p:spPr>
          <a:xfrm>
            <a:off x="7146177" y="1309073"/>
            <a:ext cx="2768002" cy="2677656"/>
          </a:xfrm>
          <a:prstGeom prst="rect">
            <a:avLst/>
          </a:prstGeom>
          <a:noFill/>
          <a:effectLst>
            <a:outerShdw blurRad="50800" dist="38100" dir="5400000" algn="t" rotWithShape="0">
              <a:prstClr val="black">
                <a:alpha val="40000"/>
              </a:prstClr>
            </a:outerShdw>
          </a:effectLst>
        </p:spPr>
        <p:txBody>
          <a:bodyPr wrap="none" rtlCol="0">
            <a:spAutoFit/>
          </a:bodyPr>
          <a:lstStyle/>
          <a:p>
            <a:pPr lvl="0" indent="-457200"/>
            <a:r>
              <a:rPr lang="en-US" sz="2400" dirty="0">
                <a:solidFill>
                  <a:schemeClr val="accent3">
                    <a:lumMod val="50000"/>
                  </a:schemeClr>
                </a:solidFill>
                <a:latin typeface="Cambria" panose="02040503050406030204" pitchFamily="18" charset="0"/>
                <a:ea typeface="Times New Roman" panose="02020603050405020304" pitchFamily="18" charset="0"/>
              </a:rPr>
              <a:t>(</a:t>
            </a:r>
            <a:r>
              <a:rPr lang="en-US" sz="2400" i="1" dirty="0">
                <a:solidFill>
                  <a:schemeClr val="accent3">
                    <a:lumMod val="50000"/>
                  </a:schemeClr>
                </a:solidFill>
                <a:latin typeface="Cambria" panose="02040503050406030204" pitchFamily="18" charset="0"/>
                <a:ea typeface="Times New Roman" panose="02020603050405020304" pitchFamily="18" charset="0"/>
                <a:cs typeface="Cambria Math" panose="02040503050406030204" pitchFamily="18" charset="0"/>
              </a:rPr>
              <a:t>task</a:t>
            </a:r>
            <a:r>
              <a:rPr lang="en-US" sz="2400" dirty="0">
                <a:solidFill>
                  <a:schemeClr val="accent3">
                    <a:lumMod val="50000"/>
                  </a:schemeClr>
                </a:solidFill>
                <a:latin typeface="Cambria" panose="02040503050406030204" pitchFamily="18" charset="0"/>
                <a:ea typeface="Times New Roman" panose="02020603050405020304" pitchFamily="18" charset="0"/>
                <a:cs typeface="Cambria Math" panose="02040503050406030204" pitchFamily="18" charset="0"/>
              </a:rPr>
              <a:t> = </a:t>
            </a:r>
            <a:r>
              <a:rPr lang="en-US" dirty="0">
                <a:solidFill>
                  <a:schemeClr val="accent3">
                    <a:lumMod val="50000"/>
                  </a:schemeClr>
                </a:solidFill>
                <a:latin typeface="Cambria" panose="02040503050406030204" pitchFamily="18" charset="0"/>
                <a:ea typeface="Times New Roman" panose="02020603050405020304" pitchFamily="18" charset="0"/>
              </a:rPr>
              <a:t>"work"</a:t>
            </a:r>
            <a:r>
              <a:rPr lang="en-US" sz="2400" dirty="0">
                <a:solidFill>
                  <a:schemeClr val="accent3">
                    <a:lumMod val="50000"/>
                  </a:schemeClr>
                </a:solidFill>
                <a:latin typeface="Cambria" panose="02040503050406030204" pitchFamily="18" charset="0"/>
                <a:ea typeface="Times New Roman" panose="02020603050405020304" pitchFamily="18" charset="0"/>
              </a:rPr>
              <a:t>) ⇒ …</a:t>
            </a:r>
          </a:p>
          <a:p>
            <a:pPr indent="-457200"/>
            <a:r>
              <a:rPr lang="en-US" sz="2400" i="1" dirty="0">
                <a:solidFill>
                  <a:schemeClr val="accent3">
                    <a:lumMod val="50000"/>
                  </a:schemeClr>
                </a:solidFill>
                <a:latin typeface="Cambria" panose="02040503050406030204" pitchFamily="18" charset="0"/>
                <a:ea typeface="Times New Roman" panose="02020603050405020304" pitchFamily="18" charset="0"/>
                <a:cs typeface="Cambria Math" panose="02040503050406030204" pitchFamily="18" charset="0"/>
              </a:rPr>
              <a:t>	task'</a:t>
            </a:r>
            <a:r>
              <a:rPr lang="en-US" sz="2400" dirty="0">
                <a:solidFill>
                  <a:schemeClr val="accent3">
                    <a:lumMod val="50000"/>
                  </a:schemeClr>
                </a:solidFill>
                <a:latin typeface="Cambria" panose="02040503050406030204" pitchFamily="18" charset="0"/>
                <a:ea typeface="Times New Roman" panose="02020603050405020304" pitchFamily="18" charset="0"/>
                <a:cs typeface="Cambria Math" panose="02040503050406030204" pitchFamily="18" charset="0"/>
              </a:rPr>
              <a:t> = </a:t>
            </a:r>
            <a:r>
              <a:rPr lang="en-US" dirty="0">
                <a:solidFill>
                  <a:schemeClr val="accent3">
                    <a:lumMod val="50000"/>
                  </a:schemeClr>
                </a:solidFill>
                <a:latin typeface="Cambria" panose="02040503050406030204" pitchFamily="18" charset="0"/>
                <a:ea typeface="Times New Roman" panose="02020603050405020304" pitchFamily="18" charset="0"/>
              </a:rPr>
              <a:t>"break"</a:t>
            </a:r>
            <a:endParaRPr lang="en-US" sz="2400" dirty="0">
              <a:solidFill>
                <a:schemeClr val="accent3">
                  <a:lumMod val="50000"/>
                </a:schemeClr>
              </a:solidFill>
              <a:latin typeface="Cambria" panose="02040503050406030204" pitchFamily="18" charset="0"/>
              <a:ea typeface="Times New Roman" panose="02020603050405020304" pitchFamily="18" charset="0"/>
            </a:endParaRPr>
          </a:p>
          <a:p>
            <a:pPr indent="-457200"/>
            <a:r>
              <a:rPr lang="en-US" sz="2400" baseline="-25000" dirty="0">
                <a:solidFill>
                  <a:schemeClr val="accent3">
                    <a:lumMod val="50000"/>
                  </a:schemeClr>
                </a:solidFill>
                <a:latin typeface="Cambria" panose="02040503050406030204" pitchFamily="18" charset="0"/>
                <a:ea typeface="Cambria Math" panose="02040503050406030204" pitchFamily="18" charset="0"/>
                <a:cs typeface="Times New Roman" panose="02020603050405020304" pitchFamily="18" charset="0"/>
              </a:rPr>
              <a:t>	</a:t>
            </a:r>
            <a:r>
              <a:rPr lang="en-US" sz="2400" dirty="0" err="1">
                <a:solidFill>
                  <a:schemeClr val="accent3">
                    <a:lumMod val="50000"/>
                  </a:schemeClr>
                </a:solidFill>
                <a:latin typeface="Cambria" panose="02040503050406030204" pitchFamily="18" charset="0"/>
                <a:ea typeface="Times New Roman" panose="02020603050405020304" pitchFamily="18" charset="0"/>
              </a:rPr>
              <a:t>Δ</a:t>
            </a:r>
            <a:r>
              <a:rPr lang="en-US" sz="2400" i="1" dirty="0" err="1">
                <a:solidFill>
                  <a:schemeClr val="accent3">
                    <a:lumMod val="50000"/>
                  </a:schemeClr>
                </a:solidFill>
                <a:latin typeface="Cambria" panose="02040503050406030204" pitchFamily="18" charset="0"/>
                <a:ea typeface="Times New Roman" panose="02020603050405020304" pitchFamily="18" charset="0"/>
              </a:rPr>
              <a:t>t</a:t>
            </a:r>
            <a:r>
              <a:rPr lang="en-US" sz="2400" baseline="-25000" dirty="0" err="1">
                <a:solidFill>
                  <a:schemeClr val="accent3">
                    <a:lumMod val="50000"/>
                  </a:schemeClr>
                </a:solidFill>
                <a:latin typeface="Cambria" panose="02040503050406030204" pitchFamily="18" charset="0"/>
                <a:ea typeface="Times New Roman" panose="02020603050405020304" pitchFamily="18" charset="0"/>
              </a:rPr>
              <a:t>p</a:t>
            </a:r>
            <a:r>
              <a:rPr lang="en-US" sz="2400" i="1" dirty="0">
                <a:solidFill>
                  <a:schemeClr val="accent3">
                    <a:lumMod val="50000"/>
                  </a:schemeClr>
                </a:solidFill>
                <a:latin typeface="Cambria" panose="02040503050406030204" pitchFamily="18" charset="0"/>
                <a:ea typeface="Times New Roman" panose="02020603050405020304" pitchFamily="18" charset="0"/>
                <a:cs typeface="Cambria Math" panose="02040503050406030204" pitchFamily="18" charset="0"/>
              </a:rPr>
              <a:t>'</a:t>
            </a:r>
            <a:r>
              <a:rPr lang="en-US" sz="2400" dirty="0">
                <a:solidFill>
                  <a:schemeClr val="accent3">
                    <a:lumMod val="50000"/>
                  </a:schemeClr>
                </a:solidFill>
                <a:latin typeface="Cambria" panose="02040503050406030204" pitchFamily="18" charset="0"/>
                <a:ea typeface="Times New Roman" panose="02020603050405020304" pitchFamily="18" charset="0"/>
              </a:rPr>
              <a:t> = </a:t>
            </a:r>
            <a:r>
              <a:rPr lang="el-GR" sz="2400" dirty="0">
                <a:solidFill>
                  <a:schemeClr val="accent3">
                    <a:lumMod val="50000"/>
                  </a:schemeClr>
                </a:solidFill>
                <a:latin typeface="Cambria" panose="02040503050406030204" pitchFamily="18" charset="0"/>
                <a:cs typeface="Times New Roman" panose="02020603050405020304" pitchFamily="18" charset="0"/>
              </a:rPr>
              <a:t>Δ</a:t>
            </a:r>
            <a:r>
              <a:rPr lang="en-US" sz="2400" i="1" dirty="0" err="1">
                <a:solidFill>
                  <a:schemeClr val="accent3">
                    <a:lumMod val="50000"/>
                  </a:schemeClr>
                </a:solidFill>
                <a:latin typeface="Cambria" panose="02040503050406030204" pitchFamily="18" charset="0"/>
                <a:cs typeface="Times New Roman" panose="02020603050405020304" pitchFamily="18" charset="0"/>
              </a:rPr>
              <a:t>t</a:t>
            </a:r>
            <a:r>
              <a:rPr lang="en-US" sz="2400" baseline="-25000" dirty="0" err="1">
                <a:solidFill>
                  <a:schemeClr val="accent3">
                    <a:lumMod val="50000"/>
                  </a:schemeClr>
                </a:solidFill>
                <a:latin typeface="Cambria" panose="02040503050406030204" pitchFamily="18" charset="0"/>
                <a:cs typeface="Times New Roman" panose="02020603050405020304" pitchFamily="18" charset="0"/>
              </a:rPr>
              <a:t>break</a:t>
            </a:r>
            <a:endParaRPr lang="en-US" sz="2400" dirty="0">
              <a:solidFill>
                <a:schemeClr val="accent3">
                  <a:lumMod val="50000"/>
                </a:schemeClr>
              </a:solidFill>
              <a:latin typeface="Cambria" panose="02040503050406030204" pitchFamily="18" charset="0"/>
              <a:ea typeface="Times New Roman" panose="02020603050405020304" pitchFamily="18" charset="0"/>
            </a:endParaRPr>
          </a:p>
          <a:p>
            <a:pPr marR="0" indent="-457200">
              <a:spcBef>
                <a:spcPts val="0"/>
              </a:spcBef>
              <a:spcAft>
                <a:spcPts val="0"/>
              </a:spcAft>
            </a:pPr>
            <a:endParaRPr lang="en-US" sz="2400" dirty="0">
              <a:solidFill>
                <a:schemeClr val="accent3">
                  <a:lumMod val="50000"/>
                </a:schemeClr>
              </a:solidFill>
              <a:latin typeface="Cambria" panose="02040503050406030204" pitchFamily="18" charset="0"/>
              <a:ea typeface="Times New Roman" panose="02020603050405020304" pitchFamily="18" charset="0"/>
            </a:endParaRPr>
          </a:p>
          <a:p>
            <a:pPr marR="0" indent="-457200">
              <a:spcBef>
                <a:spcPts val="0"/>
              </a:spcBef>
              <a:spcAft>
                <a:spcPts val="0"/>
              </a:spcAft>
            </a:pPr>
            <a:r>
              <a:rPr lang="en-US" sz="2400" dirty="0">
                <a:solidFill>
                  <a:schemeClr val="accent3">
                    <a:lumMod val="50000"/>
                  </a:schemeClr>
                </a:solidFill>
                <a:latin typeface="Cambria" panose="02040503050406030204" pitchFamily="18" charset="0"/>
                <a:ea typeface="Times New Roman" panose="02020603050405020304" pitchFamily="18" charset="0"/>
              </a:rPr>
              <a:t>(</a:t>
            </a:r>
            <a:r>
              <a:rPr lang="en-US" sz="2400" i="1" dirty="0">
                <a:solidFill>
                  <a:schemeClr val="accent3">
                    <a:lumMod val="50000"/>
                  </a:schemeClr>
                </a:solidFill>
                <a:latin typeface="Cambria" panose="02040503050406030204" pitchFamily="18" charset="0"/>
                <a:ea typeface="Times New Roman" panose="02020603050405020304" pitchFamily="18" charset="0"/>
                <a:cs typeface="Cambria Math" panose="02040503050406030204" pitchFamily="18" charset="0"/>
              </a:rPr>
              <a:t>task</a:t>
            </a:r>
            <a:r>
              <a:rPr lang="en-US" sz="2400" dirty="0">
                <a:solidFill>
                  <a:schemeClr val="accent3">
                    <a:lumMod val="50000"/>
                  </a:schemeClr>
                </a:solidFill>
                <a:latin typeface="Cambria" panose="02040503050406030204" pitchFamily="18" charset="0"/>
                <a:ea typeface="Times New Roman" panose="02020603050405020304" pitchFamily="18" charset="0"/>
                <a:cs typeface="Cambria Math" panose="02040503050406030204" pitchFamily="18" charset="0"/>
              </a:rPr>
              <a:t> = </a:t>
            </a:r>
            <a:r>
              <a:rPr lang="en-US" dirty="0">
                <a:solidFill>
                  <a:schemeClr val="accent3">
                    <a:lumMod val="50000"/>
                  </a:schemeClr>
                </a:solidFill>
                <a:latin typeface="Cambria" panose="02040503050406030204" pitchFamily="18" charset="0"/>
                <a:ea typeface="Times New Roman" panose="02020603050405020304" pitchFamily="18" charset="0"/>
              </a:rPr>
              <a:t>"break"</a:t>
            </a:r>
            <a:r>
              <a:rPr lang="en-US" sz="2400" dirty="0">
                <a:solidFill>
                  <a:schemeClr val="accent3">
                    <a:lumMod val="50000"/>
                  </a:schemeClr>
                </a:solidFill>
                <a:latin typeface="Cambria" panose="02040503050406030204" pitchFamily="18" charset="0"/>
                <a:ea typeface="Times New Roman" panose="02020603050405020304" pitchFamily="18" charset="0"/>
              </a:rPr>
              <a:t>) ⇒ …</a:t>
            </a:r>
          </a:p>
          <a:p>
            <a:pPr marR="0" indent="-457200">
              <a:spcBef>
                <a:spcPts val="0"/>
              </a:spcBef>
              <a:spcAft>
                <a:spcPts val="0"/>
              </a:spcAft>
            </a:pPr>
            <a:r>
              <a:rPr lang="en-US" sz="2400" dirty="0">
                <a:solidFill>
                  <a:schemeClr val="accent3">
                    <a:lumMod val="50000"/>
                  </a:schemeClr>
                </a:solidFill>
                <a:latin typeface="Cambria" panose="02040503050406030204" pitchFamily="18" charset="0"/>
                <a:ea typeface="Times New Roman" panose="02020603050405020304" pitchFamily="18" charset="0"/>
              </a:rPr>
              <a:t>	</a:t>
            </a:r>
            <a:r>
              <a:rPr lang="en-US" sz="2400" i="1" dirty="0">
                <a:solidFill>
                  <a:schemeClr val="accent3">
                    <a:lumMod val="50000"/>
                  </a:schemeClr>
                </a:solidFill>
                <a:latin typeface="Cambria" panose="02040503050406030204" pitchFamily="18" charset="0"/>
                <a:ea typeface="Times New Roman" panose="02020603050405020304" pitchFamily="18" charset="0"/>
                <a:cs typeface="Cambria Math" panose="02040503050406030204" pitchFamily="18" charset="0"/>
              </a:rPr>
              <a:t>task'</a:t>
            </a:r>
            <a:r>
              <a:rPr lang="en-US" sz="2400" dirty="0">
                <a:solidFill>
                  <a:schemeClr val="accent3">
                    <a:lumMod val="50000"/>
                  </a:schemeClr>
                </a:solidFill>
                <a:latin typeface="Cambria" panose="02040503050406030204" pitchFamily="18" charset="0"/>
                <a:ea typeface="Times New Roman" panose="02020603050405020304" pitchFamily="18" charset="0"/>
                <a:cs typeface="Cambria Math" panose="02040503050406030204" pitchFamily="18" charset="0"/>
              </a:rPr>
              <a:t> = </a:t>
            </a:r>
            <a:r>
              <a:rPr lang="en-US" dirty="0">
                <a:solidFill>
                  <a:schemeClr val="accent3">
                    <a:lumMod val="50000"/>
                  </a:schemeClr>
                </a:solidFill>
                <a:latin typeface="Cambria" panose="02040503050406030204" pitchFamily="18" charset="0"/>
                <a:ea typeface="Times New Roman" panose="02020603050405020304" pitchFamily="18" charset="0"/>
              </a:rPr>
              <a:t>"work"</a:t>
            </a:r>
          </a:p>
          <a:p>
            <a:pPr marR="0" indent="-457200">
              <a:spcBef>
                <a:spcPts val="0"/>
              </a:spcBef>
              <a:spcAft>
                <a:spcPts val="0"/>
              </a:spcAft>
            </a:pPr>
            <a:r>
              <a:rPr lang="en-US" sz="2400" dirty="0">
                <a:solidFill>
                  <a:schemeClr val="accent3">
                    <a:lumMod val="50000"/>
                  </a:schemeClr>
                </a:solidFill>
                <a:latin typeface="Cambria" panose="02040503050406030204" pitchFamily="18" charset="0"/>
                <a:ea typeface="Times New Roman" panose="02020603050405020304" pitchFamily="18" charset="0"/>
              </a:rPr>
              <a:t>	</a:t>
            </a:r>
            <a:r>
              <a:rPr lang="en-US" sz="2400" dirty="0" err="1">
                <a:solidFill>
                  <a:schemeClr val="accent3">
                    <a:lumMod val="50000"/>
                  </a:schemeClr>
                </a:solidFill>
                <a:latin typeface="Cambria" panose="02040503050406030204" pitchFamily="18" charset="0"/>
                <a:ea typeface="Times New Roman" panose="02020603050405020304" pitchFamily="18" charset="0"/>
              </a:rPr>
              <a:t>Δ</a:t>
            </a:r>
            <a:r>
              <a:rPr lang="en-US" sz="2400" i="1" dirty="0" err="1">
                <a:solidFill>
                  <a:schemeClr val="accent3">
                    <a:lumMod val="50000"/>
                  </a:schemeClr>
                </a:solidFill>
                <a:latin typeface="Cambria" panose="02040503050406030204" pitchFamily="18" charset="0"/>
                <a:ea typeface="Times New Roman" panose="02020603050405020304" pitchFamily="18" charset="0"/>
              </a:rPr>
              <a:t>t</a:t>
            </a:r>
            <a:r>
              <a:rPr lang="en-US" sz="2400" baseline="-25000" dirty="0" err="1">
                <a:solidFill>
                  <a:schemeClr val="accent3">
                    <a:lumMod val="50000"/>
                  </a:schemeClr>
                </a:solidFill>
                <a:latin typeface="Cambria" panose="02040503050406030204" pitchFamily="18" charset="0"/>
                <a:ea typeface="Times New Roman" panose="02020603050405020304" pitchFamily="18" charset="0"/>
              </a:rPr>
              <a:t>p</a:t>
            </a:r>
            <a:r>
              <a:rPr lang="en-US" sz="2400" i="1" dirty="0">
                <a:solidFill>
                  <a:schemeClr val="accent3">
                    <a:lumMod val="50000"/>
                  </a:schemeClr>
                </a:solidFill>
                <a:latin typeface="Cambria" panose="02040503050406030204" pitchFamily="18" charset="0"/>
                <a:ea typeface="Times New Roman" panose="02020603050405020304" pitchFamily="18" charset="0"/>
                <a:cs typeface="Cambria Math" panose="02040503050406030204" pitchFamily="18" charset="0"/>
              </a:rPr>
              <a:t>'</a:t>
            </a:r>
            <a:r>
              <a:rPr lang="en-US" sz="2400" dirty="0">
                <a:solidFill>
                  <a:schemeClr val="accent3">
                    <a:lumMod val="50000"/>
                  </a:schemeClr>
                </a:solidFill>
                <a:latin typeface="Cambria" panose="02040503050406030204" pitchFamily="18" charset="0"/>
                <a:ea typeface="Times New Roman" panose="02020603050405020304" pitchFamily="18" charset="0"/>
              </a:rPr>
              <a:t> = </a:t>
            </a:r>
            <a:r>
              <a:rPr lang="el-GR" sz="2400" dirty="0">
                <a:solidFill>
                  <a:schemeClr val="accent3">
                    <a:lumMod val="50000"/>
                  </a:schemeClr>
                </a:solidFill>
                <a:latin typeface="Cambria" panose="02040503050406030204" pitchFamily="18" charset="0"/>
                <a:cs typeface="Times New Roman" panose="02020603050405020304" pitchFamily="18" charset="0"/>
              </a:rPr>
              <a:t>Δ</a:t>
            </a:r>
            <a:r>
              <a:rPr lang="en-US" sz="2400" i="1" dirty="0" err="1">
                <a:solidFill>
                  <a:schemeClr val="accent3">
                    <a:lumMod val="50000"/>
                  </a:schemeClr>
                </a:solidFill>
                <a:latin typeface="Cambria" panose="02040503050406030204" pitchFamily="18" charset="0"/>
                <a:cs typeface="Times New Roman" panose="02020603050405020304" pitchFamily="18" charset="0"/>
              </a:rPr>
              <a:t>t</a:t>
            </a:r>
            <a:r>
              <a:rPr lang="en-US" sz="2400" baseline="-25000" dirty="0" err="1">
                <a:solidFill>
                  <a:schemeClr val="accent3">
                    <a:lumMod val="50000"/>
                  </a:schemeClr>
                </a:solidFill>
                <a:latin typeface="Cambria" panose="02040503050406030204" pitchFamily="18" charset="0"/>
                <a:cs typeface="Times New Roman" panose="02020603050405020304" pitchFamily="18" charset="0"/>
              </a:rPr>
              <a:t>work</a:t>
            </a:r>
            <a:endParaRPr lang="en-US" dirty="0">
              <a:solidFill>
                <a:schemeClr val="accent3">
                  <a:lumMod val="50000"/>
                </a:schemeClr>
              </a:solidFill>
              <a:latin typeface="Cambria" panose="02040503050406030204" pitchFamily="18" charset="0"/>
              <a:ea typeface="Times New Roman" panose="02020603050405020304" pitchFamily="18" charset="0"/>
            </a:endParaRPr>
          </a:p>
        </p:txBody>
      </p:sp>
    </p:spTree>
    <p:extLst>
      <p:ext uri="{BB962C8B-B14F-4D97-AF65-F5344CB8AC3E}">
        <p14:creationId xmlns:p14="http://schemas.microsoft.com/office/powerpoint/2010/main" val="3169106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162</a:t>
            </a:fld>
            <a:endParaRPr lang="en-US"/>
          </a:p>
        </p:txBody>
      </p:sp>
      <p:sp>
        <p:nvSpPr>
          <p:cNvPr id="28" name="TextBox 27">
            <a:extLst>
              <a:ext uri="{FF2B5EF4-FFF2-40B4-BE49-F238E27FC236}">
                <a16:creationId xmlns:a16="http://schemas.microsoft.com/office/drawing/2014/main" id="{6B0BF4E2-F8A5-47AD-96FC-0B719D7879F3}"/>
              </a:ext>
            </a:extLst>
          </p:cNvPr>
          <p:cNvSpPr txBox="1"/>
          <p:nvPr/>
        </p:nvSpPr>
        <p:spPr>
          <a:xfrm>
            <a:off x="157843" y="312420"/>
            <a:ext cx="10663047" cy="6247864"/>
          </a:xfrm>
          <a:prstGeom prst="rect">
            <a:avLst/>
          </a:prstGeom>
          <a:noFill/>
        </p:spPr>
        <p:txBody>
          <a:bodyPr wrap="none" rtlCol="0">
            <a:spAutoFit/>
          </a:bodyPr>
          <a:lstStyle/>
          <a:p>
            <a:pPr lvl="0"/>
            <a:r>
              <a:rPr lang="en-US" sz="4000" i="1" dirty="0" err="1">
                <a:solidFill>
                  <a:srgbClr val="4B0096"/>
                </a:solidFill>
                <a:latin typeface="Cambria" panose="02040503050406030204" pitchFamily="18" charset="0"/>
                <a:cs typeface="Times New Roman" panose="02020603050405020304" pitchFamily="18" charset="0"/>
              </a:rPr>
              <a:t>f</a:t>
            </a:r>
            <a:r>
              <a:rPr lang="en-US" sz="4000" baseline="-25000" dirty="0" err="1">
                <a:solidFill>
                  <a:srgbClr val="4B0096"/>
                </a:solidFill>
                <a:latin typeface="Cambria" panose="02040503050406030204" pitchFamily="18" charset="0"/>
                <a:cs typeface="Times New Roman" panose="02020603050405020304" pitchFamily="18" charset="0"/>
              </a:rPr>
              <a:t>p</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i="1" dirty="0">
                <a:latin typeface="Cambria" panose="02040503050406030204" pitchFamily="18" charset="0"/>
                <a:ea typeface="Cambria Math" panose="02040503050406030204" pitchFamily="18" charset="0"/>
                <a:cs typeface="Times New Roman" panose="02020603050405020304" pitchFamily="18" charset="0"/>
              </a:rPr>
              <a:t>task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e</a:t>
            </a:r>
            <a:r>
              <a:rPr lang="en-US" sz="4000" dirty="0">
                <a:latin typeface="Cambria" panose="02040503050406030204" pitchFamily="18" charset="0"/>
                <a:ea typeface="Cambria Math" panose="02040503050406030204" pitchFamily="18" charset="0"/>
                <a:cs typeface="Times New Roman" panose="02020603050405020304" pitchFamily="18" charset="0"/>
              </a:rPr>
              <a:t>]) = …</a:t>
            </a:r>
          </a:p>
          <a:p>
            <a:pPr lvl="0"/>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r>
              <a:rPr lang="en-US" sz="4000" dirty="0">
                <a:latin typeface="Cambria"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i="1" dirty="0">
                <a:latin typeface="Cambria" panose="02040503050406030204" pitchFamily="18" charset="0"/>
                <a:ea typeface="Cambria Math" panose="02040503050406030204" pitchFamily="18" charset="0"/>
                <a:cs typeface="Times New Roman" panose="02020603050405020304" pitchFamily="18" charset="0"/>
              </a:rPr>
              <a:t>task</a:t>
            </a:r>
            <a:r>
              <a:rPr lang="en-US" sz="4000" i="1" dirty="0">
                <a:latin typeface="Cambria" panose="02040503050406030204" pitchFamily="18" charset="0"/>
                <a:cs typeface="Times New Roman" panose="02020603050405020304" pitchFamily="18" charset="0"/>
              </a:rPr>
              <a:t>'</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a:t>
            </a:r>
            <a:r>
              <a:rPr lang="en-US" sz="4000" i="1"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p</a:t>
            </a:r>
            <a:r>
              <a:rPr lang="en-US" sz="4000" i="1" dirty="0">
                <a:latin typeface="Cambria" panose="02040503050406030204" pitchFamily="18" charset="0"/>
                <a:cs typeface="Times New Roman" panose="02020603050405020304" pitchFamily="18" charset="0"/>
              </a:rPr>
              <a:t>' </a:t>
            </a:r>
            <a:r>
              <a:rPr lang="en-US" sz="4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a:latin typeface="Cambria" panose="02040503050406030204" pitchFamily="18" charset="0"/>
                <a:cs typeface="Times New Roman" panose="02020603050405020304" pitchFamily="18" charset="0"/>
              </a:rPr>
              <a:t>[</a:t>
            </a:r>
            <a:r>
              <a:rPr lang="en-US" sz="3200" dirty="0">
                <a:solidFill>
                  <a:srgbClr val="FFC000">
                    <a:lumMod val="50000"/>
                  </a:srgbClr>
                </a:solidFill>
                <a:latin typeface="Cambria" panose="02040503050406030204" pitchFamily="18" charset="0"/>
                <a:cs typeface="Arial" panose="020B0604020202020204" pitchFamily="34" charset="0"/>
              </a:rPr>
              <a:t>"task"</a:t>
            </a:r>
            <a:r>
              <a:rPr lang="en-US" sz="4000" dirty="0">
                <a:latin typeface="Cambria" panose="02040503050406030204" pitchFamily="18" charset="0"/>
                <a:cs typeface="Times New Roman" panose="02020603050405020304" pitchFamily="18" charset="0"/>
              </a:rPr>
              <a:t>, </a:t>
            </a:r>
            <a:r>
              <a:rPr lang="en-US" sz="4000" i="1" dirty="0">
                <a:latin typeface="Cambria" panose="02040503050406030204" pitchFamily="18" charset="0"/>
                <a:cs typeface="Times New Roman" panose="02020603050405020304" pitchFamily="18" charset="0"/>
              </a:rPr>
              <a:t>task' </a:t>
            </a:r>
            <a:r>
              <a:rPr lang="en-US" sz="4000" dirty="0">
                <a:latin typeface="Cambria" panose="02040503050406030204" pitchFamily="18" charset="0"/>
                <a:cs typeface="Times New Roman" panose="02020603050405020304" pitchFamily="18" charset="0"/>
              </a:rPr>
              <a:t>]</a:t>
            </a:r>
            <a:endParaRPr lang="en-US" sz="4000" dirty="0">
              <a:latin typeface="Cambria" panose="02040503050406030204" pitchFamily="18" charset="0"/>
              <a:ea typeface="Cambria Math" panose="02040503050406030204" pitchFamily="18" charset="0"/>
              <a:cs typeface="Times New Roman" panose="02020603050405020304" pitchFamily="18" charset="0"/>
            </a:endParaRPr>
          </a:p>
          <a:p>
            <a:pPr lvl="0"/>
            <a:r>
              <a:rPr lang="en-US" sz="4000" i="1"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p>
          <a:p>
            <a:pPr indent="457200"/>
            <a:r>
              <a:rPr lang="en-US" sz="4000" baseline="-250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n-US" sz="4000" dirty="0">
                <a:solidFill>
                  <a:schemeClr val="bg1"/>
                </a:solidFill>
                <a:latin typeface="Cambria" panose="02040503050406030204" pitchFamily="18" charset="0"/>
                <a:ea typeface="Times New Roman" panose="02020603050405020304" pitchFamily="18" charset="0"/>
              </a:rPr>
              <a:t>(</a:t>
            </a:r>
            <a:r>
              <a:rPr lang="en-US" sz="4000" i="1" dirty="0">
                <a:solidFill>
                  <a:schemeClr val="bg1"/>
                </a:solidFill>
                <a:latin typeface="Cambria" panose="02040503050406030204" pitchFamily="18" charset="0"/>
                <a:ea typeface="Times New Roman" panose="02020603050405020304" pitchFamily="18" charset="0"/>
                <a:cs typeface="Cambria Math" panose="02040503050406030204" pitchFamily="18" charset="0"/>
              </a:rPr>
              <a:t>task</a:t>
            </a:r>
            <a:r>
              <a:rPr lang="en-US" sz="4000" dirty="0">
                <a:solidFill>
                  <a:schemeClr val="bg1"/>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chemeClr val="bg1"/>
                </a:solidFill>
                <a:latin typeface="Cambria" panose="02040503050406030204" pitchFamily="18" charset="0"/>
                <a:ea typeface="Times New Roman" panose="02020603050405020304" pitchFamily="18" charset="0"/>
              </a:rPr>
              <a:t>"work"</a:t>
            </a:r>
            <a:r>
              <a:rPr lang="en-US" sz="4000" dirty="0">
                <a:solidFill>
                  <a:schemeClr val="bg1"/>
                </a:solidFill>
                <a:latin typeface="Cambria" panose="02040503050406030204" pitchFamily="18" charset="0"/>
                <a:ea typeface="Times New Roman" panose="02020603050405020304" pitchFamily="18" charset="0"/>
              </a:rPr>
              <a:t>) ⇒ …</a:t>
            </a:r>
          </a:p>
          <a:p>
            <a:pPr indent="457200"/>
            <a:r>
              <a:rPr lang="en-US" sz="4000" i="1" dirty="0">
                <a:solidFill>
                  <a:schemeClr val="bg1"/>
                </a:solidFill>
                <a:latin typeface="Cambria" panose="02040503050406030204" pitchFamily="18" charset="0"/>
                <a:ea typeface="Times New Roman" panose="02020603050405020304" pitchFamily="18" charset="0"/>
                <a:cs typeface="Cambria Math" panose="02040503050406030204" pitchFamily="18" charset="0"/>
              </a:rPr>
              <a:t>		task'</a:t>
            </a:r>
            <a:r>
              <a:rPr lang="en-US" sz="4000" dirty="0">
                <a:solidFill>
                  <a:schemeClr val="bg1"/>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chemeClr val="bg1"/>
                </a:solidFill>
                <a:latin typeface="Cambria" panose="02040503050406030204" pitchFamily="18" charset="0"/>
                <a:ea typeface="Times New Roman" panose="02020603050405020304" pitchFamily="18" charset="0"/>
              </a:rPr>
              <a:t>"break"</a:t>
            </a:r>
            <a:endParaRPr lang="en-US" sz="4000" dirty="0">
              <a:solidFill>
                <a:schemeClr val="bg1"/>
              </a:solidFill>
              <a:latin typeface="Cambria" panose="02040503050406030204" pitchFamily="18" charset="0"/>
              <a:ea typeface="Times New Roman" panose="02020603050405020304" pitchFamily="18" charset="0"/>
            </a:endParaRPr>
          </a:p>
          <a:p>
            <a:pPr indent="457200"/>
            <a:r>
              <a:rPr lang="en-US" sz="4000" baseline="-250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n-US" sz="4000" dirty="0" err="1">
                <a:solidFill>
                  <a:schemeClr val="bg1"/>
                </a:solidFill>
                <a:latin typeface="Cambria" panose="02040503050406030204" pitchFamily="18" charset="0"/>
                <a:ea typeface="Times New Roman" panose="02020603050405020304" pitchFamily="18" charset="0"/>
              </a:rPr>
              <a:t>Δ</a:t>
            </a:r>
            <a:r>
              <a:rPr lang="en-US" sz="4000" i="1" dirty="0" err="1">
                <a:solidFill>
                  <a:schemeClr val="bg1"/>
                </a:solidFill>
                <a:latin typeface="Cambria" panose="02040503050406030204" pitchFamily="18" charset="0"/>
                <a:ea typeface="Times New Roman" panose="02020603050405020304" pitchFamily="18" charset="0"/>
              </a:rPr>
              <a:t>t</a:t>
            </a:r>
            <a:r>
              <a:rPr lang="en-US" sz="4000" baseline="-25000" dirty="0" err="1">
                <a:solidFill>
                  <a:schemeClr val="bg1"/>
                </a:solidFill>
                <a:latin typeface="Cambria" panose="02040503050406030204" pitchFamily="18" charset="0"/>
                <a:ea typeface="Times New Roman" panose="02020603050405020304" pitchFamily="18" charset="0"/>
              </a:rPr>
              <a:t>p</a:t>
            </a:r>
            <a:r>
              <a:rPr lang="en-US" sz="4000" i="1" dirty="0">
                <a:solidFill>
                  <a:schemeClr val="bg1"/>
                </a:solidFill>
                <a:latin typeface="Cambria" panose="02040503050406030204" pitchFamily="18" charset="0"/>
                <a:ea typeface="Times New Roman" panose="02020603050405020304" pitchFamily="18" charset="0"/>
                <a:cs typeface="Cambria Math" panose="02040503050406030204" pitchFamily="18" charset="0"/>
              </a:rPr>
              <a:t>'</a:t>
            </a:r>
            <a:r>
              <a:rPr lang="en-US" sz="4000" dirty="0">
                <a:solidFill>
                  <a:schemeClr val="bg1"/>
                </a:solidFill>
                <a:latin typeface="Cambria" panose="02040503050406030204" pitchFamily="18" charset="0"/>
                <a:ea typeface="Times New Roman" panose="02020603050405020304" pitchFamily="18" charset="0"/>
              </a:rPr>
              <a:t> = </a:t>
            </a:r>
            <a:r>
              <a:rPr lang="el-GR" sz="4000" dirty="0">
                <a:solidFill>
                  <a:schemeClr val="bg1"/>
                </a:solidFill>
                <a:latin typeface="Cambria" panose="02040503050406030204" pitchFamily="18" charset="0"/>
                <a:cs typeface="Times New Roman" panose="02020603050405020304" pitchFamily="18" charset="0"/>
              </a:rPr>
              <a:t>Δ</a:t>
            </a:r>
            <a:r>
              <a:rPr lang="en-US" sz="4000" i="1" dirty="0" err="1">
                <a:solidFill>
                  <a:schemeClr val="bg1"/>
                </a:solidFill>
                <a:latin typeface="Cambria" panose="02040503050406030204" pitchFamily="18" charset="0"/>
                <a:cs typeface="Times New Roman" panose="02020603050405020304" pitchFamily="18" charset="0"/>
              </a:rPr>
              <a:t>t</a:t>
            </a:r>
            <a:r>
              <a:rPr lang="en-US" sz="4000" baseline="-25000" dirty="0" err="1">
                <a:solidFill>
                  <a:schemeClr val="bg1"/>
                </a:solidFill>
                <a:latin typeface="Cambria" panose="02040503050406030204" pitchFamily="18" charset="0"/>
                <a:cs typeface="Times New Roman" panose="02020603050405020304" pitchFamily="18" charset="0"/>
              </a:rPr>
              <a:t>break</a:t>
            </a:r>
            <a:endParaRPr lang="en-US" sz="4000" dirty="0">
              <a:solidFill>
                <a:schemeClr val="bg1"/>
              </a:solidFill>
              <a:latin typeface="Cambria" panose="02040503050406030204" pitchFamily="18" charset="0"/>
              <a:ea typeface="Times New Roman" panose="02020603050405020304" pitchFamily="18" charset="0"/>
            </a:endParaRPr>
          </a:p>
          <a:p>
            <a:pPr indent="457200"/>
            <a:endParaRPr lang="en-US" sz="4000" dirty="0">
              <a:solidFill>
                <a:schemeClr val="bg1"/>
              </a:solidFill>
              <a:latin typeface="Cambria" panose="02040503050406030204" pitchFamily="18" charset="0"/>
              <a:ea typeface="Times New Roman" panose="02020603050405020304" pitchFamily="18" charset="0"/>
            </a:endParaRPr>
          </a:p>
          <a:p>
            <a:pPr marL="457200" marR="0" indent="457200">
              <a:spcBef>
                <a:spcPts val="0"/>
              </a:spcBef>
              <a:spcAft>
                <a:spcPts val="0"/>
              </a:spcAft>
            </a:pPr>
            <a:r>
              <a:rPr lang="en-US" sz="4000" dirty="0">
                <a:solidFill>
                  <a:schemeClr val="bg1"/>
                </a:solidFill>
                <a:latin typeface="Cambria" panose="02040503050406030204" pitchFamily="18" charset="0"/>
                <a:ea typeface="Times New Roman" panose="02020603050405020304" pitchFamily="18" charset="0"/>
              </a:rPr>
              <a:t>(</a:t>
            </a:r>
            <a:r>
              <a:rPr lang="en-US" sz="4000" i="1" dirty="0">
                <a:solidFill>
                  <a:schemeClr val="bg1"/>
                </a:solidFill>
                <a:latin typeface="Cambria" panose="02040503050406030204" pitchFamily="18" charset="0"/>
                <a:ea typeface="Times New Roman" panose="02020603050405020304" pitchFamily="18" charset="0"/>
                <a:cs typeface="Cambria Math" panose="02040503050406030204" pitchFamily="18" charset="0"/>
              </a:rPr>
              <a:t>task</a:t>
            </a:r>
            <a:r>
              <a:rPr lang="en-US" sz="4000" dirty="0">
                <a:solidFill>
                  <a:schemeClr val="bg1"/>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chemeClr val="bg1"/>
                </a:solidFill>
                <a:latin typeface="Cambria" panose="02040503050406030204" pitchFamily="18" charset="0"/>
                <a:ea typeface="Times New Roman" panose="02020603050405020304" pitchFamily="18" charset="0"/>
              </a:rPr>
              <a:t>"break"</a:t>
            </a:r>
            <a:r>
              <a:rPr lang="en-US" sz="4000" dirty="0">
                <a:solidFill>
                  <a:schemeClr val="bg1"/>
                </a:solidFill>
                <a:latin typeface="Cambria" panose="02040503050406030204" pitchFamily="18" charset="0"/>
                <a:ea typeface="Times New Roman" panose="02020603050405020304" pitchFamily="18" charset="0"/>
              </a:rPr>
              <a:t>) ⇒ …</a:t>
            </a:r>
          </a:p>
          <a:p>
            <a:pPr marL="457200" marR="0" indent="457200">
              <a:spcBef>
                <a:spcPts val="0"/>
              </a:spcBef>
              <a:spcAft>
                <a:spcPts val="0"/>
              </a:spcAft>
            </a:pPr>
            <a:r>
              <a:rPr lang="en-US" sz="4000" dirty="0">
                <a:solidFill>
                  <a:schemeClr val="bg1"/>
                </a:solidFill>
                <a:latin typeface="Cambria" panose="02040503050406030204" pitchFamily="18" charset="0"/>
                <a:ea typeface="Times New Roman" panose="02020603050405020304" pitchFamily="18" charset="0"/>
              </a:rPr>
              <a:t>	</a:t>
            </a:r>
            <a:r>
              <a:rPr lang="en-US" sz="4000" i="1" dirty="0">
                <a:solidFill>
                  <a:schemeClr val="bg1"/>
                </a:solidFill>
                <a:latin typeface="Cambria" panose="02040503050406030204" pitchFamily="18" charset="0"/>
                <a:ea typeface="Times New Roman" panose="02020603050405020304" pitchFamily="18" charset="0"/>
                <a:cs typeface="Cambria Math" panose="02040503050406030204" pitchFamily="18" charset="0"/>
              </a:rPr>
              <a:t>task'</a:t>
            </a:r>
            <a:r>
              <a:rPr lang="en-US" sz="4000" dirty="0">
                <a:solidFill>
                  <a:schemeClr val="bg1"/>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chemeClr val="bg1"/>
                </a:solidFill>
                <a:latin typeface="Cambria" panose="02040503050406030204" pitchFamily="18" charset="0"/>
                <a:ea typeface="Times New Roman" panose="02020603050405020304" pitchFamily="18" charset="0"/>
              </a:rPr>
              <a:t>"work"</a:t>
            </a:r>
          </a:p>
          <a:p>
            <a:pPr marL="457200" marR="0" indent="457200">
              <a:spcBef>
                <a:spcPts val="0"/>
              </a:spcBef>
              <a:spcAft>
                <a:spcPts val="0"/>
              </a:spcAft>
            </a:pPr>
            <a:r>
              <a:rPr lang="en-US" sz="4000" dirty="0">
                <a:solidFill>
                  <a:schemeClr val="bg1"/>
                </a:solidFill>
                <a:latin typeface="Cambria" panose="02040503050406030204" pitchFamily="18" charset="0"/>
                <a:ea typeface="Times New Roman" panose="02020603050405020304" pitchFamily="18" charset="0"/>
              </a:rPr>
              <a:t>	</a:t>
            </a:r>
            <a:r>
              <a:rPr lang="en-US" sz="4000" dirty="0" err="1">
                <a:solidFill>
                  <a:schemeClr val="bg1"/>
                </a:solidFill>
                <a:latin typeface="Cambria" panose="02040503050406030204" pitchFamily="18" charset="0"/>
                <a:ea typeface="Times New Roman" panose="02020603050405020304" pitchFamily="18" charset="0"/>
              </a:rPr>
              <a:t>Δ</a:t>
            </a:r>
            <a:r>
              <a:rPr lang="en-US" sz="4000" i="1" dirty="0" err="1">
                <a:solidFill>
                  <a:schemeClr val="bg1"/>
                </a:solidFill>
                <a:latin typeface="Cambria" panose="02040503050406030204" pitchFamily="18" charset="0"/>
                <a:ea typeface="Times New Roman" panose="02020603050405020304" pitchFamily="18" charset="0"/>
              </a:rPr>
              <a:t>t</a:t>
            </a:r>
            <a:r>
              <a:rPr lang="en-US" sz="4000" baseline="-25000" dirty="0" err="1">
                <a:solidFill>
                  <a:schemeClr val="bg1"/>
                </a:solidFill>
                <a:latin typeface="Cambria" panose="02040503050406030204" pitchFamily="18" charset="0"/>
                <a:ea typeface="Times New Roman" panose="02020603050405020304" pitchFamily="18" charset="0"/>
              </a:rPr>
              <a:t>p</a:t>
            </a:r>
            <a:r>
              <a:rPr lang="en-US" sz="4000" i="1" dirty="0">
                <a:solidFill>
                  <a:schemeClr val="bg1"/>
                </a:solidFill>
                <a:latin typeface="Cambria" panose="02040503050406030204" pitchFamily="18" charset="0"/>
                <a:ea typeface="Times New Roman" panose="02020603050405020304" pitchFamily="18" charset="0"/>
                <a:cs typeface="Cambria Math" panose="02040503050406030204" pitchFamily="18" charset="0"/>
              </a:rPr>
              <a:t>'</a:t>
            </a:r>
            <a:r>
              <a:rPr lang="en-US" sz="4000" dirty="0">
                <a:solidFill>
                  <a:schemeClr val="bg1"/>
                </a:solidFill>
                <a:latin typeface="Cambria" panose="02040503050406030204" pitchFamily="18" charset="0"/>
                <a:ea typeface="Times New Roman" panose="02020603050405020304" pitchFamily="18" charset="0"/>
              </a:rPr>
              <a:t> = </a:t>
            </a:r>
            <a:r>
              <a:rPr lang="el-GR" sz="4000" dirty="0">
                <a:solidFill>
                  <a:schemeClr val="bg1"/>
                </a:solidFill>
                <a:latin typeface="Cambria" panose="02040503050406030204" pitchFamily="18" charset="0"/>
                <a:cs typeface="Times New Roman" panose="02020603050405020304" pitchFamily="18" charset="0"/>
              </a:rPr>
              <a:t>Δ</a:t>
            </a:r>
            <a:r>
              <a:rPr lang="en-US" sz="4000" i="1" dirty="0" err="1">
                <a:solidFill>
                  <a:schemeClr val="bg1"/>
                </a:solidFill>
                <a:latin typeface="Cambria" panose="02040503050406030204" pitchFamily="18" charset="0"/>
                <a:cs typeface="Times New Roman" panose="02020603050405020304" pitchFamily="18" charset="0"/>
              </a:rPr>
              <a:t>t</a:t>
            </a:r>
            <a:r>
              <a:rPr lang="en-US" sz="4000" baseline="-25000" dirty="0" err="1">
                <a:solidFill>
                  <a:schemeClr val="bg1"/>
                </a:solidFill>
                <a:latin typeface="Cambria" panose="02040503050406030204" pitchFamily="18" charset="0"/>
                <a:cs typeface="Times New Roman" panose="02020603050405020304" pitchFamily="18" charset="0"/>
              </a:rPr>
              <a:t>work</a:t>
            </a:r>
            <a:endParaRPr lang="en-US" sz="3200" dirty="0">
              <a:solidFill>
                <a:schemeClr val="bg1"/>
              </a:solidFill>
              <a:latin typeface="Cambria" panose="02040503050406030204" pitchFamily="18" charset="0"/>
              <a:ea typeface="Times New Roman" panose="02020603050405020304" pitchFamily="18" charset="0"/>
            </a:endParaRPr>
          </a:p>
        </p:txBody>
      </p:sp>
      <p:sp>
        <p:nvSpPr>
          <p:cNvPr id="6" name="Title 1">
            <a:extLst>
              <a:ext uri="{FF2B5EF4-FFF2-40B4-BE49-F238E27FC236}">
                <a16:creationId xmlns:a16="http://schemas.microsoft.com/office/drawing/2014/main" id="{D38F024B-73D2-4A13-A810-5898BC110576}"/>
              </a:ext>
            </a:extLst>
          </p:cNvPr>
          <p:cNvSpPr txBox="1">
            <a:spLocks/>
          </p:cNvSpPr>
          <p:nvPr/>
        </p:nvSpPr>
        <p:spPr>
          <a:xfrm>
            <a:off x="9785658" y="2525762"/>
            <a:ext cx="2070463" cy="1470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6">
                    <a:lumMod val="75000"/>
                  </a:schemeClr>
                </a:solidFill>
                <a:latin typeface="+mn-lt"/>
              </a:rPr>
              <a:t>Planned</a:t>
            </a:r>
          </a:p>
          <a:p>
            <a:r>
              <a:rPr lang="en-US" sz="2800" b="1" dirty="0">
                <a:solidFill>
                  <a:schemeClr val="accent6">
                    <a:lumMod val="75000"/>
                  </a:schemeClr>
                </a:solidFill>
                <a:latin typeface="+mn-lt"/>
              </a:rPr>
              <a:t>Event</a:t>
            </a:r>
          </a:p>
        </p:txBody>
      </p:sp>
      <p:sp>
        <p:nvSpPr>
          <p:cNvPr id="5" name="TextBox 4">
            <a:extLst>
              <a:ext uri="{FF2B5EF4-FFF2-40B4-BE49-F238E27FC236}">
                <a16:creationId xmlns:a16="http://schemas.microsoft.com/office/drawing/2014/main" id="{6D9C585F-6A51-4A73-88FB-FA2F2C07FD3E}"/>
              </a:ext>
            </a:extLst>
          </p:cNvPr>
          <p:cNvSpPr txBox="1"/>
          <p:nvPr/>
        </p:nvSpPr>
        <p:spPr>
          <a:xfrm>
            <a:off x="1070096" y="2146201"/>
            <a:ext cx="4358950" cy="4401205"/>
          </a:xfrm>
          <a:prstGeom prst="rect">
            <a:avLst/>
          </a:prstGeom>
          <a:noFill/>
        </p:spPr>
        <p:txBody>
          <a:bodyPr wrap="none" rtlCol="0">
            <a:spAutoFit/>
          </a:bodyPr>
          <a:lstStyle/>
          <a:p>
            <a:pPr lvl="0" indent="-457200"/>
            <a:r>
              <a:rPr lang="en-US" sz="4000" dirty="0">
                <a:latin typeface="Cambria" panose="02040503050406030204" pitchFamily="18" charset="0"/>
                <a:ea typeface="Times New Roman" panose="02020603050405020304" pitchFamily="18" charset="0"/>
              </a:rPr>
              <a:t>(</a:t>
            </a:r>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task</a:t>
            </a:r>
            <a:r>
              <a:rPr lang="en-US" sz="4000"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rgbClr val="806000"/>
                </a:solidFill>
                <a:latin typeface="Cambria" panose="02040503050406030204" pitchFamily="18" charset="0"/>
                <a:ea typeface="Times New Roman" panose="02020603050405020304" pitchFamily="18" charset="0"/>
              </a:rPr>
              <a:t>"work"</a:t>
            </a:r>
            <a:r>
              <a:rPr lang="en-US" sz="4000" dirty="0">
                <a:latin typeface="Cambria" panose="02040503050406030204" pitchFamily="18" charset="0"/>
                <a:ea typeface="Times New Roman" panose="02020603050405020304" pitchFamily="18" charset="0"/>
              </a:rPr>
              <a:t>) ⇒ …</a:t>
            </a:r>
          </a:p>
          <a:p>
            <a:pPr indent="-457200"/>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	task'</a:t>
            </a:r>
            <a:r>
              <a:rPr lang="en-US" sz="4000"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rgbClr val="806000"/>
                </a:solidFill>
                <a:latin typeface="Cambria" panose="02040503050406030204" pitchFamily="18" charset="0"/>
                <a:ea typeface="Times New Roman" panose="02020603050405020304" pitchFamily="18" charset="0"/>
              </a:rPr>
              <a:t>"break"</a:t>
            </a:r>
            <a:endParaRPr lang="en-US" sz="4000" dirty="0">
              <a:solidFill>
                <a:srgbClr val="000000"/>
              </a:solidFill>
              <a:latin typeface="Cambria" panose="02040503050406030204" pitchFamily="18" charset="0"/>
              <a:ea typeface="Times New Roman" panose="02020603050405020304" pitchFamily="18" charset="0"/>
            </a:endParaRPr>
          </a:p>
          <a:p>
            <a:pPr indent="-457200"/>
            <a:r>
              <a:rPr lang="en-US" sz="40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4000" dirty="0" err="1">
                <a:solidFill>
                  <a:srgbClr val="000000"/>
                </a:solidFill>
                <a:latin typeface="Cambria" panose="02040503050406030204" pitchFamily="18" charset="0"/>
                <a:ea typeface="Times New Roman" panose="02020603050405020304" pitchFamily="18" charset="0"/>
              </a:rPr>
              <a:t>Δ</a:t>
            </a:r>
            <a:r>
              <a:rPr lang="en-US" sz="4000" i="1" dirty="0" err="1">
                <a:solidFill>
                  <a:srgbClr val="000000"/>
                </a:solidFill>
                <a:latin typeface="Cambria" panose="02040503050406030204" pitchFamily="18" charset="0"/>
                <a:ea typeface="Times New Roman" panose="02020603050405020304" pitchFamily="18" charset="0"/>
              </a:rPr>
              <a:t>t</a:t>
            </a:r>
            <a:r>
              <a:rPr lang="en-US" sz="4000" baseline="-25000" dirty="0" err="1">
                <a:solidFill>
                  <a:srgbClr val="000000"/>
                </a:solidFill>
                <a:latin typeface="Cambria" panose="02040503050406030204" pitchFamily="18" charset="0"/>
                <a:ea typeface="Times New Roman" panose="02020603050405020304" pitchFamily="18" charset="0"/>
              </a:rPr>
              <a:t>p</a:t>
            </a:r>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a:t>
            </a:r>
            <a:r>
              <a:rPr lang="en-US" sz="4000" dirty="0">
                <a:latin typeface="Cambria" panose="02040503050406030204" pitchFamily="18" charset="0"/>
                <a:ea typeface="Times New Roman" panose="02020603050405020304" pitchFamily="18" charset="0"/>
              </a:rPr>
              <a:t> =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break</a:t>
            </a:r>
            <a:endParaRPr lang="en-US" sz="4000" dirty="0">
              <a:latin typeface="Cambria" panose="02040503050406030204" pitchFamily="18" charset="0"/>
              <a:ea typeface="Times New Roman" panose="02020603050405020304" pitchFamily="18" charset="0"/>
            </a:endParaRPr>
          </a:p>
          <a:p>
            <a:pPr marR="0" indent="-457200">
              <a:spcBef>
                <a:spcPts val="0"/>
              </a:spcBef>
              <a:spcAft>
                <a:spcPts val="0"/>
              </a:spcAft>
            </a:pPr>
            <a:endParaRPr lang="en-US" sz="4000" dirty="0">
              <a:latin typeface="Cambria" panose="02040503050406030204" pitchFamily="18" charset="0"/>
              <a:ea typeface="Times New Roman" panose="02020603050405020304" pitchFamily="18" charset="0"/>
            </a:endParaRPr>
          </a:p>
          <a:p>
            <a:pPr marR="0" indent="-457200">
              <a:spcBef>
                <a:spcPts val="0"/>
              </a:spcBef>
              <a:spcAft>
                <a:spcPts val="0"/>
              </a:spcAft>
            </a:pPr>
            <a:r>
              <a:rPr lang="en-US" sz="4000" dirty="0">
                <a:latin typeface="Cambria" panose="02040503050406030204" pitchFamily="18" charset="0"/>
                <a:ea typeface="Times New Roman" panose="02020603050405020304" pitchFamily="18" charset="0"/>
              </a:rPr>
              <a:t>(</a:t>
            </a:r>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task</a:t>
            </a:r>
            <a:r>
              <a:rPr lang="en-US" sz="4000"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rgbClr val="806000"/>
                </a:solidFill>
                <a:latin typeface="Cambria" panose="02040503050406030204" pitchFamily="18" charset="0"/>
                <a:ea typeface="Times New Roman" panose="02020603050405020304" pitchFamily="18" charset="0"/>
              </a:rPr>
              <a:t>"break"</a:t>
            </a:r>
            <a:r>
              <a:rPr lang="en-US" sz="4000" dirty="0">
                <a:latin typeface="Cambria" panose="02040503050406030204" pitchFamily="18" charset="0"/>
                <a:ea typeface="Times New Roman" panose="02020603050405020304" pitchFamily="18" charset="0"/>
              </a:rPr>
              <a:t>) ⇒ …</a:t>
            </a:r>
          </a:p>
          <a:p>
            <a:pPr marR="0" indent="-457200">
              <a:spcBef>
                <a:spcPts val="0"/>
              </a:spcBef>
              <a:spcAft>
                <a:spcPts val="0"/>
              </a:spcAft>
            </a:pPr>
            <a:r>
              <a:rPr lang="en-US" sz="4000" dirty="0">
                <a:latin typeface="Cambria" panose="02040503050406030204" pitchFamily="18" charset="0"/>
                <a:ea typeface="Times New Roman" panose="02020603050405020304" pitchFamily="18" charset="0"/>
              </a:rPr>
              <a:t>	</a:t>
            </a:r>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task'</a:t>
            </a:r>
            <a:r>
              <a:rPr lang="en-US" sz="4000"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 = </a:t>
            </a:r>
            <a:r>
              <a:rPr lang="en-US" sz="3200" dirty="0">
                <a:solidFill>
                  <a:srgbClr val="806000"/>
                </a:solidFill>
                <a:latin typeface="Cambria" panose="02040503050406030204" pitchFamily="18" charset="0"/>
                <a:ea typeface="Times New Roman" panose="02020603050405020304" pitchFamily="18" charset="0"/>
              </a:rPr>
              <a:t>"work"</a:t>
            </a:r>
            <a:endParaRPr lang="en-US" sz="3200" dirty="0">
              <a:latin typeface="Cambria" panose="02040503050406030204" pitchFamily="18" charset="0"/>
              <a:ea typeface="Times New Roman" panose="02020603050405020304" pitchFamily="18" charset="0"/>
            </a:endParaRPr>
          </a:p>
          <a:p>
            <a:pPr marR="0" indent="-457200">
              <a:spcBef>
                <a:spcPts val="0"/>
              </a:spcBef>
              <a:spcAft>
                <a:spcPts val="0"/>
              </a:spcAft>
            </a:pPr>
            <a:r>
              <a:rPr lang="en-US" sz="4000" dirty="0">
                <a:solidFill>
                  <a:srgbClr val="000000"/>
                </a:solidFill>
                <a:latin typeface="Cambria" panose="02040503050406030204" pitchFamily="18" charset="0"/>
                <a:ea typeface="Times New Roman" panose="02020603050405020304" pitchFamily="18" charset="0"/>
              </a:rPr>
              <a:t>	</a:t>
            </a:r>
            <a:r>
              <a:rPr lang="en-US" sz="4000" dirty="0" err="1">
                <a:solidFill>
                  <a:srgbClr val="000000"/>
                </a:solidFill>
                <a:latin typeface="Cambria" panose="02040503050406030204" pitchFamily="18" charset="0"/>
                <a:ea typeface="Times New Roman" panose="02020603050405020304" pitchFamily="18" charset="0"/>
              </a:rPr>
              <a:t>Δ</a:t>
            </a:r>
            <a:r>
              <a:rPr lang="en-US" sz="4000" i="1" dirty="0" err="1">
                <a:solidFill>
                  <a:srgbClr val="000000"/>
                </a:solidFill>
                <a:latin typeface="Cambria" panose="02040503050406030204" pitchFamily="18" charset="0"/>
                <a:ea typeface="Times New Roman" panose="02020603050405020304" pitchFamily="18" charset="0"/>
              </a:rPr>
              <a:t>t</a:t>
            </a:r>
            <a:r>
              <a:rPr lang="en-US" sz="4000" baseline="-25000" dirty="0" err="1">
                <a:solidFill>
                  <a:srgbClr val="000000"/>
                </a:solidFill>
                <a:latin typeface="Cambria" panose="02040503050406030204" pitchFamily="18" charset="0"/>
                <a:ea typeface="Times New Roman" panose="02020603050405020304" pitchFamily="18" charset="0"/>
              </a:rPr>
              <a:t>p</a:t>
            </a:r>
            <a:r>
              <a:rPr lang="en-US" sz="4000" i="1" dirty="0">
                <a:solidFill>
                  <a:srgbClr val="000000"/>
                </a:solidFill>
                <a:latin typeface="Cambria" panose="02040503050406030204" pitchFamily="18" charset="0"/>
                <a:ea typeface="Times New Roman" panose="02020603050405020304" pitchFamily="18" charset="0"/>
                <a:cs typeface="Cambria Math" panose="02040503050406030204" pitchFamily="18" charset="0"/>
              </a:rPr>
              <a:t>'</a:t>
            </a:r>
            <a:r>
              <a:rPr lang="en-US" sz="4000" dirty="0">
                <a:latin typeface="Cambria" panose="02040503050406030204" pitchFamily="18" charset="0"/>
                <a:ea typeface="Times New Roman" panose="02020603050405020304" pitchFamily="18" charset="0"/>
              </a:rPr>
              <a:t> = </a:t>
            </a:r>
            <a:r>
              <a:rPr lang="el-GR" sz="4000" dirty="0">
                <a:latin typeface="Cambria" panose="02040503050406030204" pitchFamily="18" charset="0"/>
                <a:cs typeface="Times New Roman" panose="02020603050405020304" pitchFamily="18" charset="0"/>
              </a:rPr>
              <a:t>Δ</a:t>
            </a:r>
            <a:r>
              <a:rPr lang="en-US" sz="4000" i="1" dirty="0" err="1">
                <a:latin typeface="Cambria" panose="02040503050406030204" pitchFamily="18" charset="0"/>
                <a:cs typeface="Times New Roman" panose="02020603050405020304" pitchFamily="18" charset="0"/>
              </a:rPr>
              <a:t>t</a:t>
            </a:r>
            <a:r>
              <a:rPr lang="en-US" sz="4000" baseline="-25000" dirty="0" err="1">
                <a:latin typeface="Cambria" panose="02040503050406030204" pitchFamily="18" charset="0"/>
                <a:cs typeface="Times New Roman" panose="02020603050405020304" pitchFamily="18" charset="0"/>
              </a:rPr>
              <a:t>work</a:t>
            </a:r>
            <a:endParaRPr lang="en-US" sz="3200" dirty="0">
              <a:latin typeface="Cambria" panose="02040503050406030204" pitchFamily="18" charset="0"/>
              <a:ea typeface="Times New Roman" panose="02020603050405020304" pitchFamily="18" charset="0"/>
            </a:endParaRPr>
          </a:p>
        </p:txBody>
      </p:sp>
    </p:spTree>
    <p:extLst>
      <p:ext uri="{BB962C8B-B14F-4D97-AF65-F5344CB8AC3E}">
        <p14:creationId xmlns:p14="http://schemas.microsoft.com/office/powerpoint/2010/main" val="2311904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20000">
              <a:schemeClr val="bg1"/>
            </a:gs>
            <a:gs pos="50000">
              <a:schemeClr val="tx2">
                <a:lumMod val="20000"/>
                <a:lumOff val="80000"/>
              </a:schemeClr>
            </a:gs>
            <a:gs pos="100000">
              <a:schemeClr val="tx2">
                <a:lumMod val="20000"/>
                <a:lumOff val="80000"/>
              </a:schemeClr>
            </a:gs>
          </a:gsLst>
          <a:lin ang="4200000" scaled="0"/>
          <a:tileRect/>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807458-B051-41E0-80DD-AA8959A0C515}"/>
              </a:ext>
            </a:extLst>
          </p:cNvPr>
          <p:cNvSpPr>
            <a:spLocks noGrp="1"/>
          </p:cNvSpPr>
          <p:nvPr>
            <p:ph type="sldNum" sz="quarter" idx="12"/>
          </p:nvPr>
        </p:nvSpPr>
        <p:spPr/>
        <p:txBody>
          <a:bodyPr/>
          <a:lstStyle/>
          <a:p>
            <a:fld id="{EC043B50-7102-4718-A93F-080F90E5C0DD}" type="slidenum">
              <a:rPr lang="en-US" smtClean="0"/>
              <a:t>163</a:t>
            </a:fld>
            <a:endParaRPr lang="en-US"/>
          </a:p>
        </p:txBody>
      </p:sp>
      <p:pic>
        <p:nvPicPr>
          <p:cNvPr id="5" name="Picture 4">
            <a:extLst>
              <a:ext uri="{FF2B5EF4-FFF2-40B4-BE49-F238E27FC236}">
                <a16:creationId xmlns:a16="http://schemas.microsoft.com/office/drawing/2014/main" id="{9F736A04-8C1C-4409-BF93-89A62009F02B}"/>
              </a:ext>
            </a:extLst>
          </p:cNvPr>
          <p:cNvPicPr>
            <a:picLocks noChangeAspect="1"/>
          </p:cNvPicPr>
          <p:nvPr/>
        </p:nvPicPr>
        <p:blipFill>
          <a:blip r:embed="rId3"/>
          <a:stretch>
            <a:fillRect/>
          </a:stretch>
        </p:blipFill>
        <p:spPr>
          <a:xfrm>
            <a:off x="736328" y="942974"/>
            <a:ext cx="11455672" cy="4605265"/>
          </a:xfrm>
          <a:prstGeom prst="rect">
            <a:avLst/>
          </a:prstGeom>
        </p:spPr>
      </p:pic>
      <p:sp>
        <p:nvSpPr>
          <p:cNvPr id="6" name="Title 1">
            <a:extLst>
              <a:ext uri="{FF2B5EF4-FFF2-40B4-BE49-F238E27FC236}">
                <a16:creationId xmlns:a16="http://schemas.microsoft.com/office/drawing/2014/main" id="{85F8661A-537B-40A6-8CE3-DFF9D6822D2B}"/>
              </a:ext>
            </a:extLst>
          </p:cNvPr>
          <p:cNvSpPr txBox="1">
            <a:spLocks/>
          </p:cNvSpPr>
          <p:nvPr/>
        </p:nvSpPr>
        <p:spPr>
          <a:xfrm>
            <a:off x="615949" y="158751"/>
            <a:ext cx="2209313"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4">
                    <a:lumMod val="75000"/>
                  </a:schemeClr>
                </a:solidFill>
                <a:latin typeface="+mn-lt"/>
              </a:rPr>
              <a:t>Results</a:t>
            </a:r>
          </a:p>
        </p:txBody>
      </p:sp>
      <p:sp>
        <p:nvSpPr>
          <p:cNvPr id="7" name="Title 1">
            <a:extLst>
              <a:ext uri="{FF2B5EF4-FFF2-40B4-BE49-F238E27FC236}">
                <a16:creationId xmlns:a16="http://schemas.microsoft.com/office/drawing/2014/main" id="{FD046D50-DABA-434E-8EFB-B16070E1F2A9}"/>
              </a:ext>
            </a:extLst>
          </p:cNvPr>
          <p:cNvSpPr txBox="1">
            <a:spLocks/>
          </p:cNvSpPr>
          <p:nvPr/>
        </p:nvSpPr>
        <p:spPr>
          <a:xfrm>
            <a:off x="777874" y="897253"/>
            <a:ext cx="1386206" cy="462812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4000"/>
              </a:lnSpc>
            </a:pPr>
            <a:r>
              <a:rPr lang="en-US" sz="2200" b="1" dirty="0">
                <a:solidFill>
                  <a:schemeClr val="tx1">
                    <a:lumMod val="50000"/>
                    <a:lumOff val="50000"/>
                  </a:schemeClr>
                </a:solidFill>
                <a:latin typeface="+mn-lt"/>
              </a:rPr>
              <a:t>Agent 0</a:t>
            </a:r>
          </a:p>
          <a:p>
            <a:pPr>
              <a:lnSpc>
                <a:spcPct val="114000"/>
              </a:lnSpc>
            </a:pPr>
            <a:r>
              <a:rPr lang="en-US" sz="2200" b="1" dirty="0">
                <a:solidFill>
                  <a:schemeClr val="tx1">
                    <a:lumMod val="50000"/>
                    <a:lumOff val="50000"/>
                  </a:schemeClr>
                </a:solidFill>
                <a:latin typeface="+mn-lt"/>
              </a:rPr>
              <a:t>Agent 1</a:t>
            </a:r>
          </a:p>
          <a:p>
            <a:pPr>
              <a:lnSpc>
                <a:spcPct val="114000"/>
              </a:lnSpc>
            </a:pPr>
            <a:r>
              <a:rPr lang="en-US" sz="2200" b="1" dirty="0">
                <a:solidFill>
                  <a:schemeClr val="tx1">
                    <a:lumMod val="50000"/>
                    <a:lumOff val="50000"/>
                  </a:schemeClr>
                </a:solidFill>
                <a:latin typeface="+mn-lt"/>
              </a:rPr>
              <a:t>Agent 2</a:t>
            </a:r>
          </a:p>
          <a:p>
            <a:pPr>
              <a:lnSpc>
                <a:spcPct val="114000"/>
              </a:lnSpc>
            </a:pPr>
            <a:r>
              <a:rPr lang="en-US" sz="2200" b="1" dirty="0">
                <a:solidFill>
                  <a:schemeClr val="tx1">
                    <a:lumMod val="50000"/>
                    <a:lumOff val="50000"/>
                  </a:schemeClr>
                </a:solidFill>
                <a:latin typeface="+mn-lt"/>
              </a:rPr>
              <a:t>Agent 3</a:t>
            </a:r>
          </a:p>
          <a:p>
            <a:pPr>
              <a:lnSpc>
                <a:spcPct val="114000"/>
              </a:lnSpc>
            </a:pPr>
            <a:r>
              <a:rPr lang="en-US" sz="2200" b="1" dirty="0">
                <a:solidFill>
                  <a:schemeClr val="tx1">
                    <a:lumMod val="50000"/>
                    <a:lumOff val="50000"/>
                  </a:schemeClr>
                </a:solidFill>
                <a:latin typeface="+mn-lt"/>
              </a:rPr>
              <a:t>Agent 4</a:t>
            </a:r>
          </a:p>
          <a:p>
            <a:pPr>
              <a:lnSpc>
                <a:spcPct val="114000"/>
              </a:lnSpc>
            </a:pPr>
            <a:r>
              <a:rPr lang="en-US" sz="2200" b="1" dirty="0">
                <a:solidFill>
                  <a:schemeClr val="tx1">
                    <a:lumMod val="50000"/>
                    <a:lumOff val="50000"/>
                  </a:schemeClr>
                </a:solidFill>
                <a:latin typeface="+mn-lt"/>
              </a:rPr>
              <a:t>Agent 5</a:t>
            </a:r>
          </a:p>
          <a:p>
            <a:pPr>
              <a:lnSpc>
                <a:spcPct val="114000"/>
              </a:lnSpc>
            </a:pPr>
            <a:r>
              <a:rPr lang="en-US" sz="2200" b="1" dirty="0">
                <a:solidFill>
                  <a:schemeClr val="tx1">
                    <a:lumMod val="50000"/>
                    <a:lumOff val="50000"/>
                  </a:schemeClr>
                </a:solidFill>
                <a:latin typeface="+mn-lt"/>
              </a:rPr>
              <a:t>Agent 6</a:t>
            </a:r>
          </a:p>
          <a:p>
            <a:pPr>
              <a:lnSpc>
                <a:spcPct val="114000"/>
              </a:lnSpc>
            </a:pPr>
            <a:r>
              <a:rPr lang="en-US" sz="2200" b="1" dirty="0">
                <a:solidFill>
                  <a:schemeClr val="tx1">
                    <a:lumMod val="50000"/>
                    <a:lumOff val="50000"/>
                  </a:schemeClr>
                </a:solidFill>
                <a:latin typeface="+mn-lt"/>
              </a:rPr>
              <a:t>Agent 7</a:t>
            </a:r>
          </a:p>
          <a:p>
            <a:pPr>
              <a:lnSpc>
                <a:spcPct val="114000"/>
              </a:lnSpc>
            </a:pPr>
            <a:r>
              <a:rPr lang="en-US" sz="2200" b="1" dirty="0">
                <a:solidFill>
                  <a:schemeClr val="tx1">
                    <a:lumMod val="50000"/>
                    <a:lumOff val="50000"/>
                  </a:schemeClr>
                </a:solidFill>
                <a:latin typeface="+mn-lt"/>
              </a:rPr>
              <a:t>Agent 8</a:t>
            </a:r>
          </a:p>
          <a:p>
            <a:pPr>
              <a:lnSpc>
                <a:spcPct val="114000"/>
              </a:lnSpc>
            </a:pPr>
            <a:r>
              <a:rPr lang="en-US" sz="2200" b="1" dirty="0">
                <a:solidFill>
                  <a:schemeClr val="tx1">
                    <a:lumMod val="50000"/>
                    <a:lumOff val="50000"/>
                  </a:schemeClr>
                </a:solidFill>
                <a:latin typeface="+mn-lt"/>
              </a:rPr>
              <a:t>Agent 9</a:t>
            </a:r>
          </a:p>
          <a:p>
            <a:pPr>
              <a:lnSpc>
                <a:spcPct val="114000"/>
              </a:lnSpc>
            </a:pPr>
            <a:r>
              <a:rPr lang="en-US" sz="2200" b="1" dirty="0">
                <a:solidFill>
                  <a:schemeClr val="tx1">
                    <a:lumMod val="50000"/>
                    <a:lumOff val="50000"/>
                  </a:schemeClr>
                </a:solidFill>
                <a:latin typeface="+mn-lt"/>
              </a:rPr>
              <a:t>Agent 10</a:t>
            </a:r>
          </a:p>
          <a:p>
            <a:pPr>
              <a:lnSpc>
                <a:spcPct val="114000"/>
              </a:lnSpc>
            </a:pPr>
            <a:r>
              <a:rPr lang="en-US" sz="2200" b="1" dirty="0">
                <a:solidFill>
                  <a:schemeClr val="tx1">
                    <a:lumMod val="50000"/>
                    <a:lumOff val="50000"/>
                  </a:schemeClr>
                </a:solidFill>
                <a:latin typeface="+mn-lt"/>
              </a:rPr>
              <a:t>Agent 11</a:t>
            </a:r>
          </a:p>
          <a:p>
            <a:pPr>
              <a:lnSpc>
                <a:spcPct val="114000"/>
              </a:lnSpc>
            </a:pPr>
            <a:endParaRPr lang="en-US" sz="2200" b="1" dirty="0">
              <a:solidFill>
                <a:schemeClr val="tx1">
                  <a:lumMod val="50000"/>
                  <a:lumOff val="50000"/>
                </a:schemeClr>
              </a:solidFill>
              <a:latin typeface="+mn-lt"/>
            </a:endParaRPr>
          </a:p>
        </p:txBody>
      </p:sp>
      <p:sp>
        <p:nvSpPr>
          <p:cNvPr id="9" name="Title 1">
            <a:extLst>
              <a:ext uri="{FF2B5EF4-FFF2-40B4-BE49-F238E27FC236}">
                <a16:creationId xmlns:a16="http://schemas.microsoft.com/office/drawing/2014/main" id="{DAD80C0D-755A-4D85-A7B7-AD0699EFBF57}"/>
              </a:ext>
            </a:extLst>
          </p:cNvPr>
          <p:cNvSpPr txBox="1">
            <a:spLocks/>
          </p:cNvSpPr>
          <p:nvPr/>
        </p:nvSpPr>
        <p:spPr>
          <a:xfrm>
            <a:off x="2218054" y="5500807"/>
            <a:ext cx="9821546" cy="85554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4000"/>
              </a:lnSpc>
            </a:pPr>
            <a:r>
              <a:rPr lang="en-US" sz="2200" b="1">
                <a:solidFill>
                  <a:schemeClr val="tx1">
                    <a:lumMod val="50000"/>
                    <a:lumOff val="50000"/>
                  </a:schemeClr>
                </a:solidFill>
                <a:latin typeface="+mn-lt"/>
              </a:rPr>
              <a:t>1                        </a:t>
            </a:r>
            <a:r>
              <a:rPr lang="en-US" sz="2200" b="1" dirty="0">
                <a:solidFill>
                  <a:schemeClr val="tx1">
                    <a:lumMod val="50000"/>
                    <a:lumOff val="50000"/>
                  </a:schemeClr>
                </a:solidFill>
                <a:latin typeface="+mn-lt"/>
              </a:rPr>
              <a:t>2                       3                        4                       5                        6</a:t>
            </a:r>
          </a:p>
          <a:p>
            <a:pPr algn="ctr">
              <a:lnSpc>
                <a:spcPct val="114000"/>
              </a:lnSpc>
            </a:pPr>
            <a:r>
              <a:rPr lang="en-US" sz="2200" b="1" dirty="0">
                <a:solidFill>
                  <a:schemeClr val="tx1">
                    <a:lumMod val="50000"/>
                    <a:lumOff val="50000"/>
                  </a:schemeClr>
                </a:solidFill>
                <a:latin typeface="+mn-lt"/>
              </a:rPr>
              <a:t>Hours</a:t>
            </a:r>
          </a:p>
        </p:txBody>
      </p:sp>
      <p:sp>
        <p:nvSpPr>
          <p:cNvPr id="2" name="Rectangle 1">
            <a:extLst>
              <a:ext uri="{FF2B5EF4-FFF2-40B4-BE49-F238E27FC236}">
                <a16:creationId xmlns:a16="http://schemas.microsoft.com/office/drawing/2014/main" id="{9D6FDA9A-0468-4583-8355-1E632910EC64}"/>
              </a:ext>
            </a:extLst>
          </p:cNvPr>
          <p:cNvSpPr/>
          <p:nvPr/>
        </p:nvSpPr>
        <p:spPr>
          <a:xfrm>
            <a:off x="4565561" y="942974"/>
            <a:ext cx="7626438" cy="4605265"/>
          </a:xfrm>
          <a:prstGeom prst="rect">
            <a:avLst/>
          </a:prstGeom>
          <a:pattFill prst="wdUpDiag">
            <a:fgClr>
              <a:srgbClr val="C0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150305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0000">
              <a:schemeClr val="bg1"/>
            </a:gs>
            <a:gs pos="50000">
              <a:schemeClr val="tx2">
                <a:lumMod val="20000"/>
                <a:lumOff val="80000"/>
              </a:schemeClr>
            </a:gs>
            <a:gs pos="100000">
              <a:schemeClr val="tx2">
                <a:lumMod val="20000"/>
                <a:lumOff val="80000"/>
              </a:schemeClr>
            </a:gs>
          </a:gsLst>
          <a:lin ang="4200000" scaled="0"/>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807458-B051-41E0-80DD-AA8959A0C515}"/>
              </a:ext>
            </a:extLst>
          </p:cNvPr>
          <p:cNvSpPr>
            <a:spLocks noGrp="1"/>
          </p:cNvSpPr>
          <p:nvPr>
            <p:ph type="sldNum" sz="quarter" idx="12"/>
          </p:nvPr>
        </p:nvSpPr>
        <p:spPr/>
        <p:txBody>
          <a:bodyPr/>
          <a:lstStyle/>
          <a:p>
            <a:fld id="{EC043B50-7102-4718-A93F-080F90E5C0DD}" type="slidenum">
              <a:rPr lang="en-US" smtClean="0"/>
              <a:t>164</a:t>
            </a:fld>
            <a:endParaRPr lang="en-US"/>
          </a:p>
        </p:txBody>
      </p:sp>
      <p:pic>
        <p:nvPicPr>
          <p:cNvPr id="5" name="Picture 4">
            <a:extLst>
              <a:ext uri="{FF2B5EF4-FFF2-40B4-BE49-F238E27FC236}">
                <a16:creationId xmlns:a16="http://schemas.microsoft.com/office/drawing/2014/main" id="{9F736A04-8C1C-4409-BF93-89A62009F02B}"/>
              </a:ext>
            </a:extLst>
          </p:cNvPr>
          <p:cNvPicPr>
            <a:picLocks noChangeAspect="1"/>
          </p:cNvPicPr>
          <p:nvPr/>
        </p:nvPicPr>
        <p:blipFill>
          <a:blip r:embed="rId3"/>
          <a:stretch>
            <a:fillRect/>
          </a:stretch>
        </p:blipFill>
        <p:spPr>
          <a:xfrm>
            <a:off x="736328" y="942974"/>
            <a:ext cx="11455672" cy="4605265"/>
          </a:xfrm>
          <a:prstGeom prst="rect">
            <a:avLst/>
          </a:prstGeom>
        </p:spPr>
      </p:pic>
      <p:sp>
        <p:nvSpPr>
          <p:cNvPr id="6" name="Title 1">
            <a:extLst>
              <a:ext uri="{FF2B5EF4-FFF2-40B4-BE49-F238E27FC236}">
                <a16:creationId xmlns:a16="http://schemas.microsoft.com/office/drawing/2014/main" id="{85F8661A-537B-40A6-8CE3-DFF9D6822D2B}"/>
              </a:ext>
            </a:extLst>
          </p:cNvPr>
          <p:cNvSpPr txBox="1">
            <a:spLocks/>
          </p:cNvSpPr>
          <p:nvPr/>
        </p:nvSpPr>
        <p:spPr>
          <a:xfrm>
            <a:off x="615949" y="158751"/>
            <a:ext cx="2209313"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4">
                    <a:lumMod val="75000"/>
                  </a:schemeClr>
                </a:solidFill>
                <a:latin typeface="+mn-lt"/>
              </a:rPr>
              <a:t>Results</a:t>
            </a:r>
          </a:p>
        </p:txBody>
      </p:sp>
      <p:sp>
        <p:nvSpPr>
          <p:cNvPr id="7" name="Title 1">
            <a:extLst>
              <a:ext uri="{FF2B5EF4-FFF2-40B4-BE49-F238E27FC236}">
                <a16:creationId xmlns:a16="http://schemas.microsoft.com/office/drawing/2014/main" id="{FD046D50-DABA-434E-8EFB-B16070E1F2A9}"/>
              </a:ext>
            </a:extLst>
          </p:cNvPr>
          <p:cNvSpPr txBox="1">
            <a:spLocks/>
          </p:cNvSpPr>
          <p:nvPr/>
        </p:nvSpPr>
        <p:spPr>
          <a:xfrm>
            <a:off x="777874" y="897253"/>
            <a:ext cx="1386206" cy="462812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4000"/>
              </a:lnSpc>
            </a:pPr>
            <a:r>
              <a:rPr lang="en-US" sz="2200" b="1" dirty="0">
                <a:solidFill>
                  <a:schemeClr val="tx1">
                    <a:lumMod val="50000"/>
                    <a:lumOff val="50000"/>
                  </a:schemeClr>
                </a:solidFill>
                <a:latin typeface="+mn-lt"/>
              </a:rPr>
              <a:t>Agent 0</a:t>
            </a:r>
          </a:p>
          <a:p>
            <a:pPr>
              <a:lnSpc>
                <a:spcPct val="114000"/>
              </a:lnSpc>
            </a:pPr>
            <a:r>
              <a:rPr lang="en-US" sz="2200" b="1" dirty="0">
                <a:solidFill>
                  <a:schemeClr val="tx1">
                    <a:lumMod val="50000"/>
                    <a:lumOff val="50000"/>
                  </a:schemeClr>
                </a:solidFill>
                <a:latin typeface="+mn-lt"/>
              </a:rPr>
              <a:t>Agent 1</a:t>
            </a:r>
          </a:p>
          <a:p>
            <a:pPr>
              <a:lnSpc>
                <a:spcPct val="114000"/>
              </a:lnSpc>
            </a:pPr>
            <a:r>
              <a:rPr lang="en-US" sz="2200" b="1" dirty="0">
                <a:solidFill>
                  <a:schemeClr val="tx1">
                    <a:lumMod val="50000"/>
                    <a:lumOff val="50000"/>
                  </a:schemeClr>
                </a:solidFill>
                <a:latin typeface="+mn-lt"/>
              </a:rPr>
              <a:t>Agent 2</a:t>
            </a:r>
          </a:p>
          <a:p>
            <a:pPr>
              <a:lnSpc>
                <a:spcPct val="114000"/>
              </a:lnSpc>
            </a:pPr>
            <a:r>
              <a:rPr lang="en-US" sz="2200" b="1" dirty="0">
                <a:solidFill>
                  <a:schemeClr val="tx1">
                    <a:lumMod val="50000"/>
                    <a:lumOff val="50000"/>
                  </a:schemeClr>
                </a:solidFill>
                <a:latin typeface="+mn-lt"/>
              </a:rPr>
              <a:t>Agent 3</a:t>
            </a:r>
          </a:p>
          <a:p>
            <a:pPr>
              <a:lnSpc>
                <a:spcPct val="114000"/>
              </a:lnSpc>
            </a:pPr>
            <a:r>
              <a:rPr lang="en-US" sz="2200" b="1" dirty="0">
                <a:solidFill>
                  <a:schemeClr val="tx1">
                    <a:lumMod val="50000"/>
                    <a:lumOff val="50000"/>
                  </a:schemeClr>
                </a:solidFill>
                <a:latin typeface="+mn-lt"/>
              </a:rPr>
              <a:t>Agent 4</a:t>
            </a:r>
          </a:p>
          <a:p>
            <a:pPr>
              <a:lnSpc>
                <a:spcPct val="114000"/>
              </a:lnSpc>
            </a:pPr>
            <a:r>
              <a:rPr lang="en-US" sz="2200" b="1" dirty="0">
                <a:solidFill>
                  <a:schemeClr val="tx1">
                    <a:lumMod val="50000"/>
                    <a:lumOff val="50000"/>
                  </a:schemeClr>
                </a:solidFill>
                <a:latin typeface="+mn-lt"/>
              </a:rPr>
              <a:t>Agent 5</a:t>
            </a:r>
          </a:p>
          <a:p>
            <a:pPr>
              <a:lnSpc>
                <a:spcPct val="114000"/>
              </a:lnSpc>
            </a:pPr>
            <a:r>
              <a:rPr lang="en-US" sz="2200" b="1" dirty="0">
                <a:solidFill>
                  <a:schemeClr val="tx1">
                    <a:lumMod val="50000"/>
                    <a:lumOff val="50000"/>
                  </a:schemeClr>
                </a:solidFill>
                <a:latin typeface="+mn-lt"/>
              </a:rPr>
              <a:t>Agent 6</a:t>
            </a:r>
          </a:p>
          <a:p>
            <a:pPr>
              <a:lnSpc>
                <a:spcPct val="114000"/>
              </a:lnSpc>
            </a:pPr>
            <a:r>
              <a:rPr lang="en-US" sz="2200" b="1" dirty="0">
                <a:solidFill>
                  <a:schemeClr val="tx1">
                    <a:lumMod val="50000"/>
                    <a:lumOff val="50000"/>
                  </a:schemeClr>
                </a:solidFill>
                <a:latin typeface="+mn-lt"/>
              </a:rPr>
              <a:t>Agent 7</a:t>
            </a:r>
          </a:p>
          <a:p>
            <a:pPr>
              <a:lnSpc>
                <a:spcPct val="114000"/>
              </a:lnSpc>
            </a:pPr>
            <a:r>
              <a:rPr lang="en-US" sz="2200" b="1" dirty="0">
                <a:solidFill>
                  <a:schemeClr val="tx1">
                    <a:lumMod val="50000"/>
                    <a:lumOff val="50000"/>
                  </a:schemeClr>
                </a:solidFill>
                <a:latin typeface="+mn-lt"/>
              </a:rPr>
              <a:t>Agent 8</a:t>
            </a:r>
          </a:p>
          <a:p>
            <a:pPr>
              <a:lnSpc>
                <a:spcPct val="114000"/>
              </a:lnSpc>
            </a:pPr>
            <a:r>
              <a:rPr lang="en-US" sz="2200" b="1" dirty="0">
                <a:solidFill>
                  <a:schemeClr val="tx1">
                    <a:lumMod val="50000"/>
                    <a:lumOff val="50000"/>
                  </a:schemeClr>
                </a:solidFill>
                <a:latin typeface="+mn-lt"/>
              </a:rPr>
              <a:t>Agent 9</a:t>
            </a:r>
          </a:p>
          <a:p>
            <a:pPr>
              <a:lnSpc>
                <a:spcPct val="114000"/>
              </a:lnSpc>
            </a:pPr>
            <a:r>
              <a:rPr lang="en-US" sz="2200" b="1" dirty="0">
                <a:solidFill>
                  <a:schemeClr val="tx1">
                    <a:lumMod val="50000"/>
                    <a:lumOff val="50000"/>
                  </a:schemeClr>
                </a:solidFill>
                <a:latin typeface="+mn-lt"/>
              </a:rPr>
              <a:t>Agent 10</a:t>
            </a:r>
          </a:p>
          <a:p>
            <a:pPr>
              <a:lnSpc>
                <a:spcPct val="114000"/>
              </a:lnSpc>
            </a:pPr>
            <a:r>
              <a:rPr lang="en-US" sz="2200" b="1" dirty="0">
                <a:solidFill>
                  <a:schemeClr val="tx1">
                    <a:lumMod val="50000"/>
                    <a:lumOff val="50000"/>
                  </a:schemeClr>
                </a:solidFill>
                <a:latin typeface="+mn-lt"/>
              </a:rPr>
              <a:t>Agent 11</a:t>
            </a:r>
          </a:p>
          <a:p>
            <a:pPr>
              <a:lnSpc>
                <a:spcPct val="114000"/>
              </a:lnSpc>
            </a:pPr>
            <a:endParaRPr lang="en-US" sz="2200" b="1" dirty="0">
              <a:solidFill>
                <a:schemeClr val="tx1">
                  <a:lumMod val="50000"/>
                  <a:lumOff val="50000"/>
                </a:schemeClr>
              </a:solidFill>
              <a:latin typeface="+mn-lt"/>
            </a:endParaRPr>
          </a:p>
        </p:txBody>
      </p:sp>
      <p:sp>
        <p:nvSpPr>
          <p:cNvPr id="9" name="Title 1">
            <a:extLst>
              <a:ext uri="{FF2B5EF4-FFF2-40B4-BE49-F238E27FC236}">
                <a16:creationId xmlns:a16="http://schemas.microsoft.com/office/drawing/2014/main" id="{DAD80C0D-755A-4D85-A7B7-AD0699EFBF57}"/>
              </a:ext>
            </a:extLst>
          </p:cNvPr>
          <p:cNvSpPr txBox="1">
            <a:spLocks/>
          </p:cNvSpPr>
          <p:nvPr/>
        </p:nvSpPr>
        <p:spPr>
          <a:xfrm>
            <a:off x="2218054" y="5500807"/>
            <a:ext cx="9821546" cy="85554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4000"/>
              </a:lnSpc>
            </a:pPr>
            <a:r>
              <a:rPr lang="en-US" sz="2200" b="1">
                <a:solidFill>
                  <a:schemeClr val="tx1">
                    <a:lumMod val="50000"/>
                    <a:lumOff val="50000"/>
                  </a:schemeClr>
                </a:solidFill>
                <a:latin typeface="+mn-lt"/>
              </a:rPr>
              <a:t>1                        </a:t>
            </a:r>
            <a:r>
              <a:rPr lang="en-US" sz="2200" b="1" dirty="0">
                <a:solidFill>
                  <a:schemeClr val="tx1">
                    <a:lumMod val="50000"/>
                    <a:lumOff val="50000"/>
                  </a:schemeClr>
                </a:solidFill>
                <a:latin typeface="+mn-lt"/>
              </a:rPr>
              <a:t>2                       3                        4                       5                        6</a:t>
            </a:r>
          </a:p>
          <a:p>
            <a:pPr algn="ctr">
              <a:lnSpc>
                <a:spcPct val="114000"/>
              </a:lnSpc>
            </a:pPr>
            <a:r>
              <a:rPr lang="en-US" sz="2200" b="1" dirty="0">
                <a:solidFill>
                  <a:schemeClr val="tx1">
                    <a:lumMod val="50000"/>
                    <a:lumOff val="50000"/>
                  </a:schemeClr>
                </a:solidFill>
                <a:latin typeface="+mn-lt"/>
              </a:rPr>
              <a:t>Hours</a:t>
            </a:r>
          </a:p>
        </p:txBody>
      </p:sp>
    </p:spTree>
    <p:extLst>
      <p:ext uri="{BB962C8B-B14F-4D97-AF65-F5344CB8AC3E}">
        <p14:creationId xmlns:p14="http://schemas.microsoft.com/office/powerpoint/2010/main" val="296483247"/>
      </p:ext>
    </p:extLst>
  </p:cSld>
  <p:clrMapOvr>
    <a:masterClrMapping/>
  </p:clrMapOvr>
  <p:transition spd="slow">
    <p:wipe dir="r"/>
  </p:transition>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solidFill>
                  <a:schemeClr val="accent6">
                    <a:lumMod val="20000"/>
                    <a:lumOff val="80000"/>
                  </a:schemeClr>
                </a:solidFill>
                <a:latin typeface="Consolas" panose="020B0609020204030204" pitchFamily="49" charset="0"/>
              </a:rPr>
              <a:t>165</a:t>
            </a:fld>
            <a:endParaRPr lang="en-US">
              <a:solidFill>
                <a:schemeClr val="accent6">
                  <a:lumMod val="20000"/>
                  <a:lumOff val="80000"/>
                </a:schemeClr>
              </a:solidFill>
              <a:latin typeface="Consolas" panose="020B0609020204030204" pitchFamily="49" charset="0"/>
            </a:endParaRPr>
          </a:p>
        </p:txBody>
      </p:sp>
      <p:sp>
        <p:nvSpPr>
          <p:cNvPr id="6" name="TextBox 5">
            <a:extLst>
              <a:ext uri="{FF2B5EF4-FFF2-40B4-BE49-F238E27FC236}">
                <a16:creationId xmlns:a16="http://schemas.microsoft.com/office/drawing/2014/main" id="{9FEC35B0-AC62-475B-A383-938AFB14364D}"/>
              </a:ext>
            </a:extLst>
          </p:cNvPr>
          <p:cNvSpPr txBox="1"/>
          <p:nvPr/>
        </p:nvSpPr>
        <p:spPr>
          <a:xfrm>
            <a:off x="3272589" y="1317612"/>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DEVS + Agent-Based Modeling</a:t>
            </a:r>
          </a:p>
        </p:txBody>
      </p:sp>
      <p:sp>
        <p:nvSpPr>
          <p:cNvPr id="7" name="TextBox 6">
            <a:extLst>
              <a:ext uri="{FF2B5EF4-FFF2-40B4-BE49-F238E27FC236}">
                <a16:creationId xmlns:a16="http://schemas.microsoft.com/office/drawing/2014/main" id="{423533A4-1064-4E3F-9D6E-5004ED541581}"/>
              </a:ext>
            </a:extLst>
          </p:cNvPr>
          <p:cNvSpPr txBox="1"/>
          <p:nvPr/>
        </p:nvSpPr>
        <p:spPr>
          <a:xfrm>
            <a:off x="3272589" y="2218310"/>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The Essence of DEVS</a:t>
            </a:r>
          </a:p>
        </p:txBody>
      </p:sp>
      <p:sp>
        <p:nvSpPr>
          <p:cNvPr id="8" name="TextBox 7">
            <a:extLst>
              <a:ext uri="{FF2B5EF4-FFF2-40B4-BE49-F238E27FC236}">
                <a16:creationId xmlns:a16="http://schemas.microsoft.com/office/drawing/2014/main" id="{D27D8BD0-F772-442D-B70B-E630B099763D}"/>
              </a:ext>
            </a:extLst>
          </p:cNvPr>
          <p:cNvSpPr txBox="1"/>
          <p:nvPr/>
        </p:nvSpPr>
        <p:spPr>
          <a:xfrm>
            <a:off x="3272589" y="3119008"/>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Symmetric DEVS</a:t>
            </a:r>
          </a:p>
        </p:txBody>
      </p:sp>
      <p:sp>
        <p:nvSpPr>
          <p:cNvPr id="9" name="TextBox 8">
            <a:extLst>
              <a:ext uri="{FF2B5EF4-FFF2-40B4-BE49-F238E27FC236}">
                <a16:creationId xmlns:a16="http://schemas.microsoft.com/office/drawing/2014/main" id="{CC4883A0-C633-4C04-9367-03A591186193}"/>
              </a:ext>
            </a:extLst>
          </p:cNvPr>
          <p:cNvSpPr txBox="1"/>
          <p:nvPr/>
        </p:nvSpPr>
        <p:spPr>
          <a:xfrm>
            <a:off x="3272589" y="416914"/>
            <a:ext cx="3649579"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Tutorial Outline:</a:t>
            </a:r>
          </a:p>
        </p:txBody>
      </p:sp>
      <p:sp>
        <p:nvSpPr>
          <p:cNvPr id="10" name="TextBox 9">
            <a:extLst>
              <a:ext uri="{FF2B5EF4-FFF2-40B4-BE49-F238E27FC236}">
                <a16:creationId xmlns:a16="http://schemas.microsoft.com/office/drawing/2014/main" id="{E1661CCC-3724-4596-99B9-47F034F946A2}"/>
              </a:ext>
            </a:extLst>
          </p:cNvPr>
          <p:cNvSpPr txBox="1"/>
          <p:nvPr/>
        </p:nvSpPr>
        <p:spPr>
          <a:xfrm>
            <a:off x="3497180" y="4031510"/>
            <a:ext cx="537409" cy="523220"/>
          </a:xfrm>
          <a:prstGeom prst="rect">
            <a:avLst/>
          </a:prstGeom>
          <a:noFill/>
        </p:spPr>
        <p:txBody>
          <a:bodyPr wrap="square" rtlCol="0">
            <a:spAutoFit/>
          </a:bodyPr>
          <a:lstStyle/>
          <a:p>
            <a:r>
              <a:rPr lang="en-US" sz="2800" dirty="0">
                <a:solidFill>
                  <a:srgbClr val="FF0000"/>
                </a:solidFill>
                <a:latin typeface="Consolas" panose="020B0609020204030204" pitchFamily="49" charset="0"/>
                <a:sym typeface="Wingdings" panose="05000000000000000000" pitchFamily="2" charset="2"/>
              </a:rPr>
              <a:t></a:t>
            </a:r>
          </a:p>
        </p:txBody>
      </p:sp>
      <p:sp>
        <p:nvSpPr>
          <p:cNvPr id="12" name="TextBox 11">
            <a:extLst>
              <a:ext uri="{FF2B5EF4-FFF2-40B4-BE49-F238E27FC236}">
                <a16:creationId xmlns:a16="http://schemas.microsoft.com/office/drawing/2014/main" id="{2DEAF773-ADF3-4876-B3A9-AB5E1B6394A7}"/>
              </a:ext>
            </a:extLst>
          </p:cNvPr>
          <p:cNvSpPr txBox="1"/>
          <p:nvPr/>
        </p:nvSpPr>
        <p:spPr>
          <a:xfrm>
            <a:off x="3272588" y="4025720"/>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Agent Behavior</a:t>
            </a:r>
          </a:p>
        </p:txBody>
      </p:sp>
      <p:sp>
        <p:nvSpPr>
          <p:cNvPr id="13" name="TextBox 12">
            <a:extLst>
              <a:ext uri="{FF2B5EF4-FFF2-40B4-BE49-F238E27FC236}">
                <a16:creationId xmlns:a16="http://schemas.microsoft.com/office/drawing/2014/main" id="{F8F5C490-00A5-4776-B30B-B7C8B1F5A962}"/>
              </a:ext>
            </a:extLst>
          </p:cNvPr>
          <p:cNvSpPr txBox="1"/>
          <p:nvPr/>
        </p:nvSpPr>
        <p:spPr>
          <a:xfrm>
            <a:off x="3272587" y="4929425"/>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Agent Interaction</a:t>
            </a:r>
          </a:p>
        </p:txBody>
      </p:sp>
      <p:sp>
        <p:nvSpPr>
          <p:cNvPr id="14" name="TextBox 13">
            <a:extLst>
              <a:ext uri="{FF2B5EF4-FFF2-40B4-BE49-F238E27FC236}">
                <a16:creationId xmlns:a16="http://schemas.microsoft.com/office/drawing/2014/main" id="{C15D6521-AB2A-4D46-BA59-F9B7A9B90B33}"/>
              </a:ext>
            </a:extLst>
          </p:cNvPr>
          <p:cNvSpPr txBox="1"/>
          <p:nvPr/>
        </p:nvSpPr>
        <p:spPr>
          <a:xfrm>
            <a:off x="3272586" y="5827116"/>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The Future of DEVS</a:t>
            </a:r>
          </a:p>
        </p:txBody>
      </p:sp>
      <p:sp>
        <p:nvSpPr>
          <p:cNvPr id="15" name="Rectangle 14">
            <a:extLst>
              <a:ext uri="{FF2B5EF4-FFF2-40B4-BE49-F238E27FC236}">
                <a16:creationId xmlns:a16="http://schemas.microsoft.com/office/drawing/2014/main" id="{94A354DE-102A-4D64-A719-0A010F87E268}"/>
              </a:ext>
            </a:extLst>
          </p:cNvPr>
          <p:cNvSpPr/>
          <p:nvPr/>
        </p:nvSpPr>
        <p:spPr>
          <a:xfrm>
            <a:off x="4034590" y="3957161"/>
            <a:ext cx="2989988" cy="66574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526972"/>
      </p:ext>
    </p:extLst>
  </p:cSld>
  <p:clrMapOvr>
    <a:masterClrMapping/>
  </p:clrMapOvr>
  <p:transition spd="slow">
    <p:comb/>
  </p:transition>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solidFill>
                  <a:schemeClr val="accent6">
                    <a:lumMod val="20000"/>
                    <a:lumOff val="80000"/>
                  </a:schemeClr>
                </a:solidFill>
                <a:latin typeface="Consolas" panose="020B0609020204030204" pitchFamily="49" charset="0"/>
              </a:rPr>
              <a:t>166</a:t>
            </a:fld>
            <a:endParaRPr lang="en-US">
              <a:solidFill>
                <a:schemeClr val="accent6">
                  <a:lumMod val="20000"/>
                  <a:lumOff val="80000"/>
                </a:schemeClr>
              </a:solidFill>
              <a:latin typeface="Consolas" panose="020B0609020204030204" pitchFamily="49" charset="0"/>
            </a:endParaRPr>
          </a:p>
        </p:txBody>
      </p:sp>
      <p:sp>
        <p:nvSpPr>
          <p:cNvPr id="6" name="TextBox 5">
            <a:extLst>
              <a:ext uri="{FF2B5EF4-FFF2-40B4-BE49-F238E27FC236}">
                <a16:creationId xmlns:a16="http://schemas.microsoft.com/office/drawing/2014/main" id="{9FEC35B0-AC62-475B-A383-938AFB14364D}"/>
              </a:ext>
            </a:extLst>
          </p:cNvPr>
          <p:cNvSpPr txBox="1"/>
          <p:nvPr/>
        </p:nvSpPr>
        <p:spPr>
          <a:xfrm>
            <a:off x="3272589" y="1317612"/>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DEVS + Agent-Based Modeling</a:t>
            </a:r>
          </a:p>
        </p:txBody>
      </p:sp>
      <p:sp>
        <p:nvSpPr>
          <p:cNvPr id="7" name="TextBox 6">
            <a:extLst>
              <a:ext uri="{FF2B5EF4-FFF2-40B4-BE49-F238E27FC236}">
                <a16:creationId xmlns:a16="http://schemas.microsoft.com/office/drawing/2014/main" id="{423533A4-1064-4E3F-9D6E-5004ED541581}"/>
              </a:ext>
            </a:extLst>
          </p:cNvPr>
          <p:cNvSpPr txBox="1"/>
          <p:nvPr/>
        </p:nvSpPr>
        <p:spPr>
          <a:xfrm>
            <a:off x="3272589" y="2218310"/>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The Essence of DEVS</a:t>
            </a:r>
          </a:p>
        </p:txBody>
      </p:sp>
      <p:sp>
        <p:nvSpPr>
          <p:cNvPr id="8" name="TextBox 7">
            <a:extLst>
              <a:ext uri="{FF2B5EF4-FFF2-40B4-BE49-F238E27FC236}">
                <a16:creationId xmlns:a16="http://schemas.microsoft.com/office/drawing/2014/main" id="{D27D8BD0-F772-442D-B70B-E630B099763D}"/>
              </a:ext>
            </a:extLst>
          </p:cNvPr>
          <p:cNvSpPr txBox="1"/>
          <p:nvPr/>
        </p:nvSpPr>
        <p:spPr>
          <a:xfrm>
            <a:off x="3272589" y="3119008"/>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Symmetric DEVS</a:t>
            </a:r>
          </a:p>
        </p:txBody>
      </p:sp>
      <p:sp>
        <p:nvSpPr>
          <p:cNvPr id="9" name="TextBox 8">
            <a:extLst>
              <a:ext uri="{FF2B5EF4-FFF2-40B4-BE49-F238E27FC236}">
                <a16:creationId xmlns:a16="http://schemas.microsoft.com/office/drawing/2014/main" id="{CC4883A0-C633-4C04-9367-03A591186193}"/>
              </a:ext>
            </a:extLst>
          </p:cNvPr>
          <p:cNvSpPr txBox="1"/>
          <p:nvPr/>
        </p:nvSpPr>
        <p:spPr>
          <a:xfrm>
            <a:off x="3272589" y="416914"/>
            <a:ext cx="3649579"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Tutorial Outline:</a:t>
            </a:r>
          </a:p>
        </p:txBody>
      </p:sp>
      <p:sp>
        <p:nvSpPr>
          <p:cNvPr id="10" name="TextBox 9">
            <a:extLst>
              <a:ext uri="{FF2B5EF4-FFF2-40B4-BE49-F238E27FC236}">
                <a16:creationId xmlns:a16="http://schemas.microsoft.com/office/drawing/2014/main" id="{E1661CCC-3724-4596-99B9-47F034F946A2}"/>
              </a:ext>
            </a:extLst>
          </p:cNvPr>
          <p:cNvSpPr txBox="1"/>
          <p:nvPr/>
        </p:nvSpPr>
        <p:spPr>
          <a:xfrm>
            <a:off x="3497180" y="4920149"/>
            <a:ext cx="537409" cy="523220"/>
          </a:xfrm>
          <a:prstGeom prst="rect">
            <a:avLst/>
          </a:prstGeom>
          <a:noFill/>
        </p:spPr>
        <p:txBody>
          <a:bodyPr wrap="square" rtlCol="0">
            <a:spAutoFit/>
          </a:bodyPr>
          <a:lstStyle/>
          <a:p>
            <a:r>
              <a:rPr lang="en-US" sz="2800" dirty="0">
                <a:solidFill>
                  <a:srgbClr val="FF0000"/>
                </a:solidFill>
                <a:latin typeface="Consolas" panose="020B0609020204030204" pitchFamily="49" charset="0"/>
                <a:sym typeface="Wingdings" panose="05000000000000000000" pitchFamily="2" charset="2"/>
              </a:rPr>
              <a:t></a:t>
            </a:r>
          </a:p>
        </p:txBody>
      </p:sp>
      <p:sp>
        <p:nvSpPr>
          <p:cNvPr id="12" name="TextBox 11">
            <a:extLst>
              <a:ext uri="{FF2B5EF4-FFF2-40B4-BE49-F238E27FC236}">
                <a16:creationId xmlns:a16="http://schemas.microsoft.com/office/drawing/2014/main" id="{2DEAF773-ADF3-4876-B3A9-AB5E1B6394A7}"/>
              </a:ext>
            </a:extLst>
          </p:cNvPr>
          <p:cNvSpPr txBox="1"/>
          <p:nvPr/>
        </p:nvSpPr>
        <p:spPr>
          <a:xfrm>
            <a:off x="3272588" y="4025720"/>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Agent Behavior</a:t>
            </a:r>
          </a:p>
        </p:txBody>
      </p:sp>
      <p:sp>
        <p:nvSpPr>
          <p:cNvPr id="13" name="TextBox 12">
            <a:extLst>
              <a:ext uri="{FF2B5EF4-FFF2-40B4-BE49-F238E27FC236}">
                <a16:creationId xmlns:a16="http://schemas.microsoft.com/office/drawing/2014/main" id="{F8F5C490-00A5-4776-B30B-B7C8B1F5A962}"/>
              </a:ext>
            </a:extLst>
          </p:cNvPr>
          <p:cNvSpPr txBox="1"/>
          <p:nvPr/>
        </p:nvSpPr>
        <p:spPr>
          <a:xfrm>
            <a:off x="3272587" y="4929425"/>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Agent Interaction</a:t>
            </a:r>
          </a:p>
        </p:txBody>
      </p:sp>
      <p:sp>
        <p:nvSpPr>
          <p:cNvPr id="14" name="TextBox 13">
            <a:extLst>
              <a:ext uri="{FF2B5EF4-FFF2-40B4-BE49-F238E27FC236}">
                <a16:creationId xmlns:a16="http://schemas.microsoft.com/office/drawing/2014/main" id="{C15D6521-AB2A-4D46-BA59-F9B7A9B90B33}"/>
              </a:ext>
            </a:extLst>
          </p:cNvPr>
          <p:cNvSpPr txBox="1"/>
          <p:nvPr/>
        </p:nvSpPr>
        <p:spPr>
          <a:xfrm>
            <a:off x="3272586" y="5827116"/>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The Future of DEVS</a:t>
            </a:r>
          </a:p>
        </p:txBody>
      </p:sp>
      <p:sp>
        <p:nvSpPr>
          <p:cNvPr id="15" name="Rectangle 14">
            <a:extLst>
              <a:ext uri="{FF2B5EF4-FFF2-40B4-BE49-F238E27FC236}">
                <a16:creationId xmlns:a16="http://schemas.microsoft.com/office/drawing/2014/main" id="{94A354DE-102A-4D64-A719-0A010F87E268}"/>
              </a:ext>
            </a:extLst>
          </p:cNvPr>
          <p:cNvSpPr/>
          <p:nvPr/>
        </p:nvSpPr>
        <p:spPr>
          <a:xfrm>
            <a:off x="4034590" y="4845800"/>
            <a:ext cx="3576824" cy="66574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0403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807458-B051-41E0-80DD-AA8959A0C515}"/>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167</a:t>
            </a:fld>
            <a:endParaRPr lang="en-US"/>
          </a:p>
        </p:txBody>
      </p:sp>
      <p:pic>
        <p:nvPicPr>
          <p:cNvPr id="5" name="Picture 4">
            <a:extLst>
              <a:ext uri="{FF2B5EF4-FFF2-40B4-BE49-F238E27FC236}">
                <a16:creationId xmlns:a16="http://schemas.microsoft.com/office/drawing/2014/main" id="{9F736A04-8C1C-4409-BF93-89A62009F02B}"/>
              </a:ext>
            </a:extLst>
          </p:cNvPr>
          <p:cNvPicPr>
            <a:picLocks noChangeAspect="1"/>
          </p:cNvPicPr>
          <p:nvPr/>
        </p:nvPicPr>
        <p:blipFill>
          <a:blip r:embed="rId3"/>
          <a:stretch>
            <a:fillRect/>
          </a:stretch>
        </p:blipFill>
        <p:spPr>
          <a:xfrm>
            <a:off x="736328" y="1583054"/>
            <a:ext cx="11455672" cy="4605265"/>
          </a:xfrm>
          <a:prstGeom prst="rect">
            <a:avLst/>
          </a:prstGeom>
        </p:spPr>
      </p:pic>
      <p:sp>
        <p:nvSpPr>
          <p:cNvPr id="7" name="Title 1">
            <a:extLst>
              <a:ext uri="{FF2B5EF4-FFF2-40B4-BE49-F238E27FC236}">
                <a16:creationId xmlns:a16="http://schemas.microsoft.com/office/drawing/2014/main" id="{FD046D50-DABA-434E-8EFB-B16070E1F2A9}"/>
              </a:ext>
            </a:extLst>
          </p:cNvPr>
          <p:cNvSpPr txBox="1">
            <a:spLocks/>
          </p:cNvSpPr>
          <p:nvPr/>
        </p:nvSpPr>
        <p:spPr>
          <a:xfrm>
            <a:off x="777874" y="1537333"/>
            <a:ext cx="1386206" cy="462812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4000"/>
              </a:lnSpc>
            </a:pPr>
            <a:r>
              <a:rPr lang="en-US" sz="2200" b="1" dirty="0">
                <a:solidFill>
                  <a:schemeClr val="tx1">
                    <a:lumMod val="50000"/>
                    <a:lumOff val="50000"/>
                  </a:schemeClr>
                </a:solidFill>
                <a:latin typeface="+mn-lt"/>
              </a:rPr>
              <a:t>Agent 0</a:t>
            </a:r>
          </a:p>
          <a:p>
            <a:pPr>
              <a:lnSpc>
                <a:spcPct val="114000"/>
              </a:lnSpc>
            </a:pPr>
            <a:r>
              <a:rPr lang="en-US" sz="2200" b="1" dirty="0">
                <a:solidFill>
                  <a:schemeClr val="tx1">
                    <a:lumMod val="50000"/>
                    <a:lumOff val="50000"/>
                  </a:schemeClr>
                </a:solidFill>
                <a:latin typeface="+mn-lt"/>
              </a:rPr>
              <a:t>Agent 1</a:t>
            </a:r>
          </a:p>
          <a:p>
            <a:pPr>
              <a:lnSpc>
                <a:spcPct val="114000"/>
              </a:lnSpc>
            </a:pPr>
            <a:r>
              <a:rPr lang="en-US" sz="2200" b="1" dirty="0">
                <a:solidFill>
                  <a:schemeClr val="tx1">
                    <a:lumMod val="50000"/>
                    <a:lumOff val="50000"/>
                  </a:schemeClr>
                </a:solidFill>
                <a:latin typeface="+mn-lt"/>
              </a:rPr>
              <a:t>Agent 2</a:t>
            </a:r>
          </a:p>
          <a:p>
            <a:pPr>
              <a:lnSpc>
                <a:spcPct val="114000"/>
              </a:lnSpc>
            </a:pPr>
            <a:r>
              <a:rPr lang="en-US" sz="2200" b="1" dirty="0">
                <a:solidFill>
                  <a:schemeClr val="tx1">
                    <a:lumMod val="50000"/>
                    <a:lumOff val="50000"/>
                  </a:schemeClr>
                </a:solidFill>
                <a:latin typeface="+mn-lt"/>
              </a:rPr>
              <a:t>Agent 3</a:t>
            </a:r>
          </a:p>
          <a:p>
            <a:pPr>
              <a:lnSpc>
                <a:spcPct val="114000"/>
              </a:lnSpc>
            </a:pPr>
            <a:r>
              <a:rPr lang="en-US" sz="2200" b="1" dirty="0">
                <a:solidFill>
                  <a:schemeClr val="tx1">
                    <a:lumMod val="50000"/>
                    <a:lumOff val="50000"/>
                  </a:schemeClr>
                </a:solidFill>
                <a:latin typeface="+mn-lt"/>
              </a:rPr>
              <a:t>Agent 4</a:t>
            </a:r>
          </a:p>
          <a:p>
            <a:pPr>
              <a:lnSpc>
                <a:spcPct val="114000"/>
              </a:lnSpc>
            </a:pPr>
            <a:r>
              <a:rPr lang="en-US" sz="2200" b="1" dirty="0">
                <a:solidFill>
                  <a:schemeClr val="tx1">
                    <a:lumMod val="50000"/>
                    <a:lumOff val="50000"/>
                  </a:schemeClr>
                </a:solidFill>
                <a:latin typeface="+mn-lt"/>
              </a:rPr>
              <a:t>Agent 5</a:t>
            </a:r>
          </a:p>
          <a:p>
            <a:pPr>
              <a:lnSpc>
                <a:spcPct val="114000"/>
              </a:lnSpc>
            </a:pPr>
            <a:r>
              <a:rPr lang="en-US" sz="2200" b="1" dirty="0">
                <a:solidFill>
                  <a:schemeClr val="tx1">
                    <a:lumMod val="50000"/>
                    <a:lumOff val="50000"/>
                  </a:schemeClr>
                </a:solidFill>
                <a:latin typeface="+mn-lt"/>
              </a:rPr>
              <a:t>Agent 6</a:t>
            </a:r>
          </a:p>
          <a:p>
            <a:pPr>
              <a:lnSpc>
                <a:spcPct val="114000"/>
              </a:lnSpc>
            </a:pPr>
            <a:r>
              <a:rPr lang="en-US" sz="2200" b="1" dirty="0">
                <a:solidFill>
                  <a:schemeClr val="tx1">
                    <a:lumMod val="50000"/>
                    <a:lumOff val="50000"/>
                  </a:schemeClr>
                </a:solidFill>
                <a:latin typeface="+mn-lt"/>
              </a:rPr>
              <a:t>Agent 7</a:t>
            </a:r>
          </a:p>
          <a:p>
            <a:pPr>
              <a:lnSpc>
                <a:spcPct val="114000"/>
              </a:lnSpc>
            </a:pPr>
            <a:r>
              <a:rPr lang="en-US" sz="2200" b="1" dirty="0">
                <a:solidFill>
                  <a:schemeClr val="tx1">
                    <a:lumMod val="50000"/>
                    <a:lumOff val="50000"/>
                  </a:schemeClr>
                </a:solidFill>
                <a:latin typeface="+mn-lt"/>
              </a:rPr>
              <a:t>Agent 8</a:t>
            </a:r>
          </a:p>
          <a:p>
            <a:pPr>
              <a:lnSpc>
                <a:spcPct val="114000"/>
              </a:lnSpc>
            </a:pPr>
            <a:r>
              <a:rPr lang="en-US" sz="2200" b="1" dirty="0">
                <a:solidFill>
                  <a:schemeClr val="tx1">
                    <a:lumMod val="50000"/>
                    <a:lumOff val="50000"/>
                  </a:schemeClr>
                </a:solidFill>
                <a:latin typeface="+mn-lt"/>
              </a:rPr>
              <a:t>Agent 9</a:t>
            </a:r>
          </a:p>
          <a:p>
            <a:pPr>
              <a:lnSpc>
                <a:spcPct val="114000"/>
              </a:lnSpc>
            </a:pPr>
            <a:r>
              <a:rPr lang="en-US" sz="2200" b="1" dirty="0">
                <a:solidFill>
                  <a:schemeClr val="tx1">
                    <a:lumMod val="50000"/>
                    <a:lumOff val="50000"/>
                  </a:schemeClr>
                </a:solidFill>
                <a:latin typeface="+mn-lt"/>
              </a:rPr>
              <a:t>Agent 10</a:t>
            </a:r>
          </a:p>
          <a:p>
            <a:pPr>
              <a:lnSpc>
                <a:spcPct val="114000"/>
              </a:lnSpc>
            </a:pPr>
            <a:r>
              <a:rPr lang="en-US" sz="2200" b="1" dirty="0">
                <a:solidFill>
                  <a:schemeClr val="tx1">
                    <a:lumMod val="50000"/>
                    <a:lumOff val="50000"/>
                  </a:schemeClr>
                </a:solidFill>
                <a:latin typeface="+mn-lt"/>
              </a:rPr>
              <a:t>Agent 11</a:t>
            </a:r>
          </a:p>
          <a:p>
            <a:pPr>
              <a:lnSpc>
                <a:spcPct val="114000"/>
              </a:lnSpc>
            </a:pPr>
            <a:endParaRPr lang="en-US" sz="2200" b="1" dirty="0">
              <a:solidFill>
                <a:schemeClr val="tx1">
                  <a:lumMod val="50000"/>
                  <a:lumOff val="50000"/>
                </a:schemeClr>
              </a:solidFill>
              <a:latin typeface="+mn-lt"/>
            </a:endParaRPr>
          </a:p>
        </p:txBody>
      </p:sp>
      <p:sp>
        <p:nvSpPr>
          <p:cNvPr id="8" name="TextBox 7">
            <a:extLst>
              <a:ext uri="{FF2B5EF4-FFF2-40B4-BE49-F238E27FC236}">
                <a16:creationId xmlns:a16="http://schemas.microsoft.com/office/drawing/2014/main" id="{704EF402-9E1F-4FDA-910F-C2FD6789966E}"/>
              </a:ext>
            </a:extLst>
          </p:cNvPr>
          <p:cNvSpPr txBox="1"/>
          <p:nvPr/>
        </p:nvSpPr>
        <p:spPr>
          <a:xfrm>
            <a:off x="2890566" y="330324"/>
            <a:ext cx="764953"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fi</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9331D44-1941-4D78-91B7-2E43AABC2B8E}"/>
              </a:ext>
            </a:extLst>
          </p:cNvPr>
          <p:cNvSpPr txBox="1"/>
          <p:nvPr/>
        </p:nvSpPr>
        <p:spPr>
          <a:xfrm>
            <a:off x="7568940" y="287642"/>
            <a:ext cx="960519"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f</a:t>
            </a:r>
            <a:r>
              <a:rPr lang="en-US" sz="4800" baseline="-25000" dirty="0" err="1">
                <a:solidFill>
                  <a:srgbClr val="4B0096"/>
                </a:solidFill>
                <a:latin typeface="Cambria" panose="02040503050406030204" pitchFamily="18" charset="0"/>
                <a:cs typeface="Times New Roman" panose="02020603050405020304" pitchFamily="18" charset="0"/>
              </a:rPr>
              <a:t>init</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296BD02-AA1F-42A1-AA1B-481952563E6C}"/>
              </a:ext>
            </a:extLst>
          </p:cNvPr>
          <p:cNvSpPr txBox="1"/>
          <p:nvPr/>
        </p:nvSpPr>
        <p:spPr>
          <a:xfrm>
            <a:off x="8845557" y="287637"/>
            <a:ext cx="590226"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f</a:t>
            </a:r>
            <a:r>
              <a:rPr lang="en-US" sz="4800" baseline="-25000" dirty="0" err="1">
                <a:solidFill>
                  <a:srgbClr val="4B0096"/>
                </a:solidFill>
                <a:latin typeface="Cambria" panose="02040503050406030204" pitchFamily="18" charset="0"/>
                <a:cs typeface="Times New Roman" panose="02020603050405020304" pitchFamily="18" charset="0"/>
              </a:rPr>
              <a:t>u</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42C85D1-65B4-49C7-9016-510D6D86A9B7}"/>
              </a:ext>
            </a:extLst>
          </p:cNvPr>
          <p:cNvSpPr txBox="1"/>
          <p:nvPr/>
        </p:nvSpPr>
        <p:spPr>
          <a:xfrm>
            <a:off x="2461514" y="109580"/>
            <a:ext cx="461986" cy="1015663"/>
          </a:xfrm>
          <a:prstGeom prst="rect">
            <a:avLst/>
          </a:prstGeom>
          <a:noFill/>
        </p:spPr>
        <p:txBody>
          <a:bodyPr wrap="none" rtlCol="0">
            <a:spAutoFit/>
          </a:bodyPr>
          <a:lstStyle/>
          <a:p>
            <a:r>
              <a:rPr lang="en-US" sz="6000" dirty="0">
                <a:latin typeface="Cambria" panose="02040503050406030204" pitchFamily="18" charset="0"/>
                <a:cs typeface="Times New Roman" panose="02020603050405020304" pitchFamily="18" charset="0"/>
              </a:rPr>
              <a:t>〈</a:t>
            </a:r>
            <a:endParaRPr lang="en-US" sz="6000" baseline="-25000" dirty="0">
              <a:latin typeface="Cambria" panose="020405030504060302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0A1693E2-7A8B-43F4-88D2-F2BCF1397AB3}"/>
              </a:ext>
            </a:extLst>
          </p:cNvPr>
          <p:cNvSpPr txBox="1"/>
          <p:nvPr/>
        </p:nvSpPr>
        <p:spPr>
          <a:xfrm>
            <a:off x="11737920" y="109581"/>
            <a:ext cx="461986" cy="1015663"/>
          </a:xfrm>
          <a:prstGeom prst="rect">
            <a:avLst/>
          </a:prstGeom>
          <a:noFill/>
        </p:spPr>
        <p:txBody>
          <a:bodyPr wrap="none" rtlCol="0">
            <a:spAutoFit/>
          </a:bodyPr>
          <a:lstStyle/>
          <a:p>
            <a:r>
              <a:rPr lang="en-US" sz="6000" dirty="0">
                <a:latin typeface="Cambria" panose="02040503050406030204" pitchFamily="18" charset="0"/>
                <a:cs typeface="Times New Roman" panose="02020603050405020304" pitchFamily="18" charset="0"/>
              </a:rPr>
              <a:t>〉</a:t>
            </a:r>
            <a:endParaRPr lang="en-US" sz="6000" baseline="-25000" dirty="0">
              <a:latin typeface="Cambria" panose="020405030504060302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2A291C5-BA8E-4B49-943B-CCBD7B434212}"/>
              </a:ext>
            </a:extLst>
          </p:cNvPr>
          <p:cNvSpPr txBox="1"/>
          <p:nvPr/>
        </p:nvSpPr>
        <p:spPr>
          <a:xfrm>
            <a:off x="8407010" y="294247"/>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10201B50-C3F7-4BC9-8300-48B088750782}"/>
              </a:ext>
            </a:extLst>
          </p:cNvPr>
          <p:cNvSpPr txBox="1"/>
          <p:nvPr/>
        </p:nvSpPr>
        <p:spPr>
          <a:xfrm>
            <a:off x="9325797" y="294246"/>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19F6B3F-E9AB-4603-96BA-3D9D67170AFF}"/>
              </a:ext>
            </a:extLst>
          </p:cNvPr>
          <p:cNvSpPr txBox="1"/>
          <p:nvPr/>
        </p:nvSpPr>
        <p:spPr>
          <a:xfrm>
            <a:off x="10206133" y="300854"/>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8ACB4A53-5B89-43C4-A1E1-C117A7090F5A}"/>
              </a:ext>
            </a:extLst>
          </p:cNvPr>
          <p:cNvSpPr txBox="1"/>
          <p:nvPr/>
        </p:nvSpPr>
        <p:spPr>
          <a:xfrm>
            <a:off x="9739664" y="287637"/>
            <a:ext cx="591829"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f</a:t>
            </a:r>
            <a:r>
              <a:rPr lang="en-US" sz="4800" baseline="-25000" dirty="0" err="1">
                <a:solidFill>
                  <a:srgbClr val="4B0096"/>
                </a:solidFill>
                <a:latin typeface="Cambria" panose="02040503050406030204" pitchFamily="18" charset="0"/>
                <a:cs typeface="Times New Roman" panose="02020603050405020304" pitchFamily="18" charset="0"/>
              </a:rPr>
              <a:t>p</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2189D006-5773-4267-9575-C3C7BC16FCFB}"/>
              </a:ext>
            </a:extLst>
          </p:cNvPr>
          <p:cNvSpPr txBox="1"/>
          <p:nvPr/>
        </p:nvSpPr>
        <p:spPr>
          <a:xfrm>
            <a:off x="10640918" y="287637"/>
            <a:ext cx="1144865"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f</a:t>
            </a:r>
            <a:r>
              <a:rPr lang="en-US" sz="4800" baseline="-25000" dirty="0" err="1">
                <a:solidFill>
                  <a:srgbClr val="4B0096"/>
                </a:solidFill>
                <a:latin typeface="Cambria" panose="02040503050406030204" pitchFamily="18" charset="0"/>
                <a:cs typeface="Times New Roman" panose="02020603050405020304" pitchFamily="18" charset="0"/>
              </a:rPr>
              <a:t>final</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9794C7AF-BE76-4426-9456-C6BFB81BED92}"/>
              </a:ext>
            </a:extLst>
          </p:cNvPr>
          <p:cNvSpPr txBox="1"/>
          <p:nvPr/>
        </p:nvSpPr>
        <p:spPr>
          <a:xfrm>
            <a:off x="6428974" y="300854"/>
            <a:ext cx="864147"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fo</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CBEC3539-9028-461D-81C9-1DDC5BB48DAC}"/>
              </a:ext>
            </a:extLst>
          </p:cNvPr>
          <p:cNvSpPr txBox="1"/>
          <p:nvPr/>
        </p:nvSpPr>
        <p:spPr>
          <a:xfrm>
            <a:off x="7133758" y="287636"/>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7E555042-93A3-424C-AB87-F6FBA1A9A179}"/>
              </a:ext>
            </a:extLst>
          </p:cNvPr>
          <p:cNvSpPr txBox="1"/>
          <p:nvPr/>
        </p:nvSpPr>
        <p:spPr>
          <a:xfrm>
            <a:off x="5082565" y="300854"/>
            <a:ext cx="1085554"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mo</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B5916AAF-0F8F-4C88-8E46-EA7D563DBCD3}"/>
              </a:ext>
            </a:extLst>
          </p:cNvPr>
          <p:cNvSpPr txBox="1"/>
          <p:nvPr/>
        </p:nvSpPr>
        <p:spPr>
          <a:xfrm>
            <a:off x="6020753" y="287636"/>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0368371F-7359-4E9D-8CF4-8C2388235F06}"/>
              </a:ext>
            </a:extLst>
          </p:cNvPr>
          <p:cNvSpPr txBox="1"/>
          <p:nvPr/>
        </p:nvSpPr>
        <p:spPr>
          <a:xfrm>
            <a:off x="3916563" y="314072"/>
            <a:ext cx="981359"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mi</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78473D5E-3794-4415-A24F-F023AE6CF06D}"/>
              </a:ext>
            </a:extLst>
          </p:cNvPr>
          <p:cNvSpPr txBox="1"/>
          <p:nvPr/>
        </p:nvSpPr>
        <p:spPr>
          <a:xfrm>
            <a:off x="4766467" y="300854"/>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E70A4FF0-828A-431E-94E0-E5987E24A2F8}"/>
              </a:ext>
            </a:extLst>
          </p:cNvPr>
          <p:cNvSpPr txBox="1"/>
          <p:nvPr/>
        </p:nvSpPr>
        <p:spPr>
          <a:xfrm>
            <a:off x="2895052" y="327290"/>
            <a:ext cx="764953"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fi</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BE502CEE-0E44-4FAC-AF43-8EAE57E639CE}"/>
              </a:ext>
            </a:extLst>
          </p:cNvPr>
          <p:cNvSpPr txBox="1"/>
          <p:nvPr/>
        </p:nvSpPr>
        <p:spPr>
          <a:xfrm>
            <a:off x="3505320" y="314072"/>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44A17E21-EBEC-4B3F-9A34-4D924BAAE4A1}"/>
              </a:ext>
            </a:extLst>
          </p:cNvPr>
          <p:cNvSpPr txBox="1"/>
          <p:nvPr/>
        </p:nvSpPr>
        <p:spPr>
          <a:xfrm>
            <a:off x="84544" y="334252"/>
            <a:ext cx="2557367" cy="830997"/>
          </a:xfrm>
          <a:prstGeom prst="rect">
            <a:avLst/>
          </a:prstGeom>
          <a:noFill/>
        </p:spPr>
        <p:txBody>
          <a:bodyPr wrap="none" rtlCol="0">
            <a:spAutoFit/>
          </a:bodyPr>
          <a:lstStyle/>
          <a:p>
            <a:r>
              <a:rPr lang="el-GR" sz="4800" dirty="0">
                <a:latin typeface="Cambria" panose="02040503050406030204" pitchFamily="18" charset="0"/>
                <a:cs typeface="Times New Roman" panose="02020603050405020304" pitchFamily="18" charset="0"/>
              </a:rPr>
              <a:t>Ψ</a:t>
            </a:r>
            <a:r>
              <a:rPr lang="en-US" sz="4800" baseline="-25000" dirty="0">
                <a:latin typeface="Cambria" panose="02040503050406030204" pitchFamily="18" charset="0"/>
                <a:cs typeface="Times New Roman" panose="02020603050405020304" pitchFamily="18" charset="0"/>
              </a:rPr>
              <a:t>worker</a:t>
            </a:r>
            <a:r>
              <a:rPr lang="en-US" sz="4800" dirty="0">
                <a:latin typeface="Cambria" panose="02040503050406030204" pitchFamily="18" charset="0"/>
                <a:cs typeface="Times New Roman" panose="02020603050405020304" pitchFamily="18" charset="0"/>
              </a:rPr>
              <a:t> = </a:t>
            </a:r>
            <a:endParaRPr lang="en-US" sz="4800" baseline="-250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970231385"/>
      </p:ext>
    </p:extLst>
  </p:cSld>
  <p:clrMapOvr>
    <a:masterClrMapping/>
  </p:clrMapOvr>
  <p:transition spd="slow">
    <p:comb/>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ED1CEA46-39EB-44D8-8173-13D78AE8F53D}"/>
              </a:ext>
            </a:extLst>
          </p:cNvPr>
          <p:cNvSpPr txBox="1"/>
          <p:nvPr/>
        </p:nvSpPr>
        <p:spPr>
          <a:xfrm>
            <a:off x="722925" y="3056183"/>
            <a:ext cx="764953"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fi</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168</a:t>
            </a:fld>
            <a:endParaRPr lang="en-US"/>
          </a:p>
        </p:txBody>
      </p:sp>
      <p:sp>
        <p:nvSpPr>
          <p:cNvPr id="7" name="TextBox 6">
            <a:extLst>
              <a:ext uri="{FF2B5EF4-FFF2-40B4-BE49-F238E27FC236}">
                <a16:creationId xmlns:a16="http://schemas.microsoft.com/office/drawing/2014/main" id="{C17F5C17-2ED9-4AA8-8B65-D3F281377D99}"/>
              </a:ext>
            </a:extLst>
          </p:cNvPr>
          <p:cNvSpPr txBox="1"/>
          <p:nvPr/>
        </p:nvSpPr>
        <p:spPr>
          <a:xfrm>
            <a:off x="293873" y="2835439"/>
            <a:ext cx="461986" cy="1015663"/>
          </a:xfrm>
          <a:prstGeom prst="rect">
            <a:avLst/>
          </a:prstGeom>
          <a:noFill/>
        </p:spPr>
        <p:txBody>
          <a:bodyPr wrap="none" rtlCol="0">
            <a:spAutoFit/>
          </a:bodyPr>
          <a:lstStyle/>
          <a:p>
            <a:r>
              <a:rPr lang="en-US" sz="6000" dirty="0">
                <a:latin typeface="Cambria" panose="02040503050406030204" pitchFamily="18" charset="0"/>
                <a:cs typeface="Times New Roman" panose="02020603050405020304" pitchFamily="18" charset="0"/>
              </a:rPr>
              <a:t>〈</a:t>
            </a:r>
            <a:endParaRPr lang="en-US" sz="6000" baseline="-25000" dirty="0">
              <a:latin typeface="Cambria" panose="020405030504060302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4927880-FF6B-46FC-83A4-A0B11F2CA121}"/>
              </a:ext>
            </a:extLst>
          </p:cNvPr>
          <p:cNvSpPr txBox="1"/>
          <p:nvPr/>
        </p:nvSpPr>
        <p:spPr>
          <a:xfrm>
            <a:off x="11366848" y="2835440"/>
            <a:ext cx="461986" cy="1015663"/>
          </a:xfrm>
          <a:prstGeom prst="rect">
            <a:avLst/>
          </a:prstGeom>
          <a:noFill/>
        </p:spPr>
        <p:txBody>
          <a:bodyPr wrap="none" rtlCol="0">
            <a:spAutoFit/>
          </a:bodyPr>
          <a:lstStyle/>
          <a:p>
            <a:r>
              <a:rPr lang="en-US" sz="6000" dirty="0">
                <a:latin typeface="Cambria" panose="02040503050406030204" pitchFamily="18" charset="0"/>
                <a:cs typeface="Times New Roman" panose="02020603050405020304" pitchFamily="18" charset="0"/>
              </a:rPr>
              <a:t>〉</a:t>
            </a:r>
            <a:endParaRPr lang="en-US" sz="6000" baseline="-25000"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AC75740-AA83-4963-82A3-DB93B7C4D7DA}"/>
              </a:ext>
            </a:extLst>
          </p:cNvPr>
          <p:cNvSpPr txBox="1"/>
          <p:nvPr/>
        </p:nvSpPr>
        <p:spPr>
          <a:xfrm>
            <a:off x="7173066" y="3020106"/>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EF4C5B5-2A4A-435B-8287-5D3C8D5041AC}"/>
              </a:ext>
            </a:extLst>
          </p:cNvPr>
          <p:cNvSpPr txBox="1"/>
          <p:nvPr/>
        </p:nvSpPr>
        <p:spPr>
          <a:xfrm>
            <a:off x="8059658" y="3020105"/>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471427D-39E0-4FE2-8D94-B7F252A2F31E}"/>
              </a:ext>
            </a:extLst>
          </p:cNvPr>
          <p:cNvSpPr txBox="1"/>
          <p:nvPr/>
        </p:nvSpPr>
        <p:spPr>
          <a:xfrm>
            <a:off x="9899459" y="3026713"/>
            <a:ext cx="311304" cy="830997"/>
          </a:xfrm>
          <a:prstGeom prst="rect">
            <a:avLst/>
          </a:prstGeom>
          <a:noFill/>
        </p:spPr>
        <p:txBody>
          <a:bodyPr wrap="squar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CA4943F-8C97-4C4B-81CE-CED8D8B906F2}"/>
              </a:ext>
            </a:extLst>
          </p:cNvPr>
          <p:cNvSpPr txBox="1"/>
          <p:nvPr/>
        </p:nvSpPr>
        <p:spPr>
          <a:xfrm>
            <a:off x="4261333" y="3026713"/>
            <a:ext cx="864147"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fo</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F08AD83-A139-49D0-ABB2-A364DC6841EA}"/>
              </a:ext>
            </a:extLst>
          </p:cNvPr>
          <p:cNvSpPr txBox="1"/>
          <p:nvPr/>
        </p:nvSpPr>
        <p:spPr>
          <a:xfrm>
            <a:off x="4966117" y="3013495"/>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B2C1762-4411-441A-9FD8-3AAF6DEA9338}"/>
              </a:ext>
            </a:extLst>
          </p:cNvPr>
          <p:cNvSpPr txBox="1"/>
          <p:nvPr/>
        </p:nvSpPr>
        <p:spPr>
          <a:xfrm>
            <a:off x="2914924" y="3026713"/>
            <a:ext cx="1085554"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mo</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30224549-26E6-4A40-BF3E-73854542737A}"/>
              </a:ext>
            </a:extLst>
          </p:cNvPr>
          <p:cNvSpPr txBox="1"/>
          <p:nvPr/>
        </p:nvSpPr>
        <p:spPr>
          <a:xfrm>
            <a:off x="3853112" y="3013495"/>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1E5E8E92-D31F-4005-84CD-E58E85431145}"/>
              </a:ext>
            </a:extLst>
          </p:cNvPr>
          <p:cNvSpPr txBox="1"/>
          <p:nvPr/>
        </p:nvSpPr>
        <p:spPr>
          <a:xfrm>
            <a:off x="1748922" y="3039931"/>
            <a:ext cx="981359"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mi</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C962FFC-E339-401D-8F28-88ED7EA40ACB}"/>
              </a:ext>
            </a:extLst>
          </p:cNvPr>
          <p:cNvSpPr txBox="1"/>
          <p:nvPr/>
        </p:nvSpPr>
        <p:spPr>
          <a:xfrm>
            <a:off x="2598826" y="3026713"/>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9A610337-9924-4287-AF99-37E55AD4600B}"/>
              </a:ext>
            </a:extLst>
          </p:cNvPr>
          <p:cNvSpPr txBox="1"/>
          <p:nvPr/>
        </p:nvSpPr>
        <p:spPr>
          <a:xfrm>
            <a:off x="727411" y="3053149"/>
            <a:ext cx="764953"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P</a:t>
            </a:r>
            <a:r>
              <a:rPr lang="en-US" sz="4800" baseline="-25000" dirty="0" err="1">
                <a:solidFill>
                  <a:srgbClr val="4B0096"/>
                </a:solidFill>
                <a:latin typeface="Cambria" panose="02040503050406030204" pitchFamily="18" charset="0"/>
                <a:cs typeface="Times New Roman" panose="02020603050405020304" pitchFamily="18" charset="0"/>
              </a:rPr>
              <a:t>fi</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B5B69252-5997-44E1-960B-80EB94E63C01}"/>
              </a:ext>
            </a:extLst>
          </p:cNvPr>
          <p:cNvSpPr txBox="1"/>
          <p:nvPr/>
        </p:nvSpPr>
        <p:spPr>
          <a:xfrm>
            <a:off x="1337679" y="3039931"/>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B45BDBB2-9FD0-429C-8209-B61821E16652}"/>
              </a:ext>
            </a:extLst>
          </p:cNvPr>
          <p:cNvSpPr txBox="1"/>
          <p:nvPr/>
        </p:nvSpPr>
        <p:spPr>
          <a:xfrm>
            <a:off x="309825" y="1550340"/>
            <a:ext cx="3842719" cy="1015663"/>
          </a:xfrm>
          <a:prstGeom prst="rect">
            <a:avLst/>
          </a:prstGeom>
          <a:noFill/>
        </p:spPr>
        <p:txBody>
          <a:bodyPr wrap="none" rtlCol="0">
            <a:spAutoFit/>
          </a:bodyPr>
          <a:lstStyle/>
          <a:p>
            <a:r>
              <a:rPr lang="el-GR" sz="6000" dirty="0">
                <a:latin typeface="Cambria" panose="02040503050406030204" pitchFamily="18" charset="0"/>
                <a:cs typeface="Times New Roman" panose="02020603050405020304" pitchFamily="18" charset="0"/>
              </a:rPr>
              <a:t>Ψ</a:t>
            </a:r>
            <a:r>
              <a:rPr lang="en-US" sz="6000" baseline="-25000" dirty="0">
                <a:latin typeface="Cambria" panose="02040503050406030204" pitchFamily="18" charset="0"/>
                <a:cs typeface="Times New Roman" panose="02020603050405020304" pitchFamily="18" charset="0"/>
              </a:rPr>
              <a:t>workplace</a:t>
            </a:r>
            <a:r>
              <a:rPr lang="en-US" sz="6000" dirty="0">
                <a:latin typeface="Cambria" panose="02040503050406030204" pitchFamily="18" charset="0"/>
                <a:cs typeface="Times New Roman" panose="02020603050405020304" pitchFamily="18" charset="0"/>
              </a:rPr>
              <a:t> = </a:t>
            </a:r>
            <a:endParaRPr lang="en-US" sz="6000" baseline="-25000" dirty="0">
              <a:latin typeface="Cambria" panose="020405030504060302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E351C8A7-F75E-42F4-831B-821C7198EBFB}"/>
              </a:ext>
            </a:extLst>
          </p:cNvPr>
          <p:cNvSpPr txBox="1"/>
          <p:nvPr/>
        </p:nvSpPr>
        <p:spPr>
          <a:xfrm>
            <a:off x="5224799" y="3039931"/>
            <a:ext cx="891591" cy="830997"/>
          </a:xfrm>
          <a:prstGeom prst="rect">
            <a:avLst/>
          </a:prstGeom>
          <a:noFill/>
        </p:spPr>
        <p:txBody>
          <a:bodyPr wrap="none" rtlCol="0">
            <a:spAutoFit/>
          </a:bodyPr>
          <a:lstStyle/>
          <a:p>
            <a:r>
              <a:rPr lang="el-GR" sz="4800" dirty="0">
                <a:solidFill>
                  <a:srgbClr val="4B0096"/>
                </a:solidFill>
                <a:latin typeface="Cambria" panose="02040503050406030204" pitchFamily="18" charset="0"/>
                <a:cs typeface="Times New Roman" panose="02020603050405020304" pitchFamily="18" charset="0"/>
              </a:rPr>
              <a:t>Ψ</a:t>
            </a:r>
            <a:r>
              <a:rPr lang="el-GR" sz="4800" baseline="-25000" dirty="0">
                <a:solidFill>
                  <a:srgbClr val="4B0096"/>
                </a:solidFill>
                <a:latin typeface="Cambria" panose="02040503050406030204" pitchFamily="18" charset="0"/>
                <a:cs typeface="Times New Roman" panose="02020603050405020304" pitchFamily="18" charset="0"/>
              </a:rPr>
              <a:t>μ</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1875D2C8-8731-40D2-8678-B917FC62EE0D}"/>
              </a:ext>
            </a:extLst>
          </p:cNvPr>
          <p:cNvSpPr txBox="1"/>
          <p:nvPr/>
        </p:nvSpPr>
        <p:spPr>
          <a:xfrm>
            <a:off x="5948900" y="3026713"/>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A6B48733-03C0-47D8-859E-B068C7B53FF8}"/>
              </a:ext>
            </a:extLst>
          </p:cNvPr>
          <p:cNvSpPr txBox="1"/>
          <p:nvPr/>
        </p:nvSpPr>
        <p:spPr>
          <a:xfrm>
            <a:off x="9017232" y="3027053"/>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grpSp>
        <p:nvGrpSpPr>
          <p:cNvPr id="35" name="Group 34">
            <a:extLst>
              <a:ext uri="{FF2B5EF4-FFF2-40B4-BE49-F238E27FC236}">
                <a16:creationId xmlns:a16="http://schemas.microsoft.com/office/drawing/2014/main" id="{89A5CE1B-E7B7-42DC-8DDB-A1B5BA969175}"/>
              </a:ext>
            </a:extLst>
          </p:cNvPr>
          <p:cNvGrpSpPr/>
          <p:nvPr/>
        </p:nvGrpSpPr>
        <p:grpSpPr>
          <a:xfrm>
            <a:off x="6354313" y="3013501"/>
            <a:ext cx="960519" cy="830997"/>
            <a:chOff x="6489541" y="3013501"/>
            <a:chExt cx="960519" cy="830997"/>
          </a:xfrm>
        </p:grpSpPr>
        <p:sp>
          <p:nvSpPr>
            <p:cNvPr id="5" name="TextBox 4">
              <a:extLst>
                <a:ext uri="{FF2B5EF4-FFF2-40B4-BE49-F238E27FC236}">
                  <a16:creationId xmlns:a16="http://schemas.microsoft.com/office/drawing/2014/main" id="{3FE5FFF9-4624-456C-8706-15510686C6F8}"/>
                </a:ext>
              </a:extLst>
            </p:cNvPr>
            <p:cNvSpPr txBox="1"/>
            <p:nvPr/>
          </p:nvSpPr>
          <p:spPr>
            <a:xfrm>
              <a:off x="6489541" y="3013501"/>
              <a:ext cx="960519"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f</a:t>
              </a:r>
              <a:r>
                <a:rPr lang="en-US" sz="4800" baseline="-25000" dirty="0" err="1">
                  <a:solidFill>
                    <a:srgbClr val="4B0096"/>
                  </a:solidFill>
                  <a:latin typeface="Cambria" panose="02040503050406030204" pitchFamily="18" charset="0"/>
                  <a:cs typeface="Times New Roman" panose="02020603050405020304" pitchFamily="18" charset="0"/>
                </a:rPr>
                <a:t>init</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7FD2105E-A5F8-4EB8-9769-579D732AD567}"/>
                </a:ext>
              </a:extLst>
            </p:cNvPr>
            <p:cNvSpPr txBox="1"/>
            <p:nvPr/>
          </p:nvSpPr>
          <p:spPr>
            <a:xfrm>
              <a:off x="6791638" y="3176259"/>
              <a:ext cx="519694" cy="584775"/>
            </a:xfrm>
            <a:prstGeom prst="rect">
              <a:avLst/>
            </a:prstGeom>
            <a:noFill/>
          </p:spPr>
          <p:txBody>
            <a:bodyPr wrap="none" rtlCol="0">
              <a:spAutoFit/>
            </a:bodyPr>
            <a:lstStyle/>
            <a:p>
              <a:r>
                <a:rPr lang="en-US" sz="4800" baseline="30000" dirty="0">
                  <a:solidFill>
                    <a:srgbClr val="4B0096"/>
                  </a:solidFill>
                  <a:latin typeface="Cambria" panose="02040503050406030204" pitchFamily="18" charset="0"/>
                  <a:cs typeface="Times New Roman" panose="02020603050405020304" pitchFamily="18" charset="0"/>
                </a:rPr>
                <a:t>M</a:t>
              </a:r>
              <a:endParaRPr lang="en-US" sz="4800" baseline="-25000" dirty="0">
                <a:solidFill>
                  <a:srgbClr val="4B0096"/>
                </a:solidFill>
                <a:latin typeface="Cambria" panose="02040503050406030204" pitchFamily="18" charset="0"/>
                <a:cs typeface="Times New Roman" panose="02020603050405020304" pitchFamily="18" charset="0"/>
              </a:endParaRPr>
            </a:p>
          </p:txBody>
        </p:sp>
      </p:grpSp>
      <p:grpSp>
        <p:nvGrpSpPr>
          <p:cNvPr id="34" name="Group 33">
            <a:extLst>
              <a:ext uri="{FF2B5EF4-FFF2-40B4-BE49-F238E27FC236}">
                <a16:creationId xmlns:a16="http://schemas.microsoft.com/office/drawing/2014/main" id="{5BD12B7E-D68B-4137-9655-40DEB5FC3069}"/>
              </a:ext>
            </a:extLst>
          </p:cNvPr>
          <p:cNvGrpSpPr/>
          <p:nvPr/>
        </p:nvGrpSpPr>
        <p:grpSpPr>
          <a:xfrm>
            <a:off x="7611613" y="3013496"/>
            <a:ext cx="848973" cy="830997"/>
            <a:chOff x="7714646" y="3013496"/>
            <a:chExt cx="848973" cy="830997"/>
          </a:xfrm>
        </p:grpSpPr>
        <p:sp>
          <p:nvSpPr>
            <p:cNvPr id="6" name="TextBox 5">
              <a:extLst>
                <a:ext uri="{FF2B5EF4-FFF2-40B4-BE49-F238E27FC236}">
                  <a16:creationId xmlns:a16="http://schemas.microsoft.com/office/drawing/2014/main" id="{2E90CD66-3533-46E1-9EFA-C854EC3B09D2}"/>
                </a:ext>
              </a:extLst>
            </p:cNvPr>
            <p:cNvSpPr txBox="1"/>
            <p:nvPr/>
          </p:nvSpPr>
          <p:spPr>
            <a:xfrm>
              <a:off x="7714646" y="3013496"/>
              <a:ext cx="590226"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f</a:t>
              </a:r>
              <a:r>
                <a:rPr lang="en-US" sz="4800" baseline="-25000" dirty="0" err="1">
                  <a:solidFill>
                    <a:srgbClr val="4B0096"/>
                  </a:solidFill>
                  <a:latin typeface="Cambria" panose="02040503050406030204" pitchFamily="18" charset="0"/>
                  <a:cs typeface="Times New Roman" panose="02020603050405020304" pitchFamily="18" charset="0"/>
                </a:rPr>
                <a:t>u</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B1D1DC68-0ABB-4592-80FD-105FCE6DD9EF}"/>
                </a:ext>
              </a:extLst>
            </p:cNvPr>
            <p:cNvSpPr txBox="1"/>
            <p:nvPr/>
          </p:nvSpPr>
          <p:spPr>
            <a:xfrm>
              <a:off x="8013481" y="3176259"/>
              <a:ext cx="550138" cy="584775"/>
            </a:xfrm>
            <a:prstGeom prst="rect">
              <a:avLst/>
            </a:prstGeom>
            <a:noFill/>
          </p:spPr>
          <p:txBody>
            <a:bodyPr wrap="square" rtlCol="0">
              <a:spAutoFit/>
            </a:bodyPr>
            <a:lstStyle/>
            <a:p>
              <a:r>
                <a:rPr lang="en-US" sz="4800" baseline="30000" dirty="0">
                  <a:solidFill>
                    <a:srgbClr val="4B0096"/>
                  </a:solidFill>
                  <a:latin typeface="Cambria" panose="02040503050406030204" pitchFamily="18" charset="0"/>
                  <a:cs typeface="Times New Roman" panose="02020603050405020304" pitchFamily="18" charset="0"/>
                </a:rPr>
                <a:t>M</a:t>
              </a:r>
              <a:endParaRPr lang="en-US" sz="4800" baseline="-25000" dirty="0">
                <a:solidFill>
                  <a:srgbClr val="4B0096"/>
                </a:solidFill>
                <a:latin typeface="Cambria" panose="020405030504060302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F0B8F186-3B51-41E5-BE6E-494B5B78C2B2}"/>
              </a:ext>
            </a:extLst>
          </p:cNvPr>
          <p:cNvGrpSpPr/>
          <p:nvPr/>
        </p:nvGrpSpPr>
        <p:grpSpPr>
          <a:xfrm>
            <a:off x="8550763" y="3026714"/>
            <a:ext cx="703035" cy="830997"/>
            <a:chOff x="8602284" y="3026714"/>
            <a:chExt cx="703035" cy="830997"/>
          </a:xfrm>
        </p:grpSpPr>
        <p:sp>
          <p:nvSpPr>
            <p:cNvPr id="28" name="TextBox 27">
              <a:extLst>
                <a:ext uri="{FF2B5EF4-FFF2-40B4-BE49-F238E27FC236}">
                  <a16:creationId xmlns:a16="http://schemas.microsoft.com/office/drawing/2014/main" id="{338F472B-C8F8-4DD3-8C7B-680C31ACD758}"/>
                </a:ext>
              </a:extLst>
            </p:cNvPr>
            <p:cNvSpPr txBox="1"/>
            <p:nvPr/>
          </p:nvSpPr>
          <p:spPr>
            <a:xfrm>
              <a:off x="8602284" y="3026714"/>
              <a:ext cx="591829"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f</a:t>
              </a:r>
              <a:r>
                <a:rPr lang="en-US" sz="4800" baseline="-25000" dirty="0" err="1">
                  <a:solidFill>
                    <a:srgbClr val="4B0096"/>
                  </a:solidFill>
                  <a:latin typeface="Cambria" panose="02040503050406030204" pitchFamily="18" charset="0"/>
                  <a:cs typeface="Times New Roman" panose="02020603050405020304" pitchFamily="18" charset="0"/>
                </a:rPr>
                <a:t>p</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02CAEB37-8055-400A-8E08-78516F8A228C}"/>
                </a:ext>
              </a:extLst>
            </p:cNvPr>
            <p:cNvSpPr txBox="1"/>
            <p:nvPr/>
          </p:nvSpPr>
          <p:spPr>
            <a:xfrm>
              <a:off x="8896233" y="3176428"/>
              <a:ext cx="409086" cy="584775"/>
            </a:xfrm>
            <a:prstGeom prst="rect">
              <a:avLst/>
            </a:prstGeom>
            <a:noFill/>
          </p:spPr>
          <p:txBody>
            <a:bodyPr wrap="none" rtlCol="0">
              <a:spAutoFit/>
            </a:bodyPr>
            <a:lstStyle/>
            <a:p>
              <a:r>
                <a:rPr lang="el-GR" sz="4800" baseline="30000" dirty="0">
                  <a:solidFill>
                    <a:srgbClr val="4B0096"/>
                  </a:solidFill>
                  <a:latin typeface="Cambria" panose="02040503050406030204" pitchFamily="18" charset="0"/>
                  <a:cs typeface="Times New Roman" panose="02020603050405020304" pitchFamily="18" charset="0"/>
                </a:rPr>
                <a:t>μ</a:t>
              </a:r>
              <a:endParaRPr lang="en-US" sz="4800" baseline="-25000" dirty="0">
                <a:solidFill>
                  <a:srgbClr val="4B0096"/>
                </a:solidFill>
                <a:latin typeface="Cambria" panose="02040503050406030204" pitchFamily="18" charset="0"/>
                <a:cs typeface="Times New Roman" panose="02020603050405020304" pitchFamily="18" charset="0"/>
              </a:endParaRPr>
            </a:p>
          </p:txBody>
        </p:sp>
      </p:grpSp>
      <p:grpSp>
        <p:nvGrpSpPr>
          <p:cNvPr id="3" name="Group 2">
            <a:extLst>
              <a:ext uri="{FF2B5EF4-FFF2-40B4-BE49-F238E27FC236}">
                <a16:creationId xmlns:a16="http://schemas.microsoft.com/office/drawing/2014/main" id="{92EC9648-006A-4B8C-AE1C-B1EFB3C849BA}"/>
              </a:ext>
            </a:extLst>
          </p:cNvPr>
          <p:cNvGrpSpPr/>
          <p:nvPr/>
        </p:nvGrpSpPr>
        <p:grpSpPr>
          <a:xfrm>
            <a:off x="9432990" y="3013496"/>
            <a:ext cx="829528" cy="830997"/>
            <a:chOff x="9387926" y="3013496"/>
            <a:chExt cx="829528" cy="830997"/>
          </a:xfrm>
        </p:grpSpPr>
        <p:sp>
          <p:nvSpPr>
            <p:cNvPr id="13" name="TextBox 12">
              <a:extLst>
                <a:ext uri="{FF2B5EF4-FFF2-40B4-BE49-F238E27FC236}">
                  <a16:creationId xmlns:a16="http://schemas.microsoft.com/office/drawing/2014/main" id="{1F2DF54A-A6B9-4AB4-8BBA-6C85B57551F3}"/>
                </a:ext>
              </a:extLst>
            </p:cNvPr>
            <p:cNvSpPr txBox="1"/>
            <p:nvPr/>
          </p:nvSpPr>
          <p:spPr>
            <a:xfrm>
              <a:off x="9387926" y="3013496"/>
              <a:ext cx="591829"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f</a:t>
              </a:r>
              <a:r>
                <a:rPr lang="en-US" sz="4800" baseline="-25000" dirty="0" err="1">
                  <a:solidFill>
                    <a:srgbClr val="4B0096"/>
                  </a:solidFill>
                  <a:latin typeface="Cambria" panose="02040503050406030204" pitchFamily="18" charset="0"/>
                  <a:cs typeface="Times New Roman" panose="02020603050405020304" pitchFamily="18" charset="0"/>
                </a:rPr>
                <a:t>p</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9FFADDE7-5AA5-4993-AA6F-A072253A4BC0}"/>
                </a:ext>
              </a:extLst>
            </p:cNvPr>
            <p:cNvSpPr txBox="1"/>
            <p:nvPr/>
          </p:nvSpPr>
          <p:spPr>
            <a:xfrm>
              <a:off x="9667316" y="3176428"/>
              <a:ext cx="550138" cy="584775"/>
            </a:xfrm>
            <a:prstGeom prst="rect">
              <a:avLst/>
            </a:prstGeom>
            <a:noFill/>
          </p:spPr>
          <p:txBody>
            <a:bodyPr wrap="square" rtlCol="0">
              <a:spAutoFit/>
            </a:bodyPr>
            <a:lstStyle/>
            <a:p>
              <a:r>
                <a:rPr lang="en-US" sz="4800" baseline="30000" dirty="0">
                  <a:solidFill>
                    <a:srgbClr val="4B0096"/>
                  </a:solidFill>
                  <a:latin typeface="Cambria" panose="02040503050406030204" pitchFamily="18" charset="0"/>
                  <a:cs typeface="Times New Roman" panose="02020603050405020304" pitchFamily="18" charset="0"/>
                </a:rPr>
                <a:t>M</a:t>
              </a:r>
              <a:endParaRPr lang="en-US" sz="4800" baseline="-25000" dirty="0">
                <a:solidFill>
                  <a:srgbClr val="4B0096"/>
                </a:solidFill>
                <a:latin typeface="Cambria" panose="02040503050406030204" pitchFamily="18"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41A55948-994D-4BF9-93DF-F1724A8C5C4E}"/>
              </a:ext>
            </a:extLst>
          </p:cNvPr>
          <p:cNvGrpSpPr/>
          <p:nvPr/>
        </p:nvGrpSpPr>
        <p:grpSpPr>
          <a:xfrm>
            <a:off x="10314455" y="3013495"/>
            <a:ext cx="1144865" cy="830997"/>
            <a:chOff x="10192123" y="3013495"/>
            <a:chExt cx="1144865" cy="830997"/>
          </a:xfrm>
        </p:grpSpPr>
        <p:sp>
          <p:nvSpPr>
            <p:cNvPr id="14" name="TextBox 13">
              <a:extLst>
                <a:ext uri="{FF2B5EF4-FFF2-40B4-BE49-F238E27FC236}">
                  <a16:creationId xmlns:a16="http://schemas.microsoft.com/office/drawing/2014/main" id="{56DA3CBC-8A9E-415C-BC0A-694B2D3833CB}"/>
                </a:ext>
              </a:extLst>
            </p:cNvPr>
            <p:cNvSpPr txBox="1"/>
            <p:nvPr/>
          </p:nvSpPr>
          <p:spPr>
            <a:xfrm>
              <a:off x="10192123" y="3013495"/>
              <a:ext cx="1144865" cy="830997"/>
            </a:xfrm>
            <a:prstGeom prst="rect">
              <a:avLst/>
            </a:prstGeom>
            <a:noFill/>
          </p:spPr>
          <p:txBody>
            <a:bodyPr wrap="none" rtlCol="0">
              <a:spAutoFit/>
            </a:bodyPr>
            <a:lstStyle/>
            <a:p>
              <a:r>
                <a:rPr lang="en-US" sz="4800" i="1" dirty="0" err="1">
                  <a:solidFill>
                    <a:srgbClr val="4B0096"/>
                  </a:solidFill>
                  <a:latin typeface="Cambria" panose="02040503050406030204" pitchFamily="18" charset="0"/>
                  <a:cs typeface="Times New Roman" panose="02020603050405020304" pitchFamily="18" charset="0"/>
                </a:rPr>
                <a:t>f</a:t>
              </a:r>
              <a:r>
                <a:rPr lang="en-US" sz="4800" baseline="-25000" dirty="0" err="1">
                  <a:solidFill>
                    <a:srgbClr val="4B0096"/>
                  </a:solidFill>
                  <a:latin typeface="Cambria" panose="02040503050406030204" pitchFamily="18" charset="0"/>
                  <a:cs typeface="Times New Roman" panose="02020603050405020304" pitchFamily="18" charset="0"/>
                </a:rPr>
                <a:t>final</a:t>
              </a:r>
              <a:endParaRPr lang="en-US" sz="4800" baseline="-25000" dirty="0">
                <a:solidFill>
                  <a:srgbClr val="4B0096"/>
                </a:solidFill>
                <a:latin typeface="Cambria" panose="020405030504060302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182B9EC6-8521-4C87-B152-DCF577BC4D36}"/>
                </a:ext>
              </a:extLst>
            </p:cNvPr>
            <p:cNvSpPr txBox="1"/>
            <p:nvPr/>
          </p:nvSpPr>
          <p:spPr>
            <a:xfrm>
              <a:off x="10502953" y="3172338"/>
              <a:ext cx="550138" cy="584775"/>
            </a:xfrm>
            <a:prstGeom prst="rect">
              <a:avLst/>
            </a:prstGeom>
            <a:noFill/>
          </p:spPr>
          <p:txBody>
            <a:bodyPr wrap="square" rtlCol="0">
              <a:spAutoFit/>
            </a:bodyPr>
            <a:lstStyle/>
            <a:p>
              <a:r>
                <a:rPr lang="en-US" sz="4800" baseline="30000" dirty="0">
                  <a:solidFill>
                    <a:srgbClr val="4B0096"/>
                  </a:solidFill>
                  <a:latin typeface="Cambria" panose="02040503050406030204" pitchFamily="18" charset="0"/>
                  <a:cs typeface="Times New Roman" panose="02020603050405020304" pitchFamily="18" charset="0"/>
                </a:rPr>
                <a:t>M</a:t>
              </a:r>
              <a:endParaRPr lang="en-US" sz="4800" baseline="-25000" dirty="0">
                <a:solidFill>
                  <a:srgbClr val="4B0096"/>
                </a:solidFill>
                <a:latin typeface="Cambria" panose="02040503050406030204" pitchFamily="18" charset="0"/>
                <a:cs typeface="Times New Roman" panose="02020603050405020304" pitchFamily="18" charset="0"/>
              </a:endParaRPr>
            </a:p>
          </p:txBody>
        </p:sp>
      </p:grpSp>
    </p:spTree>
    <p:extLst>
      <p:ext uri="{BB962C8B-B14F-4D97-AF65-F5344CB8AC3E}">
        <p14:creationId xmlns:p14="http://schemas.microsoft.com/office/powerpoint/2010/main" val="3791542433"/>
      </p:ext>
    </p:extLst>
  </p:cSld>
  <p:clrMapOvr>
    <a:masterClrMapping/>
  </p:clrMapOvr>
  <mc:AlternateContent xmlns:mc="http://schemas.openxmlformats.org/markup-compatibility/2006" xmlns:p14="http://schemas.microsoft.com/office/powerpoint/2010/main">
    <mc:Choice Requires="p14">
      <p:transition spd="slow" p14:dur="1600">
        <p14:prism dir="r" isInverted="1"/>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169</a:t>
            </a:fld>
            <a:endParaRPr lang="en-US"/>
          </a:p>
        </p:txBody>
      </p:sp>
      <p:sp>
        <p:nvSpPr>
          <p:cNvPr id="15" name="TextBox 14">
            <a:extLst>
              <a:ext uri="{FF2B5EF4-FFF2-40B4-BE49-F238E27FC236}">
                <a16:creationId xmlns:a16="http://schemas.microsoft.com/office/drawing/2014/main" id="{DCA4943F-8C97-4C4B-81CE-CED8D8B906F2}"/>
              </a:ext>
            </a:extLst>
          </p:cNvPr>
          <p:cNvSpPr txBox="1"/>
          <p:nvPr/>
        </p:nvSpPr>
        <p:spPr>
          <a:xfrm>
            <a:off x="462643" y="4864130"/>
            <a:ext cx="693844" cy="646331"/>
          </a:xfrm>
          <a:prstGeom prst="rect">
            <a:avLst/>
          </a:prstGeom>
          <a:noFill/>
        </p:spPr>
        <p:txBody>
          <a:bodyPr wrap="none" rtlCol="0">
            <a:spAutoFit/>
          </a:bodyPr>
          <a:lstStyle/>
          <a:p>
            <a:r>
              <a:rPr lang="en-US" sz="3600" i="1" dirty="0" err="1">
                <a:solidFill>
                  <a:schemeClr val="bg1"/>
                </a:solidFill>
                <a:latin typeface="Cambria" panose="02040503050406030204" pitchFamily="18" charset="0"/>
                <a:cs typeface="Times New Roman" panose="02020603050405020304" pitchFamily="18" charset="0"/>
              </a:rPr>
              <a:t>P</a:t>
            </a:r>
            <a:r>
              <a:rPr lang="en-US" sz="3600" baseline="-25000" dirty="0" err="1">
                <a:solidFill>
                  <a:schemeClr val="bg1"/>
                </a:solidFill>
                <a:latin typeface="Cambria" panose="02040503050406030204" pitchFamily="18" charset="0"/>
                <a:cs typeface="Times New Roman" panose="02020603050405020304" pitchFamily="18" charset="0"/>
              </a:rPr>
              <a:t>fo</a:t>
            </a:r>
            <a:endParaRPr lang="en-US" sz="3600" baseline="-25000" dirty="0">
              <a:solidFill>
                <a:schemeClr val="bg1"/>
              </a:solidFill>
              <a:latin typeface="Cambria" panose="020405030504060302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E351C8A7-F75E-42F4-831B-821C7198EBFB}"/>
              </a:ext>
            </a:extLst>
          </p:cNvPr>
          <p:cNvSpPr txBox="1"/>
          <p:nvPr/>
        </p:nvSpPr>
        <p:spPr>
          <a:xfrm>
            <a:off x="462643" y="5599453"/>
            <a:ext cx="2488758" cy="646331"/>
          </a:xfrm>
          <a:prstGeom prst="rect">
            <a:avLst/>
          </a:prstGeom>
          <a:noFill/>
        </p:spPr>
        <p:txBody>
          <a:bodyPr wrap="none" rtlCol="0">
            <a:spAutoFit/>
          </a:bodyPr>
          <a:lstStyle/>
          <a:p>
            <a:r>
              <a:rPr lang="el-GR" sz="3600" dirty="0">
                <a:solidFill>
                  <a:schemeClr val="bg1"/>
                </a:solidFill>
                <a:latin typeface="Cambria" panose="02040503050406030204" pitchFamily="18" charset="0"/>
                <a:cs typeface="Times New Roman" panose="02020603050405020304" pitchFamily="18" charset="0"/>
              </a:rPr>
              <a:t>Ψ</a:t>
            </a:r>
            <a:r>
              <a:rPr lang="el-GR" sz="3600" baseline="-25000" dirty="0">
                <a:solidFill>
                  <a:schemeClr val="bg1"/>
                </a:solidFill>
                <a:latin typeface="Cambria" panose="02040503050406030204" pitchFamily="18" charset="0"/>
                <a:cs typeface="Times New Roman" panose="02020603050405020304" pitchFamily="18" charset="0"/>
              </a:rPr>
              <a:t>μ</a:t>
            </a:r>
            <a:r>
              <a:rPr lang="en-US" sz="3600" dirty="0">
                <a:solidFill>
                  <a:schemeClr val="bg1"/>
                </a:solidFill>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 </a:t>
            </a:r>
            <a:r>
              <a:rPr lang="el-GR" sz="3600" dirty="0">
                <a:latin typeface="Cambria" panose="02040503050406030204" pitchFamily="18" charset="0"/>
                <a:cs typeface="Times New Roman" panose="02020603050405020304" pitchFamily="18" charset="0"/>
              </a:rPr>
              <a:t>Ψ</a:t>
            </a:r>
            <a:r>
              <a:rPr lang="en-US" sz="3600" baseline="-25000" dirty="0">
                <a:latin typeface="Cambria" panose="02040503050406030204" pitchFamily="18" charset="0"/>
                <a:cs typeface="Times New Roman" panose="02020603050405020304" pitchFamily="18" charset="0"/>
              </a:rPr>
              <a:t>worker</a:t>
            </a:r>
          </a:p>
        </p:txBody>
      </p:sp>
      <p:grpSp>
        <p:nvGrpSpPr>
          <p:cNvPr id="35" name="Group 34">
            <a:extLst>
              <a:ext uri="{FF2B5EF4-FFF2-40B4-BE49-F238E27FC236}">
                <a16:creationId xmlns:a16="http://schemas.microsoft.com/office/drawing/2014/main" id="{89A5CE1B-E7B7-42DC-8DDB-A1B5BA969175}"/>
              </a:ext>
            </a:extLst>
          </p:cNvPr>
          <p:cNvGrpSpPr/>
          <p:nvPr/>
        </p:nvGrpSpPr>
        <p:grpSpPr>
          <a:xfrm>
            <a:off x="462643" y="7007218"/>
            <a:ext cx="764953" cy="646331"/>
            <a:chOff x="6489541" y="3013501"/>
            <a:chExt cx="764953" cy="646331"/>
          </a:xfrm>
        </p:grpSpPr>
        <p:sp>
          <p:nvSpPr>
            <p:cNvPr id="5" name="TextBox 4">
              <a:extLst>
                <a:ext uri="{FF2B5EF4-FFF2-40B4-BE49-F238E27FC236}">
                  <a16:creationId xmlns:a16="http://schemas.microsoft.com/office/drawing/2014/main" id="{3FE5FFF9-4624-456C-8706-15510686C6F8}"/>
                </a:ext>
              </a:extLst>
            </p:cNvPr>
            <p:cNvSpPr txBox="1"/>
            <p:nvPr/>
          </p:nvSpPr>
          <p:spPr>
            <a:xfrm>
              <a:off x="6489541" y="3013501"/>
              <a:ext cx="764953" cy="646331"/>
            </a:xfrm>
            <a:prstGeom prst="rect">
              <a:avLst/>
            </a:prstGeom>
            <a:noFill/>
          </p:spPr>
          <p:txBody>
            <a:bodyPr wrap="none" rtlCol="0">
              <a:spAutoFit/>
            </a:bodyPr>
            <a:lstStyle/>
            <a:p>
              <a:r>
                <a:rPr lang="en-US" sz="3600" i="1" dirty="0" err="1">
                  <a:solidFill>
                    <a:srgbClr val="4B0096"/>
                  </a:solidFill>
                  <a:latin typeface="Cambria" panose="02040503050406030204" pitchFamily="18" charset="0"/>
                  <a:cs typeface="Times New Roman" panose="02020603050405020304" pitchFamily="18" charset="0"/>
                </a:rPr>
                <a:t>f</a:t>
              </a:r>
              <a:r>
                <a:rPr lang="en-US" sz="3600" baseline="-25000" dirty="0" err="1">
                  <a:solidFill>
                    <a:srgbClr val="4B0096"/>
                  </a:solidFill>
                  <a:latin typeface="Cambria" panose="02040503050406030204" pitchFamily="18" charset="0"/>
                  <a:cs typeface="Times New Roman" panose="02020603050405020304" pitchFamily="18" charset="0"/>
                </a:rPr>
                <a:t>init</a:t>
              </a:r>
              <a:endParaRPr lang="en-US" sz="3600" baseline="-25000" dirty="0">
                <a:solidFill>
                  <a:srgbClr val="4B0096"/>
                </a:solidFill>
                <a:latin typeface="Cambria" panose="020405030504060302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7FD2105E-A5F8-4EB8-9769-579D732AD567}"/>
                </a:ext>
              </a:extLst>
            </p:cNvPr>
            <p:cNvSpPr txBox="1"/>
            <p:nvPr/>
          </p:nvSpPr>
          <p:spPr>
            <a:xfrm>
              <a:off x="6791638" y="3176259"/>
              <a:ext cx="436338" cy="461665"/>
            </a:xfrm>
            <a:prstGeom prst="rect">
              <a:avLst/>
            </a:prstGeom>
            <a:noFill/>
          </p:spPr>
          <p:txBody>
            <a:bodyPr wrap="none" rtlCol="0">
              <a:spAutoFit/>
            </a:bodyPr>
            <a:lstStyle/>
            <a:p>
              <a:r>
                <a:rPr lang="en-US" sz="3600" baseline="30000" dirty="0">
                  <a:solidFill>
                    <a:srgbClr val="4B0096"/>
                  </a:solidFill>
                  <a:latin typeface="Cambria" panose="02040503050406030204" pitchFamily="18" charset="0"/>
                  <a:cs typeface="Times New Roman" panose="02020603050405020304" pitchFamily="18" charset="0"/>
                </a:rPr>
                <a:t>M</a:t>
              </a:r>
              <a:endParaRPr lang="en-US" sz="3600" baseline="-25000" dirty="0">
                <a:solidFill>
                  <a:srgbClr val="4B0096"/>
                </a:solidFill>
                <a:latin typeface="Cambria" panose="02040503050406030204" pitchFamily="18" charset="0"/>
                <a:cs typeface="Times New Roman" panose="02020603050405020304" pitchFamily="18" charset="0"/>
              </a:endParaRPr>
            </a:p>
          </p:txBody>
        </p:sp>
      </p:grpSp>
      <p:grpSp>
        <p:nvGrpSpPr>
          <p:cNvPr id="34" name="Group 33">
            <a:extLst>
              <a:ext uri="{FF2B5EF4-FFF2-40B4-BE49-F238E27FC236}">
                <a16:creationId xmlns:a16="http://schemas.microsoft.com/office/drawing/2014/main" id="{5BD12B7E-D68B-4137-9655-40DEB5FC3069}"/>
              </a:ext>
            </a:extLst>
          </p:cNvPr>
          <p:cNvGrpSpPr/>
          <p:nvPr/>
        </p:nvGrpSpPr>
        <p:grpSpPr>
          <a:xfrm>
            <a:off x="462643" y="8289339"/>
            <a:ext cx="848973" cy="646331"/>
            <a:chOff x="7714646" y="3013496"/>
            <a:chExt cx="848973" cy="646331"/>
          </a:xfrm>
        </p:grpSpPr>
        <p:sp>
          <p:nvSpPr>
            <p:cNvPr id="6" name="TextBox 5">
              <a:extLst>
                <a:ext uri="{FF2B5EF4-FFF2-40B4-BE49-F238E27FC236}">
                  <a16:creationId xmlns:a16="http://schemas.microsoft.com/office/drawing/2014/main" id="{2E90CD66-3533-46E1-9EFA-C854EC3B09D2}"/>
                </a:ext>
              </a:extLst>
            </p:cNvPr>
            <p:cNvSpPr txBox="1"/>
            <p:nvPr/>
          </p:nvSpPr>
          <p:spPr>
            <a:xfrm>
              <a:off x="7714646" y="3013496"/>
              <a:ext cx="489236" cy="646331"/>
            </a:xfrm>
            <a:prstGeom prst="rect">
              <a:avLst/>
            </a:prstGeom>
            <a:noFill/>
          </p:spPr>
          <p:txBody>
            <a:bodyPr wrap="none" rtlCol="0">
              <a:spAutoFit/>
            </a:bodyPr>
            <a:lstStyle/>
            <a:p>
              <a:r>
                <a:rPr lang="en-US" sz="3600" i="1" dirty="0" err="1">
                  <a:solidFill>
                    <a:srgbClr val="4B0096"/>
                  </a:solidFill>
                  <a:latin typeface="Cambria" panose="02040503050406030204" pitchFamily="18" charset="0"/>
                  <a:cs typeface="Times New Roman" panose="02020603050405020304" pitchFamily="18" charset="0"/>
                </a:rPr>
                <a:t>f</a:t>
              </a:r>
              <a:r>
                <a:rPr lang="en-US" sz="3600" baseline="-25000" dirty="0" err="1">
                  <a:solidFill>
                    <a:srgbClr val="4B0096"/>
                  </a:solidFill>
                  <a:latin typeface="Cambria" panose="02040503050406030204" pitchFamily="18" charset="0"/>
                  <a:cs typeface="Times New Roman" panose="02020603050405020304" pitchFamily="18" charset="0"/>
                </a:rPr>
                <a:t>u</a:t>
              </a:r>
              <a:endParaRPr lang="en-US" sz="3600" baseline="-25000" dirty="0">
                <a:solidFill>
                  <a:srgbClr val="4B0096"/>
                </a:solidFill>
                <a:latin typeface="Cambria" panose="020405030504060302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B1D1DC68-0ABB-4592-80FD-105FCE6DD9EF}"/>
                </a:ext>
              </a:extLst>
            </p:cNvPr>
            <p:cNvSpPr txBox="1"/>
            <p:nvPr/>
          </p:nvSpPr>
          <p:spPr>
            <a:xfrm>
              <a:off x="8013481" y="3176259"/>
              <a:ext cx="550138" cy="461665"/>
            </a:xfrm>
            <a:prstGeom prst="rect">
              <a:avLst/>
            </a:prstGeom>
            <a:noFill/>
          </p:spPr>
          <p:txBody>
            <a:bodyPr wrap="square" rtlCol="0">
              <a:spAutoFit/>
            </a:bodyPr>
            <a:lstStyle/>
            <a:p>
              <a:r>
                <a:rPr lang="en-US" sz="3600" baseline="30000" dirty="0">
                  <a:solidFill>
                    <a:srgbClr val="4B0096"/>
                  </a:solidFill>
                  <a:latin typeface="Cambria" panose="02040503050406030204" pitchFamily="18" charset="0"/>
                  <a:cs typeface="Times New Roman" panose="02020603050405020304" pitchFamily="18" charset="0"/>
                </a:rPr>
                <a:t>M</a:t>
              </a:r>
              <a:endParaRPr lang="en-US" sz="3600" baseline="-25000" dirty="0">
                <a:solidFill>
                  <a:srgbClr val="4B0096"/>
                </a:solidFill>
                <a:latin typeface="Cambria" panose="020405030504060302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F0B8F186-3B51-41E5-BE6E-494B5B78C2B2}"/>
              </a:ext>
            </a:extLst>
          </p:cNvPr>
          <p:cNvGrpSpPr/>
          <p:nvPr/>
        </p:nvGrpSpPr>
        <p:grpSpPr>
          <a:xfrm>
            <a:off x="462643" y="9548977"/>
            <a:ext cx="646931" cy="646331"/>
            <a:chOff x="8602284" y="3026714"/>
            <a:chExt cx="646931" cy="646331"/>
          </a:xfrm>
        </p:grpSpPr>
        <p:sp>
          <p:nvSpPr>
            <p:cNvPr id="28" name="TextBox 27">
              <a:extLst>
                <a:ext uri="{FF2B5EF4-FFF2-40B4-BE49-F238E27FC236}">
                  <a16:creationId xmlns:a16="http://schemas.microsoft.com/office/drawing/2014/main" id="{338F472B-C8F8-4DD3-8C7B-680C31ACD758}"/>
                </a:ext>
              </a:extLst>
            </p:cNvPr>
            <p:cNvSpPr txBox="1"/>
            <p:nvPr/>
          </p:nvSpPr>
          <p:spPr>
            <a:xfrm>
              <a:off x="8602284" y="3026714"/>
              <a:ext cx="490840" cy="646331"/>
            </a:xfrm>
            <a:prstGeom prst="rect">
              <a:avLst/>
            </a:prstGeom>
            <a:noFill/>
          </p:spPr>
          <p:txBody>
            <a:bodyPr wrap="none" rtlCol="0">
              <a:spAutoFit/>
            </a:bodyPr>
            <a:lstStyle/>
            <a:p>
              <a:r>
                <a:rPr lang="en-US" sz="3600" i="1" dirty="0" err="1">
                  <a:solidFill>
                    <a:srgbClr val="4B0096"/>
                  </a:solidFill>
                  <a:latin typeface="Cambria" panose="02040503050406030204" pitchFamily="18" charset="0"/>
                  <a:cs typeface="Times New Roman" panose="02020603050405020304" pitchFamily="18" charset="0"/>
                </a:rPr>
                <a:t>f</a:t>
              </a:r>
              <a:r>
                <a:rPr lang="en-US" sz="3600" baseline="-25000" dirty="0" err="1">
                  <a:solidFill>
                    <a:srgbClr val="4B0096"/>
                  </a:solidFill>
                  <a:latin typeface="Cambria" panose="02040503050406030204" pitchFamily="18" charset="0"/>
                  <a:cs typeface="Times New Roman" panose="02020603050405020304" pitchFamily="18" charset="0"/>
                </a:rPr>
                <a:t>p</a:t>
              </a:r>
              <a:endParaRPr lang="en-US" sz="3600" baseline="-25000" dirty="0">
                <a:solidFill>
                  <a:srgbClr val="4B0096"/>
                </a:solidFill>
                <a:latin typeface="Cambria" panose="020405030504060302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02CAEB37-8055-400A-8E08-78516F8A228C}"/>
                </a:ext>
              </a:extLst>
            </p:cNvPr>
            <p:cNvSpPr txBox="1"/>
            <p:nvPr/>
          </p:nvSpPr>
          <p:spPr>
            <a:xfrm>
              <a:off x="8896233" y="3176428"/>
              <a:ext cx="352982" cy="461665"/>
            </a:xfrm>
            <a:prstGeom prst="rect">
              <a:avLst/>
            </a:prstGeom>
            <a:noFill/>
          </p:spPr>
          <p:txBody>
            <a:bodyPr wrap="none" rtlCol="0">
              <a:spAutoFit/>
            </a:bodyPr>
            <a:lstStyle/>
            <a:p>
              <a:r>
                <a:rPr lang="el-GR" sz="3600" baseline="30000" dirty="0">
                  <a:solidFill>
                    <a:srgbClr val="4B0096"/>
                  </a:solidFill>
                  <a:latin typeface="Cambria" panose="02040503050406030204" pitchFamily="18" charset="0"/>
                  <a:cs typeface="Times New Roman" panose="02020603050405020304" pitchFamily="18" charset="0"/>
                </a:rPr>
                <a:t>μ</a:t>
              </a:r>
              <a:endParaRPr lang="en-US" sz="3600" baseline="-25000" dirty="0">
                <a:solidFill>
                  <a:srgbClr val="4B0096"/>
                </a:solidFill>
                <a:latin typeface="Cambria" panose="02040503050406030204" pitchFamily="18" charset="0"/>
                <a:cs typeface="Times New Roman" panose="02020603050405020304" pitchFamily="18" charset="0"/>
              </a:endParaRPr>
            </a:p>
          </p:txBody>
        </p:sp>
      </p:grpSp>
      <p:grpSp>
        <p:nvGrpSpPr>
          <p:cNvPr id="3" name="Group 2">
            <a:extLst>
              <a:ext uri="{FF2B5EF4-FFF2-40B4-BE49-F238E27FC236}">
                <a16:creationId xmlns:a16="http://schemas.microsoft.com/office/drawing/2014/main" id="{92EC9648-006A-4B8C-AE1C-B1EFB3C849BA}"/>
              </a:ext>
            </a:extLst>
          </p:cNvPr>
          <p:cNvGrpSpPr/>
          <p:nvPr/>
        </p:nvGrpSpPr>
        <p:grpSpPr>
          <a:xfrm>
            <a:off x="462643" y="10830518"/>
            <a:ext cx="829528" cy="646331"/>
            <a:chOff x="9387926" y="3013496"/>
            <a:chExt cx="829528" cy="646331"/>
          </a:xfrm>
        </p:grpSpPr>
        <p:sp>
          <p:nvSpPr>
            <p:cNvPr id="13" name="TextBox 12">
              <a:extLst>
                <a:ext uri="{FF2B5EF4-FFF2-40B4-BE49-F238E27FC236}">
                  <a16:creationId xmlns:a16="http://schemas.microsoft.com/office/drawing/2014/main" id="{1F2DF54A-A6B9-4AB4-8BBA-6C85B57551F3}"/>
                </a:ext>
              </a:extLst>
            </p:cNvPr>
            <p:cNvSpPr txBox="1"/>
            <p:nvPr/>
          </p:nvSpPr>
          <p:spPr>
            <a:xfrm>
              <a:off x="9387926" y="3013496"/>
              <a:ext cx="490840" cy="646331"/>
            </a:xfrm>
            <a:prstGeom prst="rect">
              <a:avLst/>
            </a:prstGeom>
            <a:noFill/>
          </p:spPr>
          <p:txBody>
            <a:bodyPr wrap="none" rtlCol="0">
              <a:spAutoFit/>
            </a:bodyPr>
            <a:lstStyle/>
            <a:p>
              <a:r>
                <a:rPr lang="en-US" sz="3600" i="1" dirty="0" err="1">
                  <a:solidFill>
                    <a:schemeClr val="bg1"/>
                  </a:solidFill>
                  <a:latin typeface="Cambria" panose="02040503050406030204" pitchFamily="18" charset="0"/>
                  <a:cs typeface="Times New Roman" panose="02020603050405020304" pitchFamily="18" charset="0"/>
                </a:rPr>
                <a:t>f</a:t>
              </a:r>
              <a:r>
                <a:rPr lang="en-US" sz="3600" baseline="-25000" dirty="0" err="1">
                  <a:solidFill>
                    <a:schemeClr val="bg1"/>
                  </a:solidFill>
                  <a:latin typeface="Cambria" panose="02040503050406030204" pitchFamily="18" charset="0"/>
                  <a:cs typeface="Times New Roman" panose="02020603050405020304" pitchFamily="18" charset="0"/>
                </a:rPr>
                <a:t>p</a:t>
              </a:r>
              <a:endParaRPr lang="en-US" sz="3600" baseline="-25000" dirty="0">
                <a:solidFill>
                  <a:schemeClr val="bg1"/>
                </a:solidFill>
                <a:latin typeface="Cambria" panose="020405030504060302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9FFADDE7-5AA5-4993-AA6F-A072253A4BC0}"/>
                </a:ext>
              </a:extLst>
            </p:cNvPr>
            <p:cNvSpPr txBox="1"/>
            <p:nvPr/>
          </p:nvSpPr>
          <p:spPr>
            <a:xfrm>
              <a:off x="9667316" y="3176428"/>
              <a:ext cx="550138" cy="461665"/>
            </a:xfrm>
            <a:prstGeom prst="rect">
              <a:avLst/>
            </a:prstGeom>
            <a:noFill/>
          </p:spPr>
          <p:txBody>
            <a:bodyPr wrap="square" rtlCol="0">
              <a:spAutoFit/>
            </a:bodyPr>
            <a:lstStyle/>
            <a:p>
              <a:r>
                <a:rPr lang="en-US" sz="3600" baseline="30000" dirty="0">
                  <a:solidFill>
                    <a:schemeClr val="bg1"/>
                  </a:solidFill>
                  <a:latin typeface="Cambria" panose="02040503050406030204" pitchFamily="18" charset="0"/>
                  <a:cs typeface="Times New Roman" panose="02020603050405020304" pitchFamily="18" charset="0"/>
                </a:rPr>
                <a:t>M</a:t>
              </a:r>
              <a:endParaRPr lang="en-US" sz="3600" baseline="-25000" dirty="0">
                <a:solidFill>
                  <a:schemeClr val="bg1"/>
                </a:solidFill>
                <a:latin typeface="Cambria" panose="02040503050406030204" pitchFamily="18"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41A55948-994D-4BF9-93DF-F1724A8C5C4E}"/>
              </a:ext>
            </a:extLst>
          </p:cNvPr>
          <p:cNvGrpSpPr/>
          <p:nvPr/>
        </p:nvGrpSpPr>
        <p:grpSpPr>
          <a:xfrm>
            <a:off x="462643" y="12112059"/>
            <a:ext cx="902811" cy="646331"/>
            <a:chOff x="10192123" y="3013495"/>
            <a:chExt cx="902811" cy="646331"/>
          </a:xfrm>
        </p:grpSpPr>
        <p:sp>
          <p:nvSpPr>
            <p:cNvPr id="14" name="TextBox 13">
              <a:extLst>
                <a:ext uri="{FF2B5EF4-FFF2-40B4-BE49-F238E27FC236}">
                  <a16:creationId xmlns:a16="http://schemas.microsoft.com/office/drawing/2014/main" id="{56DA3CBC-8A9E-415C-BC0A-694B2D3833CB}"/>
                </a:ext>
              </a:extLst>
            </p:cNvPr>
            <p:cNvSpPr txBox="1"/>
            <p:nvPr/>
          </p:nvSpPr>
          <p:spPr>
            <a:xfrm>
              <a:off x="10192123" y="3013495"/>
              <a:ext cx="902811" cy="646331"/>
            </a:xfrm>
            <a:prstGeom prst="rect">
              <a:avLst/>
            </a:prstGeom>
            <a:noFill/>
          </p:spPr>
          <p:txBody>
            <a:bodyPr wrap="none" rtlCol="0">
              <a:spAutoFit/>
            </a:bodyPr>
            <a:lstStyle/>
            <a:p>
              <a:r>
                <a:rPr lang="en-US" sz="3600" i="1" dirty="0" err="1">
                  <a:solidFill>
                    <a:schemeClr val="bg1"/>
                  </a:solidFill>
                  <a:latin typeface="Cambria" panose="02040503050406030204" pitchFamily="18" charset="0"/>
                  <a:cs typeface="Times New Roman" panose="02020603050405020304" pitchFamily="18" charset="0"/>
                </a:rPr>
                <a:t>f</a:t>
              </a:r>
              <a:r>
                <a:rPr lang="en-US" sz="3600" baseline="-25000" dirty="0" err="1">
                  <a:solidFill>
                    <a:schemeClr val="bg1"/>
                  </a:solidFill>
                  <a:latin typeface="Cambria" panose="02040503050406030204" pitchFamily="18" charset="0"/>
                  <a:cs typeface="Times New Roman" panose="02020603050405020304" pitchFamily="18" charset="0"/>
                </a:rPr>
                <a:t>final</a:t>
              </a:r>
              <a:endParaRPr lang="en-US" sz="3600" baseline="-25000" dirty="0">
                <a:solidFill>
                  <a:schemeClr val="bg1"/>
                </a:solidFill>
                <a:latin typeface="Cambria" panose="020405030504060302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182B9EC6-8521-4C87-B152-DCF577BC4D36}"/>
                </a:ext>
              </a:extLst>
            </p:cNvPr>
            <p:cNvSpPr txBox="1"/>
            <p:nvPr/>
          </p:nvSpPr>
          <p:spPr>
            <a:xfrm>
              <a:off x="10502953" y="3172338"/>
              <a:ext cx="550138" cy="461665"/>
            </a:xfrm>
            <a:prstGeom prst="rect">
              <a:avLst/>
            </a:prstGeom>
            <a:noFill/>
          </p:spPr>
          <p:txBody>
            <a:bodyPr wrap="square" rtlCol="0">
              <a:spAutoFit/>
            </a:bodyPr>
            <a:lstStyle/>
            <a:p>
              <a:r>
                <a:rPr lang="en-US" sz="3600" baseline="30000" dirty="0">
                  <a:solidFill>
                    <a:schemeClr val="bg1"/>
                  </a:solidFill>
                  <a:latin typeface="Cambria" panose="02040503050406030204" pitchFamily="18" charset="0"/>
                  <a:cs typeface="Times New Roman" panose="02020603050405020304" pitchFamily="18" charset="0"/>
                </a:rPr>
                <a:t>M</a:t>
              </a:r>
              <a:endParaRPr lang="en-US" sz="3600" baseline="-25000" dirty="0">
                <a:solidFill>
                  <a:schemeClr val="bg1"/>
                </a:solidFill>
                <a:latin typeface="Cambria" panose="02040503050406030204" pitchFamily="18" charset="0"/>
                <a:cs typeface="Times New Roman" panose="02020603050405020304" pitchFamily="18" charset="0"/>
              </a:endParaRPr>
            </a:p>
          </p:txBody>
        </p:sp>
      </p:grpSp>
      <p:sp>
        <p:nvSpPr>
          <p:cNvPr id="36" name="TextBox 35">
            <a:extLst>
              <a:ext uri="{FF2B5EF4-FFF2-40B4-BE49-F238E27FC236}">
                <a16:creationId xmlns:a16="http://schemas.microsoft.com/office/drawing/2014/main" id="{B48CF697-5784-442C-8D47-176C297312EA}"/>
              </a:ext>
            </a:extLst>
          </p:cNvPr>
          <p:cNvSpPr txBox="1"/>
          <p:nvPr/>
        </p:nvSpPr>
        <p:spPr>
          <a:xfrm>
            <a:off x="462643" y="239583"/>
            <a:ext cx="6763583" cy="646331"/>
          </a:xfrm>
          <a:prstGeom prst="rect">
            <a:avLst/>
          </a:prstGeom>
          <a:noFill/>
        </p:spPr>
        <p:txBody>
          <a:bodyPr wrap="none" rtlCol="0">
            <a:spAutoFit/>
          </a:bodyPr>
          <a:lstStyle/>
          <a:p>
            <a:pPr lvl="0"/>
            <a:r>
              <a:rPr lang="en-US" sz="3600" i="1" dirty="0" err="1">
                <a:solidFill>
                  <a:schemeClr val="bg1"/>
                </a:solidFill>
                <a:latin typeface="Cambria" panose="02040503050406030204" pitchFamily="18" charset="0"/>
                <a:cs typeface="Times New Roman" panose="02020603050405020304" pitchFamily="18" charset="0"/>
              </a:rPr>
              <a:t>P</a:t>
            </a:r>
            <a:r>
              <a:rPr lang="en-US" sz="3600" baseline="-25000" dirty="0" err="1">
                <a:solidFill>
                  <a:schemeClr val="bg1"/>
                </a:solidFill>
                <a:latin typeface="Cambria" panose="02040503050406030204" pitchFamily="18" charset="0"/>
                <a:cs typeface="Times New Roman" panose="02020603050405020304" pitchFamily="18" charset="0"/>
              </a:rPr>
              <a:t>fi</a:t>
            </a:r>
            <a:r>
              <a:rPr lang="en-US" sz="3600" dirty="0">
                <a:latin typeface="Cambria" panose="02040503050406030204" pitchFamily="18" charset="0"/>
                <a:cs typeface="Times New Roman" panose="02020603050405020304" pitchFamily="18" charset="0"/>
              </a:rPr>
              <a:t>(</a:t>
            </a:r>
            <a:r>
              <a:rPr lang="en-US" sz="2800" dirty="0">
                <a:solidFill>
                  <a:srgbClr val="FFC000">
                    <a:lumMod val="50000"/>
                  </a:srgbClr>
                </a:solidFill>
                <a:latin typeface="Cambria" panose="02040503050406030204" pitchFamily="18" charset="0"/>
                <a:cs typeface="Arial" panose="020B0604020202020204" pitchFamily="34" charset="0"/>
              </a:rPr>
              <a:t>"</a:t>
            </a:r>
            <a:r>
              <a:rPr lang="el-GR" sz="2800" dirty="0">
                <a:solidFill>
                  <a:srgbClr val="FFC000">
                    <a:lumMod val="50000"/>
                  </a:srgbClr>
                </a:solidFill>
                <a:latin typeface="Cambria" panose="02040503050406030204" pitchFamily="18" charset="0"/>
                <a:cs typeface="Arial" panose="020B0604020202020204" pitchFamily="34" charset="0"/>
              </a:rPr>
              <a:t>Δ</a:t>
            </a:r>
            <a:r>
              <a:rPr lang="en-US" sz="2800" dirty="0" err="1">
                <a:solidFill>
                  <a:srgbClr val="FFC000">
                    <a:lumMod val="50000"/>
                  </a:srgbClr>
                </a:solidFill>
                <a:latin typeface="Cambria" panose="02040503050406030204" pitchFamily="18" charset="0"/>
                <a:cs typeface="Arial" panose="020B0604020202020204" pitchFamily="34" charset="0"/>
              </a:rPr>
              <a:t>t</a:t>
            </a:r>
            <a:r>
              <a:rPr lang="en-US" sz="2800" baseline="-25000" dirty="0" err="1">
                <a:solidFill>
                  <a:srgbClr val="FFC000">
                    <a:lumMod val="50000"/>
                  </a:srgbClr>
                </a:solidFill>
                <a:latin typeface="Cambria" panose="02040503050406030204" pitchFamily="18" charset="0"/>
                <a:cs typeface="Arial" panose="020B0604020202020204" pitchFamily="34" charset="0"/>
              </a:rPr>
              <a:t>work</a:t>
            </a:r>
            <a:r>
              <a:rPr lang="en-US" sz="2800" dirty="0">
                <a:solidFill>
                  <a:srgbClr val="FFC000">
                    <a:lumMod val="50000"/>
                  </a:srgbClr>
                </a:solidFill>
                <a:latin typeface="Cambria" panose="02040503050406030204" pitchFamily="18" charset="0"/>
                <a:cs typeface="Arial" panose="020B0604020202020204" pitchFamily="34" charset="0"/>
              </a:rPr>
              <a:t>"</a:t>
            </a:r>
            <a:r>
              <a:rPr lang="en-US" sz="3600" dirty="0">
                <a:latin typeface="Cambria" panose="02040503050406030204" pitchFamily="18" charset="0"/>
                <a:cs typeface="Times New Roman" panose="02020603050405020304" pitchFamily="18" charset="0"/>
              </a:rPr>
              <a:t>) = </a:t>
            </a:r>
            <a:r>
              <a:rPr lang="en-US" sz="3600" dirty="0">
                <a:latin typeface="Cambria Math" panose="02040503050406030204" pitchFamily="18" charset="0"/>
                <a:ea typeface="Cambria Math" panose="02040503050406030204" pitchFamily="18" charset="0"/>
                <a:cs typeface="Times New Roman" panose="02020603050405020304" pitchFamily="18" charset="0"/>
              </a:rPr>
              <a:t>ℝ</a:t>
            </a:r>
            <a:r>
              <a:rPr lang="en-US" sz="3600" baseline="-25000" dirty="0">
                <a:latin typeface="Cambria" panose="02040503050406030204" pitchFamily="18" charset="0"/>
                <a:ea typeface="Cambria Math" panose="02040503050406030204" pitchFamily="18" charset="0"/>
                <a:cs typeface="Times New Roman" panose="02020603050405020304" pitchFamily="18" charset="0"/>
              </a:rPr>
              <a:t>0</a:t>
            </a:r>
            <a:r>
              <a:rPr lang="en-US" sz="3600" baseline="30000" dirty="0">
                <a:latin typeface="Cambria" panose="02040503050406030204" pitchFamily="18" charset="0"/>
                <a:ea typeface="Cambria Math" panose="02040503050406030204" pitchFamily="18" charset="0"/>
                <a:cs typeface="Times New Roman" panose="02020603050405020304" pitchFamily="18" charset="0"/>
              </a:rPr>
              <a:t>+</a:t>
            </a:r>
            <a:r>
              <a:rPr lang="en-US" sz="3600" dirty="0">
                <a:latin typeface="Cambria" panose="02040503050406030204" pitchFamily="18" charset="0"/>
                <a:cs typeface="Times New Roman" panose="02020603050405020304" pitchFamily="18" charset="0"/>
              </a:rPr>
              <a:t> </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n-US" sz="3600" dirty="0">
                <a:latin typeface="Cambria" panose="02040503050406030204" pitchFamily="18" charset="0"/>
                <a:ea typeface="Cambria Math" panose="02040503050406030204" pitchFamily="18" charset="0"/>
                <a:cs typeface="Times New Roman" panose="02020603050405020304" pitchFamily="18" charset="0"/>
              </a:rPr>
              <a:t>∞}</a:t>
            </a:r>
            <a:r>
              <a:rPr lang="en-US" sz="3600" dirty="0">
                <a:latin typeface="Cambria" panose="02040503050406030204" pitchFamily="18" charset="0"/>
                <a:cs typeface="Times New Roman" panose="02020603050405020304" pitchFamily="18" charset="0"/>
              </a:rPr>
              <a:t>   </a:t>
            </a:r>
            <a:r>
              <a:rPr lang="en-US" sz="2800" dirty="0">
                <a:solidFill>
                  <a:schemeClr val="tx1">
                    <a:lumMod val="50000"/>
                    <a:lumOff val="50000"/>
                  </a:schemeClr>
                </a:solidFill>
                <a:latin typeface="Cambria" panose="02040503050406030204" pitchFamily="18" charset="0"/>
                <a:cs typeface="Arial" panose="020B0604020202020204" pitchFamily="34" charset="0"/>
              </a:rPr>
              <a:t>(</a:t>
            </a:r>
            <a:r>
              <a:rPr lang="en-US" sz="2000" dirty="0">
                <a:solidFill>
                  <a:schemeClr val="tx1">
                    <a:lumMod val="50000"/>
                    <a:lumOff val="50000"/>
                  </a:schemeClr>
                </a:solidFill>
                <a:latin typeface="Cambria" panose="02040503050406030204" pitchFamily="18" charset="0"/>
                <a:cs typeface="Arial" panose="020B0604020202020204" pitchFamily="34" charset="0"/>
              </a:rPr>
              <a:t> work duration </a:t>
            </a:r>
            <a:r>
              <a:rPr lang="en-US" sz="2800" dirty="0">
                <a:solidFill>
                  <a:schemeClr val="tx1">
                    <a:lumMod val="50000"/>
                    <a:lumOff val="50000"/>
                  </a:schemeClr>
                </a:solidFill>
                <a:latin typeface="Cambria" panose="02040503050406030204" pitchFamily="18" charset="0"/>
                <a:cs typeface="Arial" panose="020B0604020202020204" pitchFamily="34" charset="0"/>
              </a:rPr>
              <a:t>)</a:t>
            </a:r>
            <a:endParaRPr lang="en-US" sz="3600" baseline="-25000" dirty="0">
              <a:solidFill>
                <a:schemeClr val="tx1">
                  <a:lumMod val="50000"/>
                  <a:lumOff val="50000"/>
                </a:schemeClr>
              </a:solidFill>
              <a:latin typeface="Cambria" panose="020405030504060302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72294E2D-E143-4421-A4D3-13DF5CE4D904}"/>
              </a:ext>
            </a:extLst>
          </p:cNvPr>
          <p:cNvSpPr txBox="1"/>
          <p:nvPr/>
        </p:nvSpPr>
        <p:spPr>
          <a:xfrm>
            <a:off x="462643" y="1162207"/>
            <a:ext cx="6701450" cy="646331"/>
          </a:xfrm>
          <a:prstGeom prst="rect">
            <a:avLst/>
          </a:prstGeom>
          <a:noFill/>
        </p:spPr>
        <p:txBody>
          <a:bodyPr wrap="none" rtlCol="0">
            <a:spAutoFit/>
          </a:bodyPr>
          <a:lstStyle/>
          <a:p>
            <a:pPr lvl="0"/>
            <a:r>
              <a:rPr lang="en-US" sz="3600" i="1" dirty="0" err="1">
                <a:solidFill>
                  <a:schemeClr val="bg1"/>
                </a:solidFill>
                <a:latin typeface="Cambria" panose="02040503050406030204" pitchFamily="18" charset="0"/>
                <a:cs typeface="Times New Roman" panose="02020603050405020304" pitchFamily="18" charset="0"/>
              </a:rPr>
              <a:t>P</a:t>
            </a:r>
            <a:r>
              <a:rPr lang="en-US" sz="3600" baseline="-25000" dirty="0" err="1">
                <a:solidFill>
                  <a:schemeClr val="bg1"/>
                </a:solidFill>
                <a:latin typeface="Cambria" panose="02040503050406030204" pitchFamily="18" charset="0"/>
                <a:cs typeface="Times New Roman" panose="02020603050405020304" pitchFamily="18" charset="0"/>
              </a:rPr>
              <a:t>fi</a:t>
            </a:r>
            <a:r>
              <a:rPr lang="en-US" sz="3600" dirty="0">
                <a:latin typeface="Cambria" panose="02040503050406030204" pitchFamily="18" charset="0"/>
                <a:cs typeface="Times New Roman" panose="02020603050405020304" pitchFamily="18" charset="0"/>
              </a:rPr>
              <a:t>(</a:t>
            </a:r>
            <a:r>
              <a:rPr lang="en-US" sz="2800" dirty="0">
                <a:solidFill>
                  <a:srgbClr val="FFC000">
                    <a:lumMod val="50000"/>
                  </a:srgbClr>
                </a:solidFill>
                <a:latin typeface="Cambria" panose="02040503050406030204" pitchFamily="18" charset="0"/>
                <a:cs typeface="Arial" panose="020B0604020202020204" pitchFamily="34" charset="0"/>
              </a:rPr>
              <a:t>"</a:t>
            </a:r>
            <a:r>
              <a:rPr lang="el-GR" sz="2800" dirty="0">
                <a:solidFill>
                  <a:srgbClr val="FFC000">
                    <a:lumMod val="50000"/>
                  </a:srgbClr>
                </a:solidFill>
                <a:latin typeface="Cambria" panose="02040503050406030204" pitchFamily="18" charset="0"/>
                <a:cs typeface="Arial" panose="020B0604020202020204" pitchFamily="34" charset="0"/>
              </a:rPr>
              <a:t>Δ</a:t>
            </a:r>
            <a:r>
              <a:rPr lang="en-US" sz="2800" dirty="0" err="1">
                <a:solidFill>
                  <a:srgbClr val="FFC000">
                    <a:lumMod val="50000"/>
                  </a:srgbClr>
                </a:solidFill>
                <a:latin typeface="Cambria" panose="02040503050406030204" pitchFamily="18" charset="0"/>
                <a:cs typeface="Arial" panose="020B0604020202020204" pitchFamily="34" charset="0"/>
              </a:rPr>
              <a:t>t</a:t>
            </a:r>
            <a:r>
              <a:rPr lang="en-US" sz="2800" baseline="-25000" dirty="0" err="1">
                <a:solidFill>
                  <a:srgbClr val="FFC000">
                    <a:lumMod val="50000"/>
                  </a:srgbClr>
                </a:solidFill>
                <a:latin typeface="Cambria" panose="02040503050406030204" pitchFamily="18" charset="0"/>
                <a:cs typeface="Arial" panose="020B0604020202020204" pitchFamily="34" charset="0"/>
              </a:rPr>
              <a:t>break</a:t>
            </a:r>
            <a:r>
              <a:rPr lang="en-US" sz="2800" dirty="0">
                <a:solidFill>
                  <a:srgbClr val="FFC000">
                    <a:lumMod val="50000"/>
                  </a:srgbClr>
                </a:solidFill>
                <a:latin typeface="Cambria" panose="02040503050406030204" pitchFamily="18" charset="0"/>
                <a:cs typeface="Arial" panose="020B0604020202020204" pitchFamily="34" charset="0"/>
              </a:rPr>
              <a:t>"</a:t>
            </a:r>
            <a:r>
              <a:rPr lang="en-US" sz="3600" dirty="0">
                <a:latin typeface="Cambria" panose="02040503050406030204" pitchFamily="18" charset="0"/>
                <a:cs typeface="Times New Roman" panose="02020603050405020304" pitchFamily="18" charset="0"/>
              </a:rPr>
              <a:t>) = </a:t>
            </a:r>
            <a:r>
              <a:rPr lang="en-US" sz="3600" dirty="0">
                <a:latin typeface="Cambria Math" panose="02040503050406030204" pitchFamily="18" charset="0"/>
                <a:ea typeface="Cambria Math" panose="02040503050406030204" pitchFamily="18" charset="0"/>
                <a:cs typeface="Times New Roman" panose="02020603050405020304" pitchFamily="18" charset="0"/>
              </a:rPr>
              <a:t>ℝ</a:t>
            </a:r>
            <a:r>
              <a:rPr lang="en-US" sz="3600" baseline="30000" dirty="0">
                <a:latin typeface="Cambria" panose="02040503050406030204" pitchFamily="18" charset="0"/>
                <a:ea typeface="Cambria Math" panose="02040503050406030204" pitchFamily="18" charset="0"/>
                <a:cs typeface="Times New Roman" panose="02020603050405020304" pitchFamily="18" charset="0"/>
              </a:rPr>
              <a:t>+</a:t>
            </a:r>
            <a:r>
              <a:rPr lang="en-US" sz="3600" dirty="0">
                <a:latin typeface="Cambria" panose="02040503050406030204" pitchFamily="18" charset="0"/>
                <a:cs typeface="Times New Roman" panose="02020603050405020304" pitchFamily="18" charset="0"/>
              </a:rPr>
              <a:t> </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n-US" sz="3600" dirty="0">
                <a:latin typeface="Cambria" panose="02040503050406030204" pitchFamily="18" charset="0"/>
                <a:ea typeface="Cambria Math" panose="02040503050406030204" pitchFamily="18" charset="0"/>
                <a:cs typeface="Times New Roman" panose="02020603050405020304" pitchFamily="18" charset="0"/>
              </a:rPr>
              <a:t>∞}</a:t>
            </a:r>
            <a:r>
              <a:rPr lang="en-US" sz="3600" dirty="0">
                <a:latin typeface="Cambria" panose="02040503050406030204" pitchFamily="18" charset="0"/>
                <a:cs typeface="Times New Roman" panose="02020603050405020304" pitchFamily="18" charset="0"/>
              </a:rPr>
              <a:t>   </a:t>
            </a:r>
            <a:r>
              <a:rPr lang="en-US" sz="2800" dirty="0">
                <a:solidFill>
                  <a:schemeClr val="tx1">
                    <a:lumMod val="50000"/>
                    <a:lumOff val="50000"/>
                  </a:schemeClr>
                </a:solidFill>
                <a:latin typeface="Cambria" panose="02040503050406030204" pitchFamily="18" charset="0"/>
                <a:cs typeface="Arial" panose="020B0604020202020204" pitchFamily="34" charset="0"/>
              </a:rPr>
              <a:t>(</a:t>
            </a:r>
            <a:r>
              <a:rPr lang="en-US" sz="2000" dirty="0">
                <a:solidFill>
                  <a:schemeClr val="tx1">
                    <a:lumMod val="50000"/>
                    <a:lumOff val="50000"/>
                  </a:schemeClr>
                </a:solidFill>
                <a:latin typeface="Cambria" panose="02040503050406030204" pitchFamily="18" charset="0"/>
                <a:cs typeface="Arial" panose="020B0604020202020204" pitchFamily="34" charset="0"/>
              </a:rPr>
              <a:t> break duration </a:t>
            </a:r>
            <a:r>
              <a:rPr lang="en-US" sz="2800" dirty="0">
                <a:solidFill>
                  <a:schemeClr val="tx1">
                    <a:lumMod val="50000"/>
                    <a:lumOff val="50000"/>
                  </a:schemeClr>
                </a:solidFill>
                <a:latin typeface="Cambria" panose="02040503050406030204" pitchFamily="18" charset="0"/>
                <a:cs typeface="Arial" panose="020B0604020202020204" pitchFamily="34" charset="0"/>
              </a:rPr>
              <a:t>)</a:t>
            </a:r>
            <a:endParaRPr lang="en-US" sz="3600" baseline="-25000" dirty="0">
              <a:solidFill>
                <a:schemeClr val="tx1">
                  <a:lumMod val="50000"/>
                  <a:lumOff val="50000"/>
                </a:schemeClr>
              </a:solidFill>
              <a:latin typeface="Cambria" panose="020405030504060302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7CE0540D-D284-4F69-B610-E48E6F0325C8}"/>
              </a:ext>
            </a:extLst>
          </p:cNvPr>
          <p:cNvSpPr txBox="1"/>
          <p:nvPr/>
        </p:nvSpPr>
        <p:spPr>
          <a:xfrm>
            <a:off x="462643" y="2642847"/>
            <a:ext cx="5700150" cy="646331"/>
          </a:xfrm>
          <a:prstGeom prst="rect">
            <a:avLst/>
          </a:prstGeom>
          <a:noFill/>
        </p:spPr>
        <p:txBody>
          <a:bodyPr wrap="none" rtlCol="0">
            <a:spAutoFit/>
          </a:bodyPr>
          <a:lstStyle/>
          <a:p>
            <a:pPr lvl="0"/>
            <a:r>
              <a:rPr lang="en-US" sz="3600" i="1" dirty="0" err="1">
                <a:solidFill>
                  <a:schemeClr val="bg1"/>
                </a:solidFill>
                <a:latin typeface="Cambria" panose="02040503050406030204" pitchFamily="18" charset="0"/>
                <a:cs typeface="Times New Roman" panose="02020603050405020304" pitchFamily="18" charset="0"/>
              </a:rPr>
              <a:t>P</a:t>
            </a:r>
            <a:r>
              <a:rPr lang="en-US" sz="3600" baseline="-25000" dirty="0" err="1">
                <a:solidFill>
                  <a:schemeClr val="bg1"/>
                </a:solidFill>
                <a:latin typeface="Cambria" panose="02040503050406030204" pitchFamily="18" charset="0"/>
                <a:cs typeface="Times New Roman" panose="02020603050405020304" pitchFamily="18" charset="0"/>
              </a:rPr>
              <a:t>mi</a:t>
            </a:r>
            <a:r>
              <a:rPr lang="en-US" sz="3600" dirty="0">
                <a:latin typeface="Cambria" panose="02040503050406030204" pitchFamily="18" charset="0"/>
                <a:cs typeface="Times New Roman" panose="02020603050405020304" pitchFamily="18" charset="0"/>
              </a:rPr>
              <a:t>(</a:t>
            </a:r>
            <a:r>
              <a:rPr lang="en-US" sz="2800" dirty="0">
                <a:solidFill>
                  <a:srgbClr val="FFC000">
                    <a:lumMod val="50000"/>
                  </a:srgbClr>
                </a:solidFill>
                <a:latin typeface="Cambria" panose="02040503050406030204" pitchFamily="18" charset="0"/>
                <a:cs typeface="Arial" panose="020B0604020202020204" pitchFamily="34" charset="0"/>
              </a:rPr>
              <a:t>"arrival"</a:t>
            </a:r>
            <a:r>
              <a:rPr lang="en-US" sz="3600" dirty="0">
                <a:latin typeface="Cambria" panose="02040503050406030204" pitchFamily="18" charset="0"/>
                <a:cs typeface="Times New Roman" panose="02020603050405020304" pitchFamily="18" charset="0"/>
              </a:rPr>
              <a:t>) = {</a:t>
            </a:r>
            <a:r>
              <a:rPr lang="en-US" sz="3600" i="1" dirty="0">
                <a:latin typeface="Cambria" panose="02040503050406030204" pitchFamily="18" charset="0"/>
                <a:ea typeface="Cambria Math" panose="02040503050406030204" pitchFamily="18" charset="0"/>
                <a:cs typeface="Times New Roman" panose="02020603050405020304" pitchFamily="18" charset="0"/>
              </a:rPr>
              <a:t>aid</a:t>
            </a:r>
            <a:r>
              <a:rPr lang="en-US" sz="3600" dirty="0">
                <a:latin typeface="Cambria" panose="02040503050406030204" pitchFamily="18" charset="0"/>
                <a:ea typeface="Cambria Math" panose="02040503050406030204" pitchFamily="18" charset="0"/>
                <a:cs typeface="Times New Roman" panose="02020603050405020304" pitchFamily="18" charset="0"/>
              </a:rPr>
              <a:t> | </a:t>
            </a:r>
            <a:r>
              <a:rPr lang="en-US" sz="3600" i="1" dirty="0">
                <a:latin typeface="Cambria" panose="02040503050406030204" pitchFamily="18" charset="0"/>
                <a:ea typeface="Cambria Math" panose="02040503050406030204" pitchFamily="18" charset="0"/>
                <a:cs typeface="Times New Roman" panose="02020603050405020304" pitchFamily="18" charset="0"/>
              </a:rPr>
              <a:t>aid</a:t>
            </a:r>
            <a:r>
              <a:rPr lang="en-US" sz="3600" dirty="0">
                <a:latin typeface="Cambria" panose="02040503050406030204" pitchFamily="18" charset="0"/>
                <a:ea typeface="Cambria Math" panose="02040503050406030204" pitchFamily="18" charset="0"/>
                <a:cs typeface="Times New Roman" panose="02020603050405020304" pitchFamily="18" charset="0"/>
              </a:rPr>
              <a:t> ∊ </a:t>
            </a:r>
            <a:r>
              <a:rPr lang="en-US" sz="3600" dirty="0">
                <a:latin typeface="Cambria Math" panose="02040503050406030204" pitchFamily="18" charset="0"/>
                <a:ea typeface="Cambria Math" panose="02040503050406030204" pitchFamily="18" charset="0"/>
                <a:cs typeface="Times New Roman" panose="02020603050405020304" pitchFamily="18" charset="0"/>
              </a:rPr>
              <a:t>ℕ</a:t>
            </a:r>
            <a:r>
              <a:rPr lang="en-US" sz="3600" dirty="0">
                <a:latin typeface="Cambria" panose="02040503050406030204" pitchFamily="18" charset="0"/>
                <a:ea typeface="Cambria Math" panose="02040503050406030204" pitchFamily="18" charset="0"/>
                <a:cs typeface="Times New Roman" panose="02020603050405020304" pitchFamily="18" charset="0"/>
              </a:rPr>
              <a:t> }</a:t>
            </a:r>
            <a:endParaRPr lang="en-US" sz="3600" baseline="-25000" dirty="0">
              <a:solidFill>
                <a:schemeClr val="tx1">
                  <a:lumMod val="50000"/>
                  <a:lumOff val="50000"/>
                </a:schemeClr>
              </a:solidFill>
              <a:latin typeface="Cambria" panose="020405030504060302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2A819D54-49E2-4F0F-AA91-B7AF4032A733}"/>
              </a:ext>
            </a:extLst>
          </p:cNvPr>
          <p:cNvSpPr txBox="1"/>
          <p:nvPr/>
        </p:nvSpPr>
        <p:spPr>
          <a:xfrm>
            <a:off x="462643" y="4123596"/>
            <a:ext cx="11308417" cy="646331"/>
          </a:xfrm>
          <a:prstGeom prst="rect">
            <a:avLst/>
          </a:prstGeom>
          <a:noFill/>
        </p:spPr>
        <p:txBody>
          <a:bodyPr wrap="none" rtlCol="0">
            <a:spAutoFit/>
          </a:bodyPr>
          <a:lstStyle/>
          <a:p>
            <a:pPr lvl="0"/>
            <a:r>
              <a:rPr lang="en-US" sz="3600" i="1" dirty="0" err="1">
                <a:solidFill>
                  <a:schemeClr val="bg1"/>
                </a:solidFill>
                <a:latin typeface="Cambria" panose="02040503050406030204" pitchFamily="18" charset="0"/>
                <a:cs typeface="Times New Roman" panose="02020603050405020304" pitchFamily="18" charset="0"/>
              </a:rPr>
              <a:t>P</a:t>
            </a:r>
            <a:r>
              <a:rPr lang="en-US" sz="3600" baseline="-25000" dirty="0" err="1">
                <a:solidFill>
                  <a:schemeClr val="bg1"/>
                </a:solidFill>
                <a:latin typeface="Cambria" panose="02040503050406030204" pitchFamily="18" charset="0"/>
                <a:cs typeface="Times New Roman" panose="02020603050405020304" pitchFamily="18" charset="0"/>
              </a:rPr>
              <a:t>mo</a:t>
            </a:r>
            <a:r>
              <a:rPr lang="en-US" sz="3600" dirty="0">
                <a:latin typeface="Cambria" panose="02040503050406030204" pitchFamily="18" charset="0"/>
                <a:cs typeface="Times New Roman" panose="02020603050405020304" pitchFamily="18" charset="0"/>
              </a:rPr>
              <a:t>(</a:t>
            </a:r>
            <a:r>
              <a:rPr lang="en-US" sz="2800" dirty="0">
                <a:solidFill>
                  <a:srgbClr val="FFC000">
                    <a:lumMod val="50000"/>
                  </a:srgbClr>
                </a:solidFill>
                <a:latin typeface="Cambria" panose="02040503050406030204" pitchFamily="18" charset="0"/>
                <a:cs typeface="Arial" panose="020B0604020202020204" pitchFamily="34" charset="0"/>
              </a:rPr>
              <a:t>"change"</a:t>
            </a:r>
            <a:r>
              <a:rPr lang="en-US" sz="3600" dirty="0">
                <a:latin typeface="Cambria" panose="02040503050406030204" pitchFamily="18" charset="0"/>
                <a:cs typeface="Times New Roman" panose="02020603050405020304" pitchFamily="18" charset="0"/>
              </a:rPr>
              <a:t>) = {[</a:t>
            </a:r>
            <a:r>
              <a:rPr lang="en-US" sz="3600" i="1" dirty="0">
                <a:latin typeface="Cambria" panose="02040503050406030204" pitchFamily="18" charset="0"/>
                <a:ea typeface="Cambria Math" panose="02040503050406030204" pitchFamily="18" charset="0"/>
                <a:cs typeface="Times New Roman" panose="02020603050405020304" pitchFamily="18" charset="0"/>
              </a:rPr>
              <a:t>aid</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i="1" dirty="0">
                <a:latin typeface="Cambria" panose="02040503050406030204" pitchFamily="18" charset="0"/>
                <a:ea typeface="Cambria Math" panose="02040503050406030204" pitchFamily="18" charset="0"/>
                <a:cs typeface="Times New Roman" panose="02020603050405020304" pitchFamily="18" charset="0"/>
              </a:rPr>
              <a:t>task</a:t>
            </a:r>
            <a:r>
              <a:rPr lang="en-US" sz="3600" dirty="0">
                <a:latin typeface="Cambria" panose="02040503050406030204" pitchFamily="18" charset="0"/>
                <a:ea typeface="Cambria Math" panose="02040503050406030204" pitchFamily="18" charset="0"/>
                <a:cs typeface="Times New Roman" panose="02020603050405020304" pitchFamily="18" charset="0"/>
              </a:rPr>
              <a:t>] | </a:t>
            </a:r>
            <a:r>
              <a:rPr lang="en-US" sz="3600" i="1" dirty="0">
                <a:latin typeface="Cambria" panose="02040503050406030204" pitchFamily="18" charset="0"/>
                <a:ea typeface="Cambria Math" panose="02040503050406030204" pitchFamily="18" charset="0"/>
                <a:cs typeface="Times New Roman" panose="02020603050405020304" pitchFamily="18" charset="0"/>
              </a:rPr>
              <a:t>aid</a:t>
            </a:r>
            <a:r>
              <a:rPr lang="en-US" sz="3600" dirty="0">
                <a:latin typeface="Cambria" panose="02040503050406030204" pitchFamily="18" charset="0"/>
                <a:ea typeface="Cambria Math" panose="02040503050406030204" pitchFamily="18" charset="0"/>
                <a:cs typeface="Times New Roman" panose="02020603050405020304" pitchFamily="18" charset="0"/>
              </a:rPr>
              <a:t> ∊ </a:t>
            </a:r>
            <a:r>
              <a:rPr lang="en-US" sz="3600" dirty="0">
                <a:latin typeface="Cambria Math" panose="02040503050406030204" pitchFamily="18" charset="0"/>
                <a:ea typeface="Cambria Math" panose="02040503050406030204" pitchFamily="18" charset="0"/>
                <a:cs typeface="Times New Roman" panose="02020603050405020304" pitchFamily="18" charset="0"/>
              </a:rPr>
              <a:t>ℕ</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i="1" dirty="0">
                <a:latin typeface="Cambria" panose="02040503050406030204" pitchFamily="18" charset="0"/>
                <a:ea typeface="Cambria Math" panose="02040503050406030204" pitchFamily="18" charset="0"/>
                <a:cs typeface="Times New Roman" panose="02020603050405020304" pitchFamily="18" charset="0"/>
              </a:rPr>
              <a:t>task</a:t>
            </a:r>
            <a:r>
              <a:rPr lang="en-US" sz="3600" dirty="0">
                <a:latin typeface="Cambria" panose="02040503050406030204" pitchFamily="18" charset="0"/>
                <a:ea typeface="Cambria Math" panose="02040503050406030204" pitchFamily="18" charset="0"/>
                <a:cs typeface="Times New Roman" panose="02020603050405020304" pitchFamily="18" charset="0"/>
              </a:rPr>
              <a:t> ∊ {</a:t>
            </a:r>
            <a:r>
              <a:rPr lang="en-US" sz="2800" dirty="0">
                <a:solidFill>
                  <a:srgbClr val="806000"/>
                </a:solidFill>
                <a:latin typeface="Cambria" panose="02040503050406030204" pitchFamily="18" charset="0"/>
                <a:ea typeface="Times New Roman" panose="02020603050405020304" pitchFamily="18" charset="0"/>
              </a:rPr>
              <a:t>"work"</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2800" dirty="0">
                <a:solidFill>
                  <a:srgbClr val="806000"/>
                </a:solidFill>
                <a:latin typeface="Cambria" panose="02040503050406030204" pitchFamily="18" charset="0"/>
                <a:ea typeface="Times New Roman" panose="02020603050405020304" pitchFamily="18" charset="0"/>
              </a:rPr>
              <a:t>“break"</a:t>
            </a:r>
            <a:r>
              <a:rPr lang="en-US" sz="3600" dirty="0">
                <a:latin typeface="Cambria" panose="02040503050406030204" pitchFamily="18" charset="0"/>
                <a:ea typeface="Cambria Math" panose="02040503050406030204" pitchFamily="18" charset="0"/>
                <a:cs typeface="Times New Roman" panose="02020603050405020304" pitchFamily="18" charset="0"/>
              </a:rPr>
              <a:t>}}</a:t>
            </a:r>
            <a:endParaRPr lang="en-US" sz="3600" baseline="-25000" dirty="0">
              <a:solidFill>
                <a:schemeClr val="tx1">
                  <a:lumMod val="50000"/>
                  <a:lumOff val="50000"/>
                </a:schemeClr>
              </a:solidFill>
              <a:latin typeface="Cambria" panose="020405030504060302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D81BFC04-3767-477C-A1E7-0518E4D9FA1F}"/>
              </a:ext>
            </a:extLst>
          </p:cNvPr>
          <p:cNvSpPr txBox="1"/>
          <p:nvPr/>
        </p:nvSpPr>
        <p:spPr>
          <a:xfrm>
            <a:off x="462839" y="4130510"/>
            <a:ext cx="861133" cy="646331"/>
          </a:xfrm>
          <a:prstGeom prst="rect">
            <a:avLst/>
          </a:prstGeom>
          <a:noFill/>
        </p:spPr>
        <p:txBody>
          <a:bodyPr wrap="none" rtlCol="0">
            <a:spAutoFit/>
          </a:bodyPr>
          <a:lstStyle/>
          <a:p>
            <a:r>
              <a:rPr lang="en-US" sz="3600" i="1" dirty="0" err="1">
                <a:solidFill>
                  <a:srgbClr val="4B0096"/>
                </a:solidFill>
                <a:latin typeface="Cambria" panose="02040503050406030204" pitchFamily="18" charset="0"/>
                <a:cs typeface="Times New Roman" panose="02020603050405020304" pitchFamily="18" charset="0"/>
              </a:rPr>
              <a:t>P</a:t>
            </a:r>
            <a:r>
              <a:rPr lang="en-US" sz="3600" baseline="-25000" dirty="0" err="1">
                <a:solidFill>
                  <a:srgbClr val="4B0096"/>
                </a:solidFill>
                <a:latin typeface="Cambria" panose="02040503050406030204" pitchFamily="18" charset="0"/>
                <a:cs typeface="Times New Roman" panose="02020603050405020304" pitchFamily="18" charset="0"/>
              </a:rPr>
              <a:t>mo</a:t>
            </a:r>
            <a:endParaRPr lang="en-US" sz="3600" baseline="-25000" dirty="0">
              <a:solidFill>
                <a:srgbClr val="4B0096"/>
              </a:solidFill>
              <a:latin typeface="Cambria" panose="020405030504060302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78315616-2FE0-46E2-BFC8-489E0863BB63}"/>
              </a:ext>
            </a:extLst>
          </p:cNvPr>
          <p:cNvSpPr txBox="1"/>
          <p:nvPr/>
        </p:nvSpPr>
        <p:spPr>
          <a:xfrm>
            <a:off x="462643" y="2647739"/>
            <a:ext cx="782587" cy="646331"/>
          </a:xfrm>
          <a:prstGeom prst="rect">
            <a:avLst/>
          </a:prstGeom>
          <a:noFill/>
        </p:spPr>
        <p:txBody>
          <a:bodyPr wrap="none" rtlCol="0">
            <a:spAutoFit/>
          </a:bodyPr>
          <a:lstStyle/>
          <a:p>
            <a:r>
              <a:rPr lang="en-US" sz="3600" i="1" dirty="0" err="1">
                <a:solidFill>
                  <a:srgbClr val="4B0096"/>
                </a:solidFill>
                <a:latin typeface="Cambria" panose="02040503050406030204" pitchFamily="18" charset="0"/>
                <a:cs typeface="Times New Roman" panose="02020603050405020304" pitchFamily="18" charset="0"/>
              </a:rPr>
              <a:t>P</a:t>
            </a:r>
            <a:r>
              <a:rPr lang="en-US" sz="3600" baseline="-25000" dirty="0" err="1">
                <a:solidFill>
                  <a:srgbClr val="4B0096"/>
                </a:solidFill>
                <a:latin typeface="Cambria" panose="02040503050406030204" pitchFamily="18" charset="0"/>
                <a:cs typeface="Times New Roman" panose="02020603050405020304" pitchFamily="18" charset="0"/>
              </a:rPr>
              <a:t>mi</a:t>
            </a:r>
            <a:endParaRPr lang="en-US" sz="3600" baseline="-25000" dirty="0">
              <a:solidFill>
                <a:srgbClr val="4B0096"/>
              </a:solidFill>
              <a:latin typeface="Cambria" panose="020405030504060302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391E0392-0E12-4147-937B-8C5B9D9C2878}"/>
              </a:ext>
            </a:extLst>
          </p:cNvPr>
          <p:cNvSpPr txBox="1"/>
          <p:nvPr/>
        </p:nvSpPr>
        <p:spPr>
          <a:xfrm>
            <a:off x="462996" y="235437"/>
            <a:ext cx="619080" cy="646331"/>
          </a:xfrm>
          <a:prstGeom prst="rect">
            <a:avLst/>
          </a:prstGeom>
          <a:noFill/>
        </p:spPr>
        <p:txBody>
          <a:bodyPr wrap="none" rtlCol="0">
            <a:spAutoFit/>
          </a:bodyPr>
          <a:lstStyle/>
          <a:p>
            <a:r>
              <a:rPr lang="en-US" sz="3600" i="1" dirty="0" err="1">
                <a:solidFill>
                  <a:srgbClr val="4B0096"/>
                </a:solidFill>
                <a:latin typeface="Cambria" panose="02040503050406030204" pitchFamily="18" charset="0"/>
                <a:cs typeface="Times New Roman" panose="02020603050405020304" pitchFamily="18" charset="0"/>
              </a:rPr>
              <a:t>P</a:t>
            </a:r>
            <a:r>
              <a:rPr lang="en-US" sz="3600" baseline="-25000" dirty="0" err="1">
                <a:solidFill>
                  <a:srgbClr val="4B0096"/>
                </a:solidFill>
                <a:latin typeface="Cambria" panose="02040503050406030204" pitchFamily="18" charset="0"/>
                <a:cs typeface="Times New Roman" panose="02020603050405020304" pitchFamily="18" charset="0"/>
              </a:rPr>
              <a:t>fi</a:t>
            </a:r>
            <a:endParaRPr lang="en-US" sz="3600" baseline="-25000" dirty="0">
              <a:solidFill>
                <a:srgbClr val="4B0096"/>
              </a:solidFill>
              <a:latin typeface="Cambria" panose="020405030504060302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8D77F6DF-9722-4B8D-A54F-C699B216E9B4}"/>
              </a:ext>
            </a:extLst>
          </p:cNvPr>
          <p:cNvSpPr txBox="1"/>
          <p:nvPr/>
        </p:nvSpPr>
        <p:spPr>
          <a:xfrm>
            <a:off x="462996" y="1162207"/>
            <a:ext cx="619080" cy="646331"/>
          </a:xfrm>
          <a:prstGeom prst="rect">
            <a:avLst/>
          </a:prstGeom>
          <a:noFill/>
        </p:spPr>
        <p:txBody>
          <a:bodyPr wrap="none" rtlCol="0">
            <a:spAutoFit/>
          </a:bodyPr>
          <a:lstStyle/>
          <a:p>
            <a:r>
              <a:rPr lang="en-US" sz="3600" i="1" dirty="0" err="1">
                <a:solidFill>
                  <a:srgbClr val="4B0096"/>
                </a:solidFill>
                <a:latin typeface="Cambria" panose="02040503050406030204" pitchFamily="18" charset="0"/>
                <a:cs typeface="Times New Roman" panose="02020603050405020304" pitchFamily="18" charset="0"/>
              </a:rPr>
              <a:t>P</a:t>
            </a:r>
            <a:r>
              <a:rPr lang="en-US" sz="3600" baseline="-25000" dirty="0" err="1">
                <a:solidFill>
                  <a:srgbClr val="4B0096"/>
                </a:solidFill>
                <a:latin typeface="Cambria" panose="02040503050406030204" pitchFamily="18" charset="0"/>
                <a:cs typeface="Times New Roman" panose="02020603050405020304" pitchFamily="18" charset="0"/>
              </a:rPr>
              <a:t>fi</a:t>
            </a:r>
            <a:endParaRPr lang="en-US" sz="3600" baseline="-25000" dirty="0">
              <a:solidFill>
                <a:srgbClr val="4B0096"/>
              </a:solidFill>
              <a:latin typeface="Cambria" panose="020405030504060302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74C95765-D689-4CF9-832D-24B645DAE2B2}"/>
              </a:ext>
            </a:extLst>
          </p:cNvPr>
          <p:cNvSpPr txBox="1"/>
          <p:nvPr/>
        </p:nvSpPr>
        <p:spPr>
          <a:xfrm>
            <a:off x="462643" y="5598576"/>
            <a:ext cx="713657" cy="646331"/>
          </a:xfrm>
          <a:prstGeom prst="rect">
            <a:avLst/>
          </a:prstGeom>
          <a:noFill/>
        </p:spPr>
        <p:txBody>
          <a:bodyPr wrap="none" rtlCol="0">
            <a:spAutoFit/>
          </a:bodyPr>
          <a:lstStyle/>
          <a:p>
            <a:r>
              <a:rPr lang="el-GR" sz="3600" dirty="0">
                <a:solidFill>
                  <a:srgbClr val="4B0096"/>
                </a:solidFill>
                <a:latin typeface="Cambria" panose="02040503050406030204" pitchFamily="18" charset="0"/>
                <a:cs typeface="Times New Roman" panose="02020603050405020304" pitchFamily="18" charset="0"/>
              </a:rPr>
              <a:t>Ψ</a:t>
            </a:r>
            <a:r>
              <a:rPr lang="el-GR" sz="3600" baseline="-25000" dirty="0">
                <a:solidFill>
                  <a:srgbClr val="4B0096"/>
                </a:solidFill>
                <a:latin typeface="Cambria" panose="02040503050406030204" pitchFamily="18" charset="0"/>
                <a:cs typeface="Times New Roman" panose="02020603050405020304" pitchFamily="18" charset="0"/>
              </a:rPr>
              <a:t>μ</a:t>
            </a:r>
            <a:endParaRPr lang="en-US" sz="3600" baseline="-25000" dirty="0">
              <a:solidFill>
                <a:srgbClr val="4B0096"/>
              </a:solidFill>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95086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17</a:t>
            </a:fld>
            <a:endParaRPr lang="en-US"/>
          </a:p>
        </p:txBody>
      </p:sp>
      <p:sp>
        <p:nvSpPr>
          <p:cNvPr id="5" name="Title 1">
            <a:extLst>
              <a:ext uri="{FF2B5EF4-FFF2-40B4-BE49-F238E27FC236}">
                <a16:creationId xmlns:a16="http://schemas.microsoft.com/office/drawing/2014/main" id="{588564E1-CEA7-44F1-ABFD-EB7544FF9888}"/>
              </a:ext>
            </a:extLst>
          </p:cNvPr>
          <p:cNvSpPr txBox="1">
            <a:spLocks/>
          </p:cNvSpPr>
          <p:nvPr/>
        </p:nvSpPr>
        <p:spPr>
          <a:xfrm>
            <a:off x="615949" y="158751"/>
            <a:ext cx="29349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4">
                    <a:lumMod val="75000"/>
                  </a:schemeClr>
                </a:solidFill>
                <a:latin typeface="+mn-lt"/>
              </a:rPr>
              <a:t>DEVS Variants</a:t>
            </a:r>
          </a:p>
        </p:txBody>
      </p:sp>
      <p:sp>
        <p:nvSpPr>
          <p:cNvPr id="7" name="Title 1">
            <a:extLst>
              <a:ext uri="{FF2B5EF4-FFF2-40B4-BE49-F238E27FC236}">
                <a16:creationId xmlns:a16="http://schemas.microsoft.com/office/drawing/2014/main" id="{467158DB-2C0B-4F27-AB3B-B5EAA07D18E3}"/>
              </a:ext>
            </a:extLst>
          </p:cNvPr>
          <p:cNvSpPr txBox="1">
            <a:spLocks/>
          </p:cNvSpPr>
          <p:nvPr/>
        </p:nvSpPr>
        <p:spPr>
          <a:xfrm>
            <a:off x="1714500" y="937260"/>
            <a:ext cx="8763000" cy="24536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7200" b="1" dirty="0">
                <a:solidFill>
                  <a:schemeClr val="tx1">
                    <a:lumMod val="75000"/>
                    <a:lumOff val="25000"/>
                  </a:schemeClr>
                </a:solidFill>
                <a:latin typeface="+mn-lt"/>
              </a:rPr>
              <a:t>Symmetric DEVS</a:t>
            </a:r>
          </a:p>
        </p:txBody>
      </p:sp>
    </p:spTree>
    <p:extLst>
      <p:ext uri="{BB962C8B-B14F-4D97-AF65-F5344CB8AC3E}">
        <p14:creationId xmlns:p14="http://schemas.microsoft.com/office/powerpoint/2010/main" val="4292492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DE7FB-6393-476E-83E1-48BA86948AC0}"/>
              </a:ext>
            </a:extLst>
          </p:cNvPr>
          <p:cNvSpPr>
            <a:spLocks noGrp="1"/>
          </p:cNvSpPr>
          <p:nvPr>
            <p:ph type="sldNum" sz="quarter" idx="12"/>
          </p:nvPr>
        </p:nvSpPr>
        <p:spPr/>
        <p:txBody>
          <a:bodyPr/>
          <a:lstStyle/>
          <a:p>
            <a:fld id="{EC043B50-7102-4718-A93F-080F90E5C0DD}" type="slidenum">
              <a:rPr lang="en-US" smtClean="0"/>
              <a:t>170</a:t>
            </a:fld>
            <a:endParaRPr lang="en-US"/>
          </a:p>
        </p:txBody>
      </p:sp>
      <p:sp>
        <p:nvSpPr>
          <p:cNvPr id="2" name="Rectangle 1">
            <a:extLst>
              <a:ext uri="{FF2B5EF4-FFF2-40B4-BE49-F238E27FC236}">
                <a16:creationId xmlns:a16="http://schemas.microsoft.com/office/drawing/2014/main" id="{84F18802-AB4A-4093-8BBC-BEC9A513D20A}"/>
              </a:ext>
            </a:extLst>
          </p:cNvPr>
          <p:cNvSpPr/>
          <p:nvPr/>
        </p:nvSpPr>
        <p:spPr>
          <a:xfrm>
            <a:off x="466725" y="41275"/>
            <a:ext cx="11420475" cy="7017306"/>
          </a:xfrm>
          <a:prstGeom prst="rect">
            <a:avLst/>
          </a:prstGeom>
        </p:spPr>
        <p:txBody>
          <a:bodyPr wrap="square">
            <a:spAutoFit/>
          </a:bodyPr>
          <a:lstStyle/>
          <a:p>
            <a:r>
              <a:rPr lang="en-US" sz="1500" dirty="0">
                <a:solidFill>
                  <a:srgbClr val="0000FF"/>
                </a:solidFill>
                <a:latin typeface="Consolas" panose="020B0609020204030204" pitchFamily="49" charset="0"/>
              </a:rPr>
              <a:t>class</a:t>
            </a:r>
            <a:r>
              <a:rPr lang="en-US" sz="1500" dirty="0">
                <a:solidFill>
                  <a:srgbClr val="000000"/>
                </a:solidFill>
                <a:latin typeface="Consolas" panose="020B0609020204030204" pitchFamily="49" charset="0"/>
              </a:rPr>
              <a:t> </a:t>
            </a:r>
            <a:r>
              <a:rPr lang="en-US" sz="1500" dirty="0" err="1">
                <a:solidFill>
                  <a:srgbClr val="2B91AF"/>
                </a:solidFill>
                <a:latin typeface="Consolas" panose="020B0609020204030204" pitchFamily="49" charset="0"/>
              </a:rPr>
              <a:t>workplace_node</a:t>
            </a:r>
            <a:r>
              <a:rPr lang="en-US" sz="1500" dirty="0">
                <a:solidFill>
                  <a:srgbClr val="000000"/>
                </a:solidFill>
                <a:latin typeface="Consolas" panose="020B0609020204030204" pitchFamily="49" charset="0"/>
              </a:rPr>
              <a:t> : </a:t>
            </a:r>
            <a:r>
              <a:rPr lang="en-US" sz="1500" dirty="0">
                <a:solidFill>
                  <a:srgbClr val="0000FF"/>
                </a:solidFill>
                <a:latin typeface="Consolas" panose="020B0609020204030204" pitchFamily="49" charset="0"/>
              </a:rPr>
              <a:t>public</a:t>
            </a:r>
            <a:r>
              <a:rPr lang="en-US" sz="1500" dirty="0">
                <a:solidFill>
                  <a:srgbClr val="000000"/>
                </a:solidFill>
                <a:latin typeface="Consolas" panose="020B0609020204030204" pitchFamily="49" charset="0"/>
              </a:rPr>
              <a:t> </a:t>
            </a:r>
            <a:r>
              <a:rPr lang="en-US" sz="1500" dirty="0" err="1">
                <a:solidFill>
                  <a:srgbClr val="2B91AF"/>
                </a:solidFill>
                <a:latin typeface="Consolas" panose="020B0609020204030204" pitchFamily="49" charset="0"/>
              </a:rPr>
              <a:t>collection_node</a:t>
            </a:r>
            <a:r>
              <a:rPr lang="en-US" sz="1500" dirty="0">
                <a:solidFill>
                  <a:srgbClr val="000000"/>
                </a:solidFill>
                <a:latin typeface="Consolas" panose="020B0609020204030204" pitchFamily="49" charset="0"/>
              </a:rPr>
              <a:t>&lt;</a:t>
            </a:r>
            <a:r>
              <a:rPr lang="en-US" sz="1500" dirty="0">
                <a:solidFill>
                  <a:srgbClr val="2B91AF"/>
                </a:solidFill>
                <a:latin typeface="Consolas" panose="020B0609020204030204" pitchFamily="49" charset="0"/>
              </a:rPr>
              <a:t>int64</a:t>
            </a:r>
            <a:r>
              <a:rPr lang="en-US" sz="1500" dirty="0">
                <a:solidFill>
                  <a:srgbClr val="000000"/>
                </a:solidFill>
                <a:latin typeface="Consolas" panose="020B0609020204030204" pitchFamily="49" charset="0"/>
              </a:rPr>
              <a:t>, </a:t>
            </a:r>
            <a:r>
              <a:rPr lang="en-US" sz="1500" dirty="0" err="1">
                <a:solidFill>
                  <a:srgbClr val="2B91AF"/>
                </a:solidFill>
                <a:latin typeface="Consolas" panose="020B0609020204030204" pitchFamily="49" charset="0"/>
              </a:rPr>
              <a:t>worker_node</a:t>
            </a:r>
            <a:r>
              <a:rPr lang="en-US" sz="1500" dirty="0">
                <a:solidFill>
                  <a:srgbClr val="000000"/>
                </a:solidFill>
                <a:latin typeface="Consolas" panose="020B0609020204030204" pitchFamily="49" charset="0"/>
              </a:rPr>
              <a:t>&gt;</a:t>
            </a:r>
          </a:p>
          <a:p>
            <a:r>
              <a:rPr lang="en-US" sz="1500" dirty="0">
                <a:solidFill>
                  <a:srgbClr val="000000"/>
                </a:solidFill>
                <a:latin typeface="Consolas" panose="020B0609020204030204" pitchFamily="49" charset="0"/>
              </a:rPr>
              <a:t>{</a:t>
            </a:r>
          </a:p>
          <a:p>
            <a:r>
              <a:rPr lang="en-US" sz="1500" dirty="0">
                <a:solidFill>
                  <a:srgbClr val="0000FF"/>
                </a:solidFill>
                <a:latin typeface="Consolas" panose="020B0609020204030204" pitchFamily="49" charset="0"/>
              </a:rPr>
              <a:t>public</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Constructor/Destructor:</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workplace_node</a:t>
            </a:r>
            <a:r>
              <a:rPr lang="en-US" sz="1500" dirty="0">
                <a:solidFill>
                  <a:srgbClr val="000000"/>
                </a:solidFill>
                <a:latin typeface="Consolas" panose="020B0609020204030204" pitchFamily="49" charset="0"/>
              </a:rPr>
              <a:t>(</a:t>
            </a:r>
            <a:r>
              <a:rPr lang="en-US" sz="1500" dirty="0">
                <a:solidFill>
                  <a:srgbClr val="0000FF"/>
                </a:solidFill>
                <a:latin typeface="Consolas" panose="020B0609020204030204" pitchFamily="49" charset="0"/>
              </a:rPr>
              <a:t>const</a:t>
            </a:r>
            <a:r>
              <a:rPr lang="en-US" sz="1500" dirty="0">
                <a:solidFill>
                  <a:srgbClr val="000000"/>
                </a:solidFill>
                <a:latin typeface="Consolas" panose="020B0609020204030204" pitchFamily="49" charset="0"/>
              </a:rPr>
              <a:t> std::</a:t>
            </a:r>
            <a:r>
              <a:rPr lang="en-US" sz="1500" dirty="0">
                <a:solidFill>
                  <a:srgbClr val="2B91AF"/>
                </a:solidFill>
                <a:latin typeface="Consolas" panose="020B0609020204030204" pitchFamily="49" charset="0"/>
              </a:rPr>
              <a:t>string</a:t>
            </a:r>
            <a:r>
              <a:rPr lang="en-US" sz="1500" dirty="0">
                <a:solidFill>
                  <a:srgbClr val="000000"/>
                </a:solidFill>
                <a:latin typeface="Consolas" panose="020B0609020204030204" pitchFamily="49" charset="0"/>
              </a:rPr>
              <a:t>&amp; </a:t>
            </a:r>
            <a:r>
              <a:rPr lang="en-US" sz="1500" dirty="0" err="1">
                <a:solidFill>
                  <a:srgbClr val="808080"/>
                </a:solidFill>
                <a:latin typeface="Consolas" panose="020B0609020204030204" pitchFamily="49" charset="0"/>
              </a:rPr>
              <a:t>node_name</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const</a:t>
            </a:r>
            <a:r>
              <a:rPr lang="en-US" sz="1500" dirty="0">
                <a:solidFill>
                  <a:srgbClr val="000000"/>
                </a:solidFill>
                <a:latin typeface="Consolas" panose="020B0609020204030204" pitchFamily="49" charset="0"/>
              </a:rPr>
              <a:t> </a:t>
            </a:r>
            <a:r>
              <a:rPr lang="en-US" sz="1500" dirty="0" err="1">
                <a:solidFill>
                  <a:srgbClr val="2B91AF"/>
                </a:solidFill>
                <a:latin typeface="Consolas" panose="020B0609020204030204" pitchFamily="49" charset="0"/>
              </a:rPr>
              <a:t>node_context</a:t>
            </a:r>
            <a:r>
              <a:rPr lang="en-US" sz="1500" dirty="0">
                <a:solidFill>
                  <a:srgbClr val="000000"/>
                </a:solidFill>
                <a:latin typeface="Consolas" panose="020B0609020204030204" pitchFamily="49" charset="0"/>
              </a:rPr>
              <a:t>&amp; </a:t>
            </a:r>
            <a:r>
              <a:rPr lang="en-US" sz="1500" dirty="0" err="1">
                <a:solidFill>
                  <a:srgbClr val="808080"/>
                </a:solidFill>
                <a:latin typeface="Consolas" panose="020B0609020204030204" pitchFamily="49" charset="0"/>
              </a:rPr>
              <a:t>external_context</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virtual</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workplace_node</a:t>
            </a:r>
            <a:r>
              <a:rPr lang="en-US" sz="1500" dirty="0">
                <a:solidFill>
                  <a:srgbClr val="000000"/>
                </a:solidFill>
                <a:latin typeface="Consolas" panose="020B0609020204030204" pitchFamily="49" charset="0"/>
              </a:rPr>
              <a:t>() = </a:t>
            </a:r>
            <a:r>
              <a:rPr lang="en-US" sz="1500" dirty="0">
                <a:solidFill>
                  <a:srgbClr val="0000FF"/>
                </a:solidFill>
                <a:latin typeface="Consolas" panose="020B0609020204030204" pitchFamily="49" charset="0"/>
              </a:rPr>
              <a:t>default</a:t>
            </a:r>
            <a:r>
              <a:rPr lang="en-US" sz="1500" dirty="0">
                <a:solidFill>
                  <a:srgbClr val="000000"/>
                </a:solidFill>
                <a:latin typeface="Consolas" panose="020B0609020204030204" pitchFamily="49" charset="0"/>
              </a:rPr>
              <a:t>;</a:t>
            </a:r>
          </a:p>
          <a:p>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Attributes:</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virtual</a:t>
            </a:r>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scale</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time_precision</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const</a:t>
            </a:r>
            <a:r>
              <a:rPr lang="en-US" sz="1500" dirty="0">
                <a:solidFill>
                  <a:srgbClr val="000000"/>
                </a:solidFill>
                <a:latin typeface="Consolas" panose="020B0609020204030204" pitchFamily="49" charset="0"/>
              </a:rPr>
              <a:t> { </a:t>
            </a:r>
            <a:r>
              <a:rPr lang="en-US" sz="1500" dirty="0">
                <a:solidFill>
                  <a:srgbClr val="0000FF"/>
                </a:solidFill>
                <a:latin typeface="Consolas" panose="020B0609020204030204" pitchFamily="49" charset="0"/>
              </a:rPr>
              <a:t>return</a:t>
            </a:r>
            <a:r>
              <a:rPr lang="en-US" sz="1500" dirty="0">
                <a:solidFill>
                  <a:srgbClr val="000000"/>
                </a:solidFill>
                <a:latin typeface="Consolas" panose="020B0609020204030204" pitchFamily="49" charset="0"/>
              </a:rPr>
              <a:t> micro; }</a:t>
            </a:r>
          </a:p>
          <a:p>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Ports:</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port</a:t>
            </a:r>
            <a:r>
              <a:rPr lang="en-US" sz="1500" dirty="0">
                <a:solidFill>
                  <a:srgbClr val="000000"/>
                </a:solidFill>
                <a:latin typeface="Consolas" panose="020B0609020204030204" pitchFamily="49" charset="0"/>
              </a:rPr>
              <a:t>&lt;flow, input, </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&gt; </a:t>
            </a:r>
            <a:r>
              <a:rPr lang="en-US" sz="1500" dirty="0" err="1">
                <a:solidFill>
                  <a:srgbClr val="000000"/>
                </a:solidFill>
                <a:latin typeface="Consolas" panose="020B0609020204030204" pitchFamily="49" charset="0"/>
              </a:rPr>
              <a:t>work_dt_input</a:t>
            </a:r>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work duration</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port</a:t>
            </a:r>
            <a:r>
              <a:rPr lang="en-US" sz="1500" dirty="0">
                <a:solidFill>
                  <a:srgbClr val="000000"/>
                </a:solidFill>
                <a:latin typeface="Consolas" panose="020B0609020204030204" pitchFamily="49" charset="0"/>
              </a:rPr>
              <a:t>&lt;flow, input, </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&gt; </a:t>
            </a:r>
            <a:r>
              <a:rPr lang="en-US" sz="1500" dirty="0" err="1">
                <a:solidFill>
                  <a:srgbClr val="000000"/>
                </a:solidFill>
                <a:latin typeface="Consolas" panose="020B0609020204030204" pitchFamily="49" charset="0"/>
              </a:rPr>
              <a:t>break_dt_input</a:t>
            </a:r>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break duration</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port</a:t>
            </a:r>
            <a:r>
              <a:rPr lang="en-US" sz="1500" dirty="0">
                <a:solidFill>
                  <a:srgbClr val="000000"/>
                </a:solidFill>
                <a:latin typeface="Consolas" panose="020B0609020204030204" pitchFamily="49" charset="0"/>
              </a:rPr>
              <a:t>&lt;message, input, </a:t>
            </a:r>
            <a:r>
              <a:rPr lang="en-US" sz="1500" dirty="0">
                <a:solidFill>
                  <a:srgbClr val="2B91AF"/>
                </a:solidFill>
                <a:latin typeface="Consolas" panose="020B0609020204030204" pitchFamily="49" charset="0"/>
              </a:rPr>
              <a:t>int64</a:t>
            </a:r>
            <a:r>
              <a:rPr lang="en-US" sz="1500" dirty="0">
                <a:solidFill>
                  <a:srgbClr val="000000"/>
                </a:solidFill>
                <a:latin typeface="Consolas" panose="020B0609020204030204" pitchFamily="49" charset="0"/>
              </a:rPr>
              <a:t>&gt; </a:t>
            </a:r>
            <a:r>
              <a:rPr lang="en-US" sz="1500" dirty="0" err="1">
                <a:solidFill>
                  <a:srgbClr val="000000"/>
                </a:solidFill>
                <a:latin typeface="Consolas" panose="020B0609020204030204" pitchFamily="49" charset="0"/>
              </a:rPr>
              <a:t>arrival_input</a:t>
            </a:r>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ID of arriving worker</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port</a:t>
            </a:r>
            <a:r>
              <a:rPr lang="en-US" sz="1500" dirty="0">
                <a:solidFill>
                  <a:srgbClr val="000000"/>
                </a:solidFill>
                <a:latin typeface="Consolas" panose="020B0609020204030204" pitchFamily="49" charset="0"/>
              </a:rPr>
              <a:t>&lt;message, output, std::</a:t>
            </a:r>
            <a:r>
              <a:rPr lang="en-US" sz="1500" dirty="0">
                <a:solidFill>
                  <a:srgbClr val="2B91AF"/>
                </a:solidFill>
                <a:latin typeface="Consolas" panose="020B0609020204030204" pitchFamily="49" charset="0"/>
              </a:rPr>
              <a:t>pair</a:t>
            </a:r>
            <a:r>
              <a:rPr lang="en-US" sz="1500" dirty="0">
                <a:solidFill>
                  <a:srgbClr val="000000"/>
                </a:solidFill>
                <a:latin typeface="Consolas" panose="020B0609020204030204" pitchFamily="49" charset="0"/>
              </a:rPr>
              <a:t>&lt;</a:t>
            </a:r>
            <a:r>
              <a:rPr lang="en-US" sz="1500" dirty="0">
                <a:solidFill>
                  <a:srgbClr val="2B91AF"/>
                </a:solidFill>
                <a:latin typeface="Consolas" panose="020B0609020204030204" pitchFamily="49" charset="0"/>
              </a:rPr>
              <a:t>int64</a:t>
            </a:r>
            <a:r>
              <a:rPr lang="en-US" sz="1500" dirty="0">
                <a:solidFill>
                  <a:srgbClr val="000000"/>
                </a:solidFill>
                <a:latin typeface="Consolas" panose="020B0609020204030204" pitchFamily="49" charset="0"/>
              </a:rPr>
              <a:t>, std::</a:t>
            </a:r>
            <a:r>
              <a:rPr lang="en-US" sz="1500" dirty="0">
                <a:solidFill>
                  <a:srgbClr val="2B91AF"/>
                </a:solidFill>
                <a:latin typeface="Consolas" panose="020B0609020204030204" pitchFamily="49" charset="0"/>
              </a:rPr>
              <a:t>string</a:t>
            </a:r>
            <a:r>
              <a:rPr lang="en-US" sz="1500" dirty="0">
                <a:solidFill>
                  <a:srgbClr val="000000"/>
                </a:solidFill>
                <a:latin typeface="Consolas" panose="020B0609020204030204" pitchFamily="49" charset="0"/>
              </a:rPr>
              <a:t>&gt;&gt; </a:t>
            </a:r>
            <a:r>
              <a:rPr lang="en-US" sz="1500" dirty="0" err="1">
                <a:solidFill>
                  <a:srgbClr val="000000"/>
                </a:solidFill>
                <a:latin typeface="Consolas" panose="020B0609020204030204" pitchFamily="49" charset="0"/>
              </a:rPr>
              <a:t>change_output</a:t>
            </a:r>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ID of worker and their new task</a:t>
            </a:r>
            <a:endParaRPr lang="en-US" sz="1500" dirty="0">
              <a:solidFill>
                <a:srgbClr val="000000"/>
              </a:solidFill>
              <a:latin typeface="Consolas" panose="020B0609020204030204" pitchFamily="49" charset="0"/>
            </a:endParaRPr>
          </a:p>
          <a:p>
            <a:endParaRPr lang="en-US" sz="1500" dirty="0">
              <a:solidFill>
                <a:srgbClr val="000000"/>
              </a:solidFill>
              <a:latin typeface="Consolas" panose="020B0609020204030204" pitchFamily="49" charset="0"/>
            </a:endParaRPr>
          </a:p>
          <a:p>
            <a:r>
              <a:rPr lang="en-US" sz="1500" dirty="0">
                <a:solidFill>
                  <a:srgbClr val="0000FF"/>
                </a:solidFill>
                <a:latin typeface="Consolas" panose="020B0609020204030204" pitchFamily="49" charset="0"/>
              </a:rPr>
              <a:t>protected</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State Variables:</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work_dt</a:t>
            </a:r>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work duration (constant)</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break_dt</a:t>
            </a:r>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break duration (constant)</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std::</a:t>
            </a:r>
            <a:r>
              <a:rPr lang="en-US" sz="1500" dirty="0">
                <a:solidFill>
                  <a:srgbClr val="2B91AF"/>
                </a:solidFill>
                <a:latin typeface="Consolas" panose="020B0609020204030204" pitchFamily="49" charset="0"/>
              </a:rPr>
              <a:t>set</a:t>
            </a:r>
            <a:r>
              <a:rPr lang="en-US" sz="1500" dirty="0">
                <a:solidFill>
                  <a:srgbClr val="000000"/>
                </a:solidFill>
                <a:latin typeface="Consolas" panose="020B0609020204030204" pitchFamily="49" charset="0"/>
              </a:rPr>
              <a:t>&lt;</a:t>
            </a:r>
            <a:r>
              <a:rPr lang="en-US" sz="1500" dirty="0">
                <a:solidFill>
                  <a:srgbClr val="2B91AF"/>
                </a:solidFill>
                <a:latin typeface="Consolas" panose="020B0609020204030204" pitchFamily="49" charset="0"/>
              </a:rPr>
              <a:t>int64</a:t>
            </a:r>
            <a:r>
              <a:rPr lang="en-US" sz="1500" dirty="0">
                <a:solidFill>
                  <a:srgbClr val="000000"/>
                </a:solidFill>
                <a:latin typeface="Consolas" panose="020B0609020204030204" pitchFamily="49" charset="0"/>
              </a:rPr>
              <a:t>&gt; </a:t>
            </a:r>
            <a:r>
              <a:rPr lang="en-US" sz="1500" dirty="0" err="1">
                <a:solidFill>
                  <a:srgbClr val="000000"/>
                </a:solidFill>
                <a:latin typeface="Consolas" panose="020B0609020204030204" pitchFamily="49" charset="0"/>
              </a:rPr>
              <a:t>workers_on_break</a:t>
            </a:r>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IDs of workers on break</a:t>
            </a:r>
            <a:endParaRPr lang="en-US" sz="1500" dirty="0">
              <a:solidFill>
                <a:srgbClr val="000000"/>
              </a:solidFill>
              <a:latin typeface="Consolas" panose="020B0609020204030204" pitchFamily="49" charset="0"/>
            </a:endParaRPr>
          </a:p>
          <a:p>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Event Handlers:</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virtual</a:t>
            </a:r>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macro_initialization_event</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virtual</a:t>
            </a:r>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macro_unplanned_event</a:t>
            </a:r>
            <a:r>
              <a:rPr lang="en-US" sz="1500" dirty="0">
                <a:solidFill>
                  <a:srgbClr val="000000"/>
                </a:solidFill>
                <a:latin typeface="Consolas" panose="020B0609020204030204" pitchFamily="49" charset="0"/>
              </a:rPr>
              <a:t>(</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 </a:t>
            </a:r>
            <a:r>
              <a:rPr lang="en-US" sz="1500" dirty="0" err="1">
                <a:solidFill>
                  <a:srgbClr val="808080"/>
                </a:solidFill>
                <a:latin typeface="Consolas" panose="020B0609020204030204" pitchFamily="49" charset="0"/>
              </a:rPr>
              <a:t>elapsed_dt</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virtual</a:t>
            </a:r>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micro_planned_event</a:t>
            </a:r>
            <a:r>
              <a:rPr lang="en-US" sz="1500" dirty="0">
                <a:solidFill>
                  <a:srgbClr val="000000"/>
                </a:solidFill>
                <a:latin typeface="Consolas" panose="020B0609020204030204" pitchFamily="49" charset="0"/>
              </a:rPr>
              <a:t>(</a:t>
            </a:r>
            <a:r>
              <a:rPr lang="en-US" sz="1500" dirty="0">
                <a:solidFill>
                  <a:srgbClr val="0000FF"/>
                </a:solidFill>
                <a:latin typeface="Consolas" panose="020B0609020204030204" pitchFamily="49" charset="0"/>
              </a:rPr>
              <a:t>const</a:t>
            </a:r>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int64</a:t>
            </a:r>
            <a:r>
              <a:rPr lang="en-US" sz="1500" dirty="0">
                <a:solidFill>
                  <a:srgbClr val="000000"/>
                </a:solidFill>
                <a:latin typeface="Consolas" panose="020B0609020204030204" pitchFamily="49" charset="0"/>
              </a:rPr>
              <a:t>&amp; </a:t>
            </a:r>
            <a:r>
              <a:rPr lang="en-US" sz="1500" dirty="0" err="1">
                <a:solidFill>
                  <a:srgbClr val="808080"/>
                </a:solidFill>
                <a:latin typeface="Consolas" panose="020B0609020204030204" pitchFamily="49" charset="0"/>
              </a:rPr>
              <a:t>agent_id</a:t>
            </a:r>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 </a:t>
            </a:r>
            <a:r>
              <a:rPr lang="en-US" sz="1500" dirty="0" err="1">
                <a:solidFill>
                  <a:srgbClr val="808080"/>
                </a:solidFill>
                <a:latin typeface="Consolas" panose="020B0609020204030204" pitchFamily="49" charset="0"/>
              </a:rPr>
              <a:t>elapsed_dt</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virtual</a:t>
            </a:r>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macro_planned_event</a:t>
            </a:r>
            <a:r>
              <a:rPr lang="en-US" sz="1500" dirty="0">
                <a:solidFill>
                  <a:srgbClr val="000000"/>
                </a:solidFill>
                <a:latin typeface="Consolas" panose="020B0609020204030204" pitchFamily="49" charset="0"/>
              </a:rPr>
              <a:t>(</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 </a:t>
            </a:r>
            <a:r>
              <a:rPr lang="en-US" sz="1500" dirty="0" err="1">
                <a:solidFill>
                  <a:srgbClr val="808080"/>
                </a:solidFill>
                <a:latin typeface="Consolas" panose="020B0609020204030204" pitchFamily="49" charset="0"/>
              </a:rPr>
              <a:t>elapsed_dt</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virtual</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void</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macro_finalization_event</a:t>
            </a:r>
            <a:r>
              <a:rPr lang="en-US" sz="1500" dirty="0">
                <a:solidFill>
                  <a:srgbClr val="000000"/>
                </a:solidFill>
                <a:latin typeface="Consolas" panose="020B0609020204030204" pitchFamily="49" charset="0"/>
              </a:rPr>
              <a:t>(</a:t>
            </a:r>
            <a:r>
              <a:rPr lang="en-US" sz="1500" dirty="0">
                <a:solidFill>
                  <a:srgbClr val="2B91AF"/>
                </a:solidFill>
                <a:latin typeface="Consolas" panose="020B0609020204030204" pitchFamily="49" charset="0"/>
              </a:rPr>
              <a:t>duration</a:t>
            </a:r>
            <a:r>
              <a:rPr lang="en-US" sz="1500" dirty="0">
                <a:solidFill>
                  <a:srgbClr val="000000"/>
                </a:solidFill>
                <a:latin typeface="Consolas" panose="020B0609020204030204" pitchFamily="49" charset="0"/>
              </a:rPr>
              <a:t> </a:t>
            </a:r>
            <a:r>
              <a:rPr lang="en-US" sz="1500" dirty="0" err="1">
                <a:solidFill>
                  <a:srgbClr val="808080"/>
                </a:solidFill>
                <a:latin typeface="Consolas" panose="020B0609020204030204" pitchFamily="49" charset="0"/>
              </a:rPr>
              <a:t>elapsed_dt</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a:t>
            </a:r>
            <a:endParaRPr lang="en-US" sz="1500" dirty="0"/>
          </a:p>
        </p:txBody>
      </p:sp>
      <p:sp>
        <p:nvSpPr>
          <p:cNvPr id="5" name="TextBox 4">
            <a:extLst>
              <a:ext uri="{FF2B5EF4-FFF2-40B4-BE49-F238E27FC236}">
                <a16:creationId xmlns:a16="http://schemas.microsoft.com/office/drawing/2014/main" id="{9B1A9DB9-9C2E-4D09-A083-C028D9988112}"/>
              </a:ext>
            </a:extLst>
          </p:cNvPr>
          <p:cNvSpPr txBox="1"/>
          <p:nvPr/>
        </p:nvSpPr>
        <p:spPr>
          <a:xfrm>
            <a:off x="380843" y="3244334"/>
            <a:ext cx="522900" cy="369332"/>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i="1" dirty="0" err="1">
                <a:solidFill>
                  <a:schemeClr val="accent3">
                    <a:lumMod val="50000"/>
                  </a:schemeClr>
                </a:solidFill>
                <a:latin typeface="Cambria" panose="02040503050406030204" pitchFamily="18" charset="0"/>
                <a:cs typeface="Times New Roman" panose="02020603050405020304" pitchFamily="18" charset="0"/>
              </a:rPr>
              <a:t>P</a:t>
            </a:r>
            <a:r>
              <a:rPr lang="en-US" baseline="-25000" dirty="0" err="1">
                <a:solidFill>
                  <a:schemeClr val="accent3">
                    <a:lumMod val="50000"/>
                  </a:schemeClr>
                </a:solidFill>
                <a:latin typeface="Cambria" panose="02040503050406030204" pitchFamily="18" charset="0"/>
                <a:cs typeface="Times New Roman" panose="02020603050405020304" pitchFamily="18" charset="0"/>
              </a:rPr>
              <a:t>mo</a:t>
            </a:r>
            <a:endParaRPr lang="en-US" baseline="-25000" dirty="0">
              <a:solidFill>
                <a:schemeClr val="accent3">
                  <a:lumMod val="50000"/>
                </a:schemeClr>
              </a:solidFill>
              <a:latin typeface="Cambria" panose="020405030504060302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E764D31-DCFD-4A3C-8D09-6C30D0D3E158}"/>
              </a:ext>
            </a:extLst>
          </p:cNvPr>
          <p:cNvSpPr txBox="1"/>
          <p:nvPr/>
        </p:nvSpPr>
        <p:spPr>
          <a:xfrm>
            <a:off x="380843" y="2998396"/>
            <a:ext cx="484428" cy="369332"/>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i="1" dirty="0" err="1">
                <a:solidFill>
                  <a:schemeClr val="accent3">
                    <a:lumMod val="50000"/>
                  </a:schemeClr>
                </a:solidFill>
                <a:latin typeface="Cambria" panose="02040503050406030204" pitchFamily="18" charset="0"/>
                <a:cs typeface="Times New Roman" panose="02020603050405020304" pitchFamily="18" charset="0"/>
              </a:rPr>
              <a:t>P</a:t>
            </a:r>
            <a:r>
              <a:rPr lang="en-US" baseline="-25000" dirty="0" err="1">
                <a:solidFill>
                  <a:schemeClr val="accent3">
                    <a:lumMod val="50000"/>
                  </a:schemeClr>
                </a:solidFill>
                <a:latin typeface="Cambria" panose="02040503050406030204" pitchFamily="18" charset="0"/>
                <a:cs typeface="Times New Roman" panose="02020603050405020304" pitchFamily="18" charset="0"/>
              </a:rPr>
              <a:t>mi</a:t>
            </a:r>
            <a:endParaRPr lang="en-US" baseline="-25000" dirty="0">
              <a:solidFill>
                <a:schemeClr val="accent3">
                  <a:lumMod val="50000"/>
                </a:schemeClr>
              </a:solidFill>
              <a:latin typeface="Cambria" panose="020405030504060302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1305B37-31FC-49E5-B023-F03148295AD7}"/>
              </a:ext>
            </a:extLst>
          </p:cNvPr>
          <p:cNvSpPr txBox="1"/>
          <p:nvPr/>
        </p:nvSpPr>
        <p:spPr>
          <a:xfrm>
            <a:off x="381000" y="2504292"/>
            <a:ext cx="402674" cy="369332"/>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i="1" dirty="0" err="1">
                <a:solidFill>
                  <a:schemeClr val="accent3">
                    <a:lumMod val="50000"/>
                  </a:schemeClr>
                </a:solidFill>
                <a:latin typeface="Cambria" panose="02040503050406030204" pitchFamily="18" charset="0"/>
                <a:cs typeface="Times New Roman" panose="02020603050405020304" pitchFamily="18" charset="0"/>
              </a:rPr>
              <a:t>P</a:t>
            </a:r>
            <a:r>
              <a:rPr lang="en-US" baseline="-25000" dirty="0" err="1">
                <a:solidFill>
                  <a:schemeClr val="accent3">
                    <a:lumMod val="50000"/>
                  </a:schemeClr>
                </a:solidFill>
                <a:latin typeface="Cambria" panose="02040503050406030204" pitchFamily="18" charset="0"/>
                <a:cs typeface="Times New Roman" panose="02020603050405020304" pitchFamily="18" charset="0"/>
              </a:rPr>
              <a:t>fi</a:t>
            </a:r>
            <a:endParaRPr lang="en-US" baseline="-25000" dirty="0">
              <a:solidFill>
                <a:schemeClr val="accent3">
                  <a:lumMod val="50000"/>
                </a:schemeClr>
              </a:solidFill>
              <a:latin typeface="Cambria" panose="020405030504060302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5AABF69-2FA6-4FD2-BA6E-EB48DF0D1643}"/>
              </a:ext>
            </a:extLst>
          </p:cNvPr>
          <p:cNvSpPr txBox="1"/>
          <p:nvPr/>
        </p:nvSpPr>
        <p:spPr>
          <a:xfrm>
            <a:off x="381000" y="2746108"/>
            <a:ext cx="402674" cy="369332"/>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i="1" dirty="0" err="1">
                <a:solidFill>
                  <a:schemeClr val="accent3">
                    <a:lumMod val="50000"/>
                  </a:schemeClr>
                </a:solidFill>
                <a:latin typeface="Cambria" panose="02040503050406030204" pitchFamily="18" charset="0"/>
                <a:cs typeface="Times New Roman" panose="02020603050405020304" pitchFamily="18" charset="0"/>
              </a:rPr>
              <a:t>P</a:t>
            </a:r>
            <a:r>
              <a:rPr lang="en-US" baseline="-25000" dirty="0" err="1">
                <a:solidFill>
                  <a:schemeClr val="accent3">
                    <a:lumMod val="50000"/>
                  </a:schemeClr>
                </a:solidFill>
                <a:latin typeface="Cambria" panose="02040503050406030204" pitchFamily="18" charset="0"/>
                <a:cs typeface="Times New Roman" panose="02020603050405020304" pitchFamily="18" charset="0"/>
              </a:rPr>
              <a:t>fi</a:t>
            </a:r>
            <a:endParaRPr lang="en-US" baseline="-25000" dirty="0">
              <a:solidFill>
                <a:schemeClr val="accent3">
                  <a:lumMod val="50000"/>
                </a:schemeClr>
              </a:solidFill>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4532B69-375B-4534-B279-3B2FAB432F93}"/>
              </a:ext>
            </a:extLst>
          </p:cNvPr>
          <p:cNvSpPr txBox="1"/>
          <p:nvPr/>
        </p:nvSpPr>
        <p:spPr>
          <a:xfrm>
            <a:off x="6446363" y="264914"/>
            <a:ext cx="449162" cy="369332"/>
          </a:xfrm>
          <a:prstGeom prst="rect">
            <a:avLst/>
          </a:prstGeom>
          <a:noFill/>
          <a:effectLst>
            <a:outerShdw blurRad="50800" dist="38100" dir="5400000" algn="t" rotWithShape="0">
              <a:prstClr val="black">
                <a:alpha val="40000"/>
              </a:prstClr>
            </a:outerShdw>
          </a:effectLst>
        </p:spPr>
        <p:txBody>
          <a:bodyPr wrap="none" rtlCol="0">
            <a:spAutoFit/>
          </a:bodyPr>
          <a:lstStyle/>
          <a:p>
            <a:r>
              <a:rPr lang="el-GR" dirty="0">
                <a:solidFill>
                  <a:schemeClr val="accent3">
                    <a:lumMod val="50000"/>
                  </a:schemeClr>
                </a:solidFill>
                <a:latin typeface="Cambria" panose="02040503050406030204" pitchFamily="18" charset="0"/>
                <a:cs typeface="Times New Roman" panose="02020603050405020304" pitchFamily="18" charset="0"/>
              </a:rPr>
              <a:t>Ψ</a:t>
            </a:r>
            <a:r>
              <a:rPr lang="el-GR" baseline="-25000" dirty="0">
                <a:solidFill>
                  <a:schemeClr val="accent3">
                    <a:lumMod val="50000"/>
                  </a:schemeClr>
                </a:solidFill>
                <a:latin typeface="Cambria" panose="02040503050406030204" pitchFamily="18" charset="0"/>
                <a:cs typeface="Times New Roman" panose="02020603050405020304" pitchFamily="18" charset="0"/>
              </a:rPr>
              <a:t>μ</a:t>
            </a:r>
            <a:endParaRPr lang="en-US" baseline="-25000" dirty="0">
              <a:solidFill>
                <a:schemeClr val="accent3">
                  <a:lumMod val="50000"/>
                </a:schemeClr>
              </a:solidFill>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804483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171</a:t>
            </a:fld>
            <a:endParaRPr lang="en-US"/>
          </a:p>
        </p:txBody>
      </p:sp>
      <p:sp>
        <p:nvSpPr>
          <p:cNvPr id="15" name="TextBox 14">
            <a:extLst>
              <a:ext uri="{FF2B5EF4-FFF2-40B4-BE49-F238E27FC236}">
                <a16:creationId xmlns:a16="http://schemas.microsoft.com/office/drawing/2014/main" id="{DCA4943F-8C97-4C4B-81CE-CED8D8B906F2}"/>
              </a:ext>
            </a:extLst>
          </p:cNvPr>
          <p:cNvSpPr txBox="1"/>
          <p:nvPr/>
        </p:nvSpPr>
        <p:spPr>
          <a:xfrm>
            <a:off x="462643" y="4864130"/>
            <a:ext cx="693844" cy="646331"/>
          </a:xfrm>
          <a:prstGeom prst="rect">
            <a:avLst/>
          </a:prstGeom>
          <a:noFill/>
        </p:spPr>
        <p:txBody>
          <a:bodyPr wrap="none" rtlCol="0">
            <a:spAutoFit/>
          </a:bodyPr>
          <a:lstStyle/>
          <a:p>
            <a:r>
              <a:rPr lang="en-US" sz="3600" i="1" dirty="0" err="1">
                <a:solidFill>
                  <a:schemeClr val="bg1"/>
                </a:solidFill>
                <a:latin typeface="Cambria" panose="02040503050406030204" pitchFamily="18" charset="0"/>
                <a:cs typeface="Times New Roman" panose="02020603050405020304" pitchFamily="18" charset="0"/>
              </a:rPr>
              <a:t>P</a:t>
            </a:r>
            <a:r>
              <a:rPr lang="en-US" sz="3600" baseline="-25000" dirty="0" err="1">
                <a:solidFill>
                  <a:schemeClr val="bg1"/>
                </a:solidFill>
                <a:latin typeface="Cambria" panose="02040503050406030204" pitchFamily="18" charset="0"/>
                <a:cs typeface="Times New Roman" panose="02020603050405020304" pitchFamily="18" charset="0"/>
              </a:rPr>
              <a:t>fo</a:t>
            </a:r>
            <a:endParaRPr lang="en-US" sz="3600" baseline="-25000" dirty="0">
              <a:solidFill>
                <a:schemeClr val="bg1"/>
              </a:solidFill>
              <a:latin typeface="Cambria" panose="020405030504060302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E351C8A7-F75E-42F4-831B-821C7198EBFB}"/>
              </a:ext>
            </a:extLst>
          </p:cNvPr>
          <p:cNvSpPr txBox="1"/>
          <p:nvPr/>
        </p:nvSpPr>
        <p:spPr>
          <a:xfrm>
            <a:off x="462643" y="5599453"/>
            <a:ext cx="2488758" cy="646331"/>
          </a:xfrm>
          <a:prstGeom prst="rect">
            <a:avLst/>
          </a:prstGeom>
          <a:noFill/>
        </p:spPr>
        <p:txBody>
          <a:bodyPr wrap="none" rtlCol="0">
            <a:spAutoFit/>
          </a:bodyPr>
          <a:lstStyle/>
          <a:p>
            <a:r>
              <a:rPr lang="el-GR" sz="3600" dirty="0">
                <a:solidFill>
                  <a:schemeClr val="bg1"/>
                </a:solidFill>
                <a:latin typeface="Cambria" panose="02040503050406030204" pitchFamily="18" charset="0"/>
                <a:cs typeface="Times New Roman" panose="02020603050405020304" pitchFamily="18" charset="0"/>
              </a:rPr>
              <a:t>Ψ</a:t>
            </a:r>
            <a:r>
              <a:rPr lang="el-GR" sz="3600" baseline="-25000" dirty="0">
                <a:solidFill>
                  <a:schemeClr val="bg1"/>
                </a:solidFill>
                <a:latin typeface="Cambria" panose="02040503050406030204" pitchFamily="18" charset="0"/>
                <a:cs typeface="Times New Roman" panose="02020603050405020304" pitchFamily="18" charset="0"/>
              </a:rPr>
              <a:t>μ</a:t>
            </a:r>
            <a:r>
              <a:rPr lang="en-US" sz="3600" dirty="0">
                <a:solidFill>
                  <a:schemeClr val="bg1"/>
                </a:solidFill>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 </a:t>
            </a:r>
            <a:r>
              <a:rPr lang="el-GR" sz="3600" dirty="0">
                <a:latin typeface="Cambria" panose="02040503050406030204" pitchFamily="18" charset="0"/>
                <a:cs typeface="Times New Roman" panose="02020603050405020304" pitchFamily="18" charset="0"/>
              </a:rPr>
              <a:t>Ψ</a:t>
            </a:r>
            <a:r>
              <a:rPr lang="en-US" sz="3600" baseline="-25000" dirty="0">
                <a:latin typeface="Cambria" panose="02040503050406030204" pitchFamily="18" charset="0"/>
                <a:cs typeface="Times New Roman" panose="02020603050405020304" pitchFamily="18" charset="0"/>
              </a:rPr>
              <a:t>worker</a:t>
            </a:r>
          </a:p>
        </p:txBody>
      </p:sp>
      <p:sp>
        <p:nvSpPr>
          <p:cNvPr id="36" name="TextBox 35">
            <a:extLst>
              <a:ext uri="{FF2B5EF4-FFF2-40B4-BE49-F238E27FC236}">
                <a16:creationId xmlns:a16="http://schemas.microsoft.com/office/drawing/2014/main" id="{B48CF697-5784-442C-8D47-176C297312EA}"/>
              </a:ext>
            </a:extLst>
          </p:cNvPr>
          <p:cNvSpPr txBox="1"/>
          <p:nvPr/>
        </p:nvSpPr>
        <p:spPr>
          <a:xfrm>
            <a:off x="462643" y="239583"/>
            <a:ext cx="6763583" cy="646331"/>
          </a:xfrm>
          <a:prstGeom prst="rect">
            <a:avLst/>
          </a:prstGeom>
          <a:noFill/>
        </p:spPr>
        <p:txBody>
          <a:bodyPr wrap="none" rtlCol="0">
            <a:spAutoFit/>
          </a:bodyPr>
          <a:lstStyle/>
          <a:p>
            <a:pPr lvl="0"/>
            <a:r>
              <a:rPr lang="en-US" sz="3600" i="1" dirty="0" err="1">
                <a:solidFill>
                  <a:schemeClr val="bg1"/>
                </a:solidFill>
                <a:latin typeface="Cambria" panose="02040503050406030204" pitchFamily="18" charset="0"/>
                <a:cs typeface="Times New Roman" panose="02020603050405020304" pitchFamily="18" charset="0"/>
              </a:rPr>
              <a:t>P</a:t>
            </a:r>
            <a:r>
              <a:rPr lang="en-US" sz="3600" baseline="-25000" dirty="0" err="1">
                <a:solidFill>
                  <a:schemeClr val="bg1"/>
                </a:solidFill>
                <a:latin typeface="Cambria" panose="02040503050406030204" pitchFamily="18" charset="0"/>
                <a:cs typeface="Times New Roman" panose="02020603050405020304" pitchFamily="18" charset="0"/>
              </a:rPr>
              <a:t>fi</a:t>
            </a:r>
            <a:r>
              <a:rPr lang="en-US" sz="3600" dirty="0">
                <a:latin typeface="Cambria" panose="02040503050406030204" pitchFamily="18" charset="0"/>
                <a:cs typeface="Times New Roman" panose="02020603050405020304" pitchFamily="18" charset="0"/>
              </a:rPr>
              <a:t>(</a:t>
            </a:r>
            <a:r>
              <a:rPr lang="en-US" sz="2800" dirty="0">
                <a:solidFill>
                  <a:srgbClr val="FFC000">
                    <a:lumMod val="50000"/>
                  </a:srgbClr>
                </a:solidFill>
                <a:latin typeface="Cambria" panose="02040503050406030204" pitchFamily="18" charset="0"/>
                <a:cs typeface="Arial" panose="020B0604020202020204" pitchFamily="34" charset="0"/>
              </a:rPr>
              <a:t>"</a:t>
            </a:r>
            <a:r>
              <a:rPr lang="el-GR" sz="2800" dirty="0">
                <a:solidFill>
                  <a:srgbClr val="FFC000">
                    <a:lumMod val="50000"/>
                  </a:srgbClr>
                </a:solidFill>
                <a:latin typeface="Cambria" panose="02040503050406030204" pitchFamily="18" charset="0"/>
                <a:cs typeface="Arial" panose="020B0604020202020204" pitchFamily="34" charset="0"/>
              </a:rPr>
              <a:t>Δ</a:t>
            </a:r>
            <a:r>
              <a:rPr lang="en-US" sz="2800" dirty="0" err="1">
                <a:solidFill>
                  <a:srgbClr val="FFC000">
                    <a:lumMod val="50000"/>
                  </a:srgbClr>
                </a:solidFill>
                <a:latin typeface="Cambria" panose="02040503050406030204" pitchFamily="18" charset="0"/>
                <a:cs typeface="Arial" panose="020B0604020202020204" pitchFamily="34" charset="0"/>
              </a:rPr>
              <a:t>t</a:t>
            </a:r>
            <a:r>
              <a:rPr lang="en-US" sz="2800" baseline="-25000" dirty="0" err="1">
                <a:solidFill>
                  <a:srgbClr val="FFC000">
                    <a:lumMod val="50000"/>
                  </a:srgbClr>
                </a:solidFill>
                <a:latin typeface="Cambria" panose="02040503050406030204" pitchFamily="18" charset="0"/>
                <a:cs typeface="Arial" panose="020B0604020202020204" pitchFamily="34" charset="0"/>
              </a:rPr>
              <a:t>work</a:t>
            </a:r>
            <a:r>
              <a:rPr lang="en-US" sz="2800" dirty="0">
                <a:solidFill>
                  <a:srgbClr val="FFC000">
                    <a:lumMod val="50000"/>
                  </a:srgbClr>
                </a:solidFill>
                <a:latin typeface="Cambria" panose="02040503050406030204" pitchFamily="18" charset="0"/>
                <a:cs typeface="Arial" panose="020B0604020202020204" pitchFamily="34" charset="0"/>
              </a:rPr>
              <a:t>"</a:t>
            </a:r>
            <a:r>
              <a:rPr lang="en-US" sz="3600" dirty="0">
                <a:latin typeface="Cambria" panose="02040503050406030204" pitchFamily="18" charset="0"/>
                <a:cs typeface="Times New Roman" panose="02020603050405020304" pitchFamily="18" charset="0"/>
              </a:rPr>
              <a:t>) = </a:t>
            </a:r>
            <a:r>
              <a:rPr lang="en-US" sz="3600" dirty="0">
                <a:latin typeface="Cambria Math" panose="02040503050406030204" pitchFamily="18" charset="0"/>
                <a:ea typeface="Cambria Math" panose="02040503050406030204" pitchFamily="18" charset="0"/>
                <a:cs typeface="Times New Roman" panose="02020603050405020304" pitchFamily="18" charset="0"/>
              </a:rPr>
              <a:t>ℝ</a:t>
            </a:r>
            <a:r>
              <a:rPr lang="en-US" sz="3600" baseline="-25000" dirty="0">
                <a:latin typeface="Cambria" panose="02040503050406030204" pitchFamily="18" charset="0"/>
                <a:ea typeface="Cambria Math" panose="02040503050406030204" pitchFamily="18" charset="0"/>
                <a:cs typeface="Times New Roman" panose="02020603050405020304" pitchFamily="18" charset="0"/>
              </a:rPr>
              <a:t>0</a:t>
            </a:r>
            <a:r>
              <a:rPr lang="en-US" sz="3600" baseline="30000" dirty="0">
                <a:latin typeface="Cambria" panose="02040503050406030204" pitchFamily="18" charset="0"/>
                <a:ea typeface="Cambria Math" panose="02040503050406030204" pitchFamily="18" charset="0"/>
                <a:cs typeface="Times New Roman" panose="02020603050405020304" pitchFamily="18" charset="0"/>
              </a:rPr>
              <a:t>+</a:t>
            </a:r>
            <a:r>
              <a:rPr lang="en-US" sz="3600" dirty="0">
                <a:latin typeface="Cambria" panose="02040503050406030204" pitchFamily="18" charset="0"/>
                <a:cs typeface="Times New Roman" panose="02020603050405020304" pitchFamily="18" charset="0"/>
              </a:rPr>
              <a:t> </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n-US" sz="3600" dirty="0">
                <a:latin typeface="Cambria" panose="02040503050406030204" pitchFamily="18" charset="0"/>
                <a:ea typeface="Cambria Math" panose="02040503050406030204" pitchFamily="18" charset="0"/>
                <a:cs typeface="Times New Roman" panose="02020603050405020304" pitchFamily="18" charset="0"/>
              </a:rPr>
              <a:t>∞}</a:t>
            </a:r>
            <a:r>
              <a:rPr lang="en-US" sz="3600" dirty="0">
                <a:latin typeface="Cambria" panose="02040503050406030204" pitchFamily="18" charset="0"/>
                <a:cs typeface="Times New Roman" panose="02020603050405020304" pitchFamily="18" charset="0"/>
              </a:rPr>
              <a:t>   </a:t>
            </a:r>
            <a:r>
              <a:rPr lang="en-US" sz="2800" dirty="0">
                <a:solidFill>
                  <a:schemeClr val="tx1">
                    <a:lumMod val="50000"/>
                    <a:lumOff val="50000"/>
                  </a:schemeClr>
                </a:solidFill>
                <a:latin typeface="Cambria" panose="02040503050406030204" pitchFamily="18" charset="0"/>
                <a:cs typeface="Arial" panose="020B0604020202020204" pitchFamily="34" charset="0"/>
              </a:rPr>
              <a:t>(</a:t>
            </a:r>
            <a:r>
              <a:rPr lang="en-US" sz="2000" dirty="0">
                <a:solidFill>
                  <a:schemeClr val="tx1">
                    <a:lumMod val="50000"/>
                    <a:lumOff val="50000"/>
                  </a:schemeClr>
                </a:solidFill>
                <a:latin typeface="Cambria" panose="02040503050406030204" pitchFamily="18" charset="0"/>
                <a:cs typeface="Arial" panose="020B0604020202020204" pitchFamily="34" charset="0"/>
              </a:rPr>
              <a:t> work duration </a:t>
            </a:r>
            <a:r>
              <a:rPr lang="en-US" sz="2800" dirty="0">
                <a:solidFill>
                  <a:schemeClr val="tx1">
                    <a:lumMod val="50000"/>
                    <a:lumOff val="50000"/>
                  </a:schemeClr>
                </a:solidFill>
                <a:latin typeface="Cambria" panose="02040503050406030204" pitchFamily="18" charset="0"/>
                <a:cs typeface="Arial" panose="020B0604020202020204" pitchFamily="34" charset="0"/>
              </a:rPr>
              <a:t>)</a:t>
            </a:r>
            <a:endParaRPr lang="en-US" sz="3600" baseline="-25000" dirty="0">
              <a:solidFill>
                <a:schemeClr val="tx1">
                  <a:lumMod val="50000"/>
                  <a:lumOff val="50000"/>
                </a:schemeClr>
              </a:solidFill>
              <a:latin typeface="Cambria" panose="020405030504060302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72294E2D-E143-4421-A4D3-13DF5CE4D904}"/>
              </a:ext>
            </a:extLst>
          </p:cNvPr>
          <p:cNvSpPr txBox="1"/>
          <p:nvPr/>
        </p:nvSpPr>
        <p:spPr>
          <a:xfrm>
            <a:off x="462643" y="1162207"/>
            <a:ext cx="6701450" cy="646331"/>
          </a:xfrm>
          <a:prstGeom prst="rect">
            <a:avLst/>
          </a:prstGeom>
          <a:noFill/>
        </p:spPr>
        <p:txBody>
          <a:bodyPr wrap="none" rtlCol="0">
            <a:spAutoFit/>
          </a:bodyPr>
          <a:lstStyle/>
          <a:p>
            <a:pPr lvl="0"/>
            <a:r>
              <a:rPr lang="en-US" sz="3600" i="1" dirty="0" err="1">
                <a:solidFill>
                  <a:schemeClr val="bg1"/>
                </a:solidFill>
                <a:latin typeface="Cambria" panose="02040503050406030204" pitchFamily="18" charset="0"/>
                <a:cs typeface="Times New Roman" panose="02020603050405020304" pitchFamily="18" charset="0"/>
              </a:rPr>
              <a:t>P</a:t>
            </a:r>
            <a:r>
              <a:rPr lang="en-US" sz="3600" baseline="-25000" dirty="0" err="1">
                <a:solidFill>
                  <a:schemeClr val="bg1"/>
                </a:solidFill>
                <a:latin typeface="Cambria" panose="02040503050406030204" pitchFamily="18" charset="0"/>
                <a:cs typeface="Times New Roman" panose="02020603050405020304" pitchFamily="18" charset="0"/>
              </a:rPr>
              <a:t>fi</a:t>
            </a:r>
            <a:r>
              <a:rPr lang="en-US" sz="3600" dirty="0">
                <a:latin typeface="Cambria" panose="02040503050406030204" pitchFamily="18" charset="0"/>
                <a:cs typeface="Times New Roman" panose="02020603050405020304" pitchFamily="18" charset="0"/>
              </a:rPr>
              <a:t>(</a:t>
            </a:r>
            <a:r>
              <a:rPr lang="en-US" sz="2800" dirty="0">
                <a:solidFill>
                  <a:srgbClr val="FFC000">
                    <a:lumMod val="50000"/>
                  </a:srgbClr>
                </a:solidFill>
                <a:latin typeface="Cambria" panose="02040503050406030204" pitchFamily="18" charset="0"/>
                <a:cs typeface="Arial" panose="020B0604020202020204" pitchFamily="34" charset="0"/>
              </a:rPr>
              <a:t>"</a:t>
            </a:r>
            <a:r>
              <a:rPr lang="el-GR" sz="2800" dirty="0">
                <a:solidFill>
                  <a:srgbClr val="FFC000">
                    <a:lumMod val="50000"/>
                  </a:srgbClr>
                </a:solidFill>
                <a:latin typeface="Cambria" panose="02040503050406030204" pitchFamily="18" charset="0"/>
                <a:cs typeface="Arial" panose="020B0604020202020204" pitchFamily="34" charset="0"/>
              </a:rPr>
              <a:t>Δ</a:t>
            </a:r>
            <a:r>
              <a:rPr lang="en-US" sz="2800" dirty="0" err="1">
                <a:solidFill>
                  <a:srgbClr val="FFC000">
                    <a:lumMod val="50000"/>
                  </a:srgbClr>
                </a:solidFill>
                <a:latin typeface="Cambria" panose="02040503050406030204" pitchFamily="18" charset="0"/>
                <a:cs typeface="Arial" panose="020B0604020202020204" pitchFamily="34" charset="0"/>
              </a:rPr>
              <a:t>t</a:t>
            </a:r>
            <a:r>
              <a:rPr lang="en-US" sz="2800" baseline="-25000" dirty="0" err="1">
                <a:solidFill>
                  <a:srgbClr val="FFC000">
                    <a:lumMod val="50000"/>
                  </a:srgbClr>
                </a:solidFill>
                <a:latin typeface="Cambria" panose="02040503050406030204" pitchFamily="18" charset="0"/>
                <a:cs typeface="Arial" panose="020B0604020202020204" pitchFamily="34" charset="0"/>
              </a:rPr>
              <a:t>break</a:t>
            </a:r>
            <a:r>
              <a:rPr lang="en-US" sz="2800" dirty="0">
                <a:solidFill>
                  <a:srgbClr val="FFC000">
                    <a:lumMod val="50000"/>
                  </a:srgbClr>
                </a:solidFill>
                <a:latin typeface="Cambria" panose="02040503050406030204" pitchFamily="18" charset="0"/>
                <a:cs typeface="Arial" panose="020B0604020202020204" pitchFamily="34" charset="0"/>
              </a:rPr>
              <a:t>"</a:t>
            </a:r>
            <a:r>
              <a:rPr lang="en-US" sz="3600" dirty="0">
                <a:latin typeface="Cambria" panose="02040503050406030204" pitchFamily="18" charset="0"/>
                <a:cs typeface="Times New Roman" panose="02020603050405020304" pitchFamily="18" charset="0"/>
              </a:rPr>
              <a:t>) = </a:t>
            </a:r>
            <a:r>
              <a:rPr lang="en-US" sz="3600" dirty="0">
                <a:latin typeface="Cambria Math" panose="02040503050406030204" pitchFamily="18" charset="0"/>
                <a:ea typeface="Cambria Math" panose="02040503050406030204" pitchFamily="18" charset="0"/>
                <a:cs typeface="Times New Roman" panose="02020603050405020304" pitchFamily="18" charset="0"/>
              </a:rPr>
              <a:t>ℝ</a:t>
            </a:r>
            <a:r>
              <a:rPr lang="en-US" sz="3600" baseline="30000" dirty="0">
                <a:latin typeface="Cambria" panose="02040503050406030204" pitchFamily="18" charset="0"/>
                <a:ea typeface="Cambria Math" panose="02040503050406030204" pitchFamily="18" charset="0"/>
                <a:cs typeface="Times New Roman" panose="02020603050405020304" pitchFamily="18" charset="0"/>
              </a:rPr>
              <a:t>+</a:t>
            </a:r>
            <a:r>
              <a:rPr lang="en-US" sz="3600" dirty="0">
                <a:latin typeface="Cambria" panose="02040503050406030204" pitchFamily="18" charset="0"/>
                <a:cs typeface="Times New Roman" panose="02020603050405020304" pitchFamily="18" charset="0"/>
              </a:rPr>
              <a:t> </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n-US" sz="3600" dirty="0">
                <a:latin typeface="Cambria" panose="02040503050406030204" pitchFamily="18" charset="0"/>
                <a:ea typeface="Cambria Math" panose="02040503050406030204" pitchFamily="18" charset="0"/>
                <a:cs typeface="Times New Roman" panose="02020603050405020304" pitchFamily="18" charset="0"/>
              </a:rPr>
              <a:t>∞}</a:t>
            </a:r>
            <a:r>
              <a:rPr lang="en-US" sz="3600" dirty="0">
                <a:latin typeface="Cambria" panose="02040503050406030204" pitchFamily="18" charset="0"/>
                <a:cs typeface="Times New Roman" panose="02020603050405020304" pitchFamily="18" charset="0"/>
              </a:rPr>
              <a:t>   </a:t>
            </a:r>
            <a:r>
              <a:rPr lang="en-US" sz="2800" dirty="0">
                <a:solidFill>
                  <a:schemeClr val="tx1">
                    <a:lumMod val="50000"/>
                    <a:lumOff val="50000"/>
                  </a:schemeClr>
                </a:solidFill>
                <a:latin typeface="Cambria" panose="02040503050406030204" pitchFamily="18" charset="0"/>
                <a:cs typeface="Arial" panose="020B0604020202020204" pitchFamily="34" charset="0"/>
              </a:rPr>
              <a:t>(</a:t>
            </a:r>
            <a:r>
              <a:rPr lang="en-US" sz="2000" dirty="0">
                <a:solidFill>
                  <a:schemeClr val="tx1">
                    <a:lumMod val="50000"/>
                    <a:lumOff val="50000"/>
                  </a:schemeClr>
                </a:solidFill>
                <a:latin typeface="Cambria" panose="02040503050406030204" pitchFamily="18" charset="0"/>
                <a:cs typeface="Arial" panose="020B0604020202020204" pitchFamily="34" charset="0"/>
              </a:rPr>
              <a:t> break duration </a:t>
            </a:r>
            <a:r>
              <a:rPr lang="en-US" sz="2800" dirty="0">
                <a:solidFill>
                  <a:schemeClr val="tx1">
                    <a:lumMod val="50000"/>
                    <a:lumOff val="50000"/>
                  </a:schemeClr>
                </a:solidFill>
                <a:latin typeface="Cambria" panose="02040503050406030204" pitchFamily="18" charset="0"/>
                <a:cs typeface="Arial" panose="020B0604020202020204" pitchFamily="34" charset="0"/>
              </a:rPr>
              <a:t>)</a:t>
            </a:r>
            <a:endParaRPr lang="en-US" sz="3600" baseline="-25000" dirty="0">
              <a:solidFill>
                <a:schemeClr val="tx1">
                  <a:lumMod val="50000"/>
                  <a:lumOff val="50000"/>
                </a:schemeClr>
              </a:solidFill>
              <a:latin typeface="Cambria" panose="020405030504060302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7CE0540D-D284-4F69-B610-E48E6F0325C8}"/>
              </a:ext>
            </a:extLst>
          </p:cNvPr>
          <p:cNvSpPr txBox="1"/>
          <p:nvPr/>
        </p:nvSpPr>
        <p:spPr>
          <a:xfrm>
            <a:off x="462643" y="2642847"/>
            <a:ext cx="5700150" cy="646331"/>
          </a:xfrm>
          <a:prstGeom prst="rect">
            <a:avLst/>
          </a:prstGeom>
          <a:noFill/>
        </p:spPr>
        <p:txBody>
          <a:bodyPr wrap="none" rtlCol="0">
            <a:spAutoFit/>
          </a:bodyPr>
          <a:lstStyle/>
          <a:p>
            <a:pPr lvl="0"/>
            <a:r>
              <a:rPr lang="en-US" sz="3600" i="1" dirty="0" err="1">
                <a:solidFill>
                  <a:schemeClr val="bg1"/>
                </a:solidFill>
                <a:latin typeface="Cambria" panose="02040503050406030204" pitchFamily="18" charset="0"/>
                <a:cs typeface="Times New Roman" panose="02020603050405020304" pitchFamily="18" charset="0"/>
              </a:rPr>
              <a:t>P</a:t>
            </a:r>
            <a:r>
              <a:rPr lang="en-US" sz="3600" baseline="-25000" dirty="0" err="1">
                <a:solidFill>
                  <a:schemeClr val="bg1"/>
                </a:solidFill>
                <a:latin typeface="Cambria" panose="02040503050406030204" pitchFamily="18" charset="0"/>
                <a:cs typeface="Times New Roman" panose="02020603050405020304" pitchFamily="18" charset="0"/>
              </a:rPr>
              <a:t>mi</a:t>
            </a:r>
            <a:r>
              <a:rPr lang="en-US" sz="3600" dirty="0">
                <a:latin typeface="Cambria" panose="02040503050406030204" pitchFamily="18" charset="0"/>
                <a:cs typeface="Times New Roman" panose="02020603050405020304" pitchFamily="18" charset="0"/>
              </a:rPr>
              <a:t>(</a:t>
            </a:r>
            <a:r>
              <a:rPr lang="en-US" sz="2800" dirty="0">
                <a:solidFill>
                  <a:srgbClr val="FFC000">
                    <a:lumMod val="50000"/>
                  </a:srgbClr>
                </a:solidFill>
                <a:latin typeface="Cambria" panose="02040503050406030204" pitchFamily="18" charset="0"/>
                <a:cs typeface="Arial" panose="020B0604020202020204" pitchFamily="34" charset="0"/>
              </a:rPr>
              <a:t>"arrival"</a:t>
            </a:r>
            <a:r>
              <a:rPr lang="en-US" sz="3600" dirty="0">
                <a:latin typeface="Cambria" panose="02040503050406030204" pitchFamily="18" charset="0"/>
                <a:cs typeface="Times New Roman" panose="02020603050405020304" pitchFamily="18" charset="0"/>
              </a:rPr>
              <a:t>) = {</a:t>
            </a:r>
            <a:r>
              <a:rPr lang="en-US" sz="3600" i="1" dirty="0">
                <a:latin typeface="Cambria" panose="02040503050406030204" pitchFamily="18" charset="0"/>
                <a:ea typeface="Cambria Math" panose="02040503050406030204" pitchFamily="18" charset="0"/>
                <a:cs typeface="Times New Roman" panose="02020603050405020304" pitchFamily="18" charset="0"/>
              </a:rPr>
              <a:t>aid</a:t>
            </a:r>
            <a:r>
              <a:rPr lang="en-US" sz="3600" dirty="0">
                <a:latin typeface="Cambria" panose="02040503050406030204" pitchFamily="18" charset="0"/>
                <a:ea typeface="Cambria Math" panose="02040503050406030204" pitchFamily="18" charset="0"/>
                <a:cs typeface="Times New Roman" panose="02020603050405020304" pitchFamily="18" charset="0"/>
              </a:rPr>
              <a:t> | </a:t>
            </a:r>
            <a:r>
              <a:rPr lang="en-US" sz="3600" i="1" dirty="0">
                <a:latin typeface="Cambria" panose="02040503050406030204" pitchFamily="18" charset="0"/>
                <a:ea typeface="Cambria Math" panose="02040503050406030204" pitchFamily="18" charset="0"/>
                <a:cs typeface="Times New Roman" panose="02020603050405020304" pitchFamily="18" charset="0"/>
              </a:rPr>
              <a:t>aid</a:t>
            </a:r>
            <a:r>
              <a:rPr lang="en-US" sz="3600" dirty="0">
                <a:latin typeface="Cambria" panose="02040503050406030204" pitchFamily="18" charset="0"/>
                <a:ea typeface="Cambria Math" panose="02040503050406030204" pitchFamily="18" charset="0"/>
                <a:cs typeface="Times New Roman" panose="02020603050405020304" pitchFamily="18" charset="0"/>
              </a:rPr>
              <a:t> ∊ </a:t>
            </a:r>
            <a:r>
              <a:rPr lang="en-US" sz="3600" dirty="0">
                <a:latin typeface="Cambria Math" panose="02040503050406030204" pitchFamily="18" charset="0"/>
                <a:ea typeface="Cambria Math" panose="02040503050406030204" pitchFamily="18" charset="0"/>
                <a:cs typeface="Times New Roman" panose="02020603050405020304" pitchFamily="18" charset="0"/>
              </a:rPr>
              <a:t>ℕ</a:t>
            </a:r>
            <a:r>
              <a:rPr lang="en-US" sz="3600" dirty="0">
                <a:latin typeface="Cambria" panose="02040503050406030204" pitchFamily="18" charset="0"/>
                <a:ea typeface="Cambria Math" panose="02040503050406030204" pitchFamily="18" charset="0"/>
                <a:cs typeface="Times New Roman" panose="02020603050405020304" pitchFamily="18" charset="0"/>
              </a:rPr>
              <a:t> }</a:t>
            </a:r>
            <a:endParaRPr lang="en-US" sz="3600" baseline="-25000" dirty="0">
              <a:solidFill>
                <a:schemeClr val="tx1">
                  <a:lumMod val="50000"/>
                  <a:lumOff val="50000"/>
                </a:schemeClr>
              </a:solidFill>
              <a:latin typeface="Cambria" panose="020405030504060302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2A819D54-49E2-4F0F-AA91-B7AF4032A733}"/>
              </a:ext>
            </a:extLst>
          </p:cNvPr>
          <p:cNvSpPr txBox="1"/>
          <p:nvPr/>
        </p:nvSpPr>
        <p:spPr>
          <a:xfrm>
            <a:off x="462643" y="4123596"/>
            <a:ext cx="11308417" cy="646331"/>
          </a:xfrm>
          <a:prstGeom prst="rect">
            <a:avLst/>
          </a:prstGeom>
          <a:noFill/>
        </p:spPr>
        <p:txBody>
          <a:bodyPr wrap="none" rtlCol="0">
            <a:spAutoFit/>
          </a:bodyPr>
          <a:lstStyle/>
          <a:p>
            <a:pPr lvl="0"/>
            <a:r>
              <a:rPr lang="en-US" sz="3600" i="1" dirty="0" err="1">
                <a:solidFill>
                  <a:schemeClr val="bg1"/>
                </a:solidFill>
                <a:latin typeface="Cambria" panose="02040503050406030204" pitchFamily="18" charset="0"/>
                <a:cs typeface="Times New Roman" panose="02020603050405020304" pitchFamily="18" charset="0"/>
              </a:rPr>
              <a:t>P</a:t>
            </a:r>
            <a:r>
              <a:rPr lang="en-US" sz="3600" baseline="-25000" dirty="0" err="1">
                <a:solidFill>
                  <a:schemeClr val="bg1"/>
                </a:solidFill>
                <a:latin typeface="Cambria" panose="02040503050406030204" pitchFamily="18" charset="0"/>
                <a:cs typeface="Times New Roman" panose="02020603050405020304" pitchFamily="18" charset="0"/>
              </a:rPr>
              <a:t>mo</a:t>
            </a:r>
            <a:r>
              <a:rPr lang="en-US" sz="3600" dirty="0">
                <a:latin typeface="Cambria" panose="02040503050406030204" pitchFamily="18" charset="0"/>
                <a:cs typeface="Times New Roman" panose="02020603050405020304" pitchFamily="18" charset="0"/>
              </a:rPr>
              <a:t>(</a:t>
            </a:r>
            <a:r>
              <a:rPr lang="en-US" sz="2800" dirty="0">
                <a:solidFill>
                  <a:srgbClr val="FFC000">
                    <a:lumMod val="50000"/>
                  </a:srgbClr>
                </a:solidFill>
                <a:latin typeface="Cambria" panose="02040503050406030204" pitchFamily="18" charset="0"/>
                <a:cs typeface="Arial" panose="020B0604020202020204" pitchFamily="34" charset="0"/>
              </a:rPr>
              <a:t>"change"</a:t>
            </a:r>
            <a:r>
              <a:rPr lang="en-US" sz="3600" dirty="0">
                <a:latin typeface="Cambria" panose="02040503050406030204" pitchFamily="18" charset="0"/>
                <a:cs typeface="Times New Roman" panose="02020603050405020304" pitchFamily="18" charset="0"/>
              </a:rPr>
              <a:t>) = {[</a:t>
            </a:r>
            <a:r>
              <a:rPr lang="en-US" sz="3600" i="1" dirty="0">
                <a:latin typeface="Cambria" panose="02040503050406030204" pitchFamily="18" charset="0"/>
                <a:ea typeface="Cambria Math" panose="02040503050406030204" pitchFamily="18" charset="0"/>
                <a:cs typeface="Times New Roman" panose="02020603050405020304" pitchFamily="18" charset="0"/>
              </a:rPr>
              <a:t>aid</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i="1" dirty="0">
                <a:latin typeface="Cambria" panose="02040503050406030204" pitchFamily="18" charset="0"/>
                <a:ea typeface="Cambria Math" panose="02040503050406030204" pitchFamily="18" charset="0"/>
                <a:cs typeface="Times New Roman" panose="02020603050405020304" pitchFamily="18" charset="0"/>
              </a:rPr>
              <a:t>task</a:t>
            </a:r>
            <a:r>
              <a:rPr lang="en-US" sz="3600" dirty="0">
                <a:latin typeface="Cambria" panose="02040503050406030204" pitchFamily="18" charset="0"/>
                <a:ea typeface="Cambria Math" panose="02040503050406030204" pitchFamily="18" charset="0"/>
                <a:cs typeface="Times New Roman" panose="02020603050405020304" pitchFamily="18" charset="0"/>
              </a:rPr>
              <a:t>] | </a:t>
            </a:r>
            <a:r>
              <a:rPr lang="en-US" sz="3600" i="1" dirty="0">
                <a:latin typeface="Cambria" panose="02040503050406030204" pitchFamily="18" charset="0"/>
                <a:ea typeface="Cambria Math" panose="02040503050406030204" pitchFamily="18" charset="0"/>
                <a:cs typeface="Times New Roman" panose="02020603050405020304" pitchFamily="18" charset="0"/>
              </a:rPr>
              <a:t>aid</a:t>
            </a:r>
            <a:r>
              <a:rPr lang="en-US" sz="3600" dirty="0">
                <a:latin typeface="Cambria" panose="02040503050406030204" pitchFamily="18" charset="0"/>
                <a:ea typeface="Cambria Math" panose="02040503050406030204" pitchFamily="18" charset="0"/>
                <a:cs typeface="Times New Roman" panose="02020603050405020304" pitchFamily="18" charset="0"/>
              </a:rPr>
              <a:t> ∊ </a:t>
            </a:r>
            <a:r>
              <a:rPr lang="en-US" sz="3600" dirty="0">
                <a:latin typeface="Cambria Math" panose="02040503050406030204" pitchFamily="18" charset="0"/>
                <a:ea typeface="Cambria Math" panose="02040503050406030204" pitchFamily="18" charset="0"/>
                <a:cs typeface="Times New Roman" panose="02020603050405020304" pitchFamily="18" charset="0"/>
              </a:rPr>
              <a:t>ℕ</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i="1" dirty="0">
                <a:latin typeface="Cambria" panose="02040503050406030204" pitchFamily="18" charset="0"/>
                <a:ea typeface="Cambria Math" panose="02040503050406030204" pitchFamily="18" charset="0"/>
                <a:cs typeface="Times New Roman" panose="02020603050405020304" pitchFamily="18" charset="0"/>
              </a:rPr>
              <a:t>task</a:t>
            </a:r>
            <a:r>
              <a:rPr lang="en-US" sz="3600" dirty="0">
                <a:latin typeface="Cambria" panose="02040503050406030204" pitchFamily="18" charset="0"/>
                <a:ea typeface="Cambria Math" panose="02040503050406030204" pitchFamily="18" charset="0"/>
                <a:cs typeface="Times New Roman" panose="02020603050405020304" pitchFamily="18" charset="0"/>
              </a:rPr>
              <a:t> ∊ {</a:t>
            </a:r>
            <a:r>
              <a:rPr lang="en-US" sz="2800" dirty="0">
                <a:solidFill>
                  <a:srgbClr val="806000"/>
                </a:solidFill>
                <a:latin typeface="Cambria" panose="02040503050406030204" pitchFamily="18" charset="0"/>
                <a:ea typeface="Times New Roman" panose="02020603050405020304" pitchFamily="18" charset="0"/>
              </a:rPr>
              <a:t>"work"</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2800" dirty="0">
                <a:solidFill>
                  <a:srgbClr val="806000"/>
                </a:solidFill>
                <a:latin typeface="Cambria" panose="02040503050406030204" pitchFamily="18" charset="0"/>
                <a:ea typeface="Times New Roman" panose="02020603050405020304" pitchFamily="18" charset="0"/>
              </a:rPr>
              <a:t>“break"</a:t>
            </a:r>
            <a:r>
              <a:rPr lang="en-US" sz="3600" dirty="0">
                <a:latin typeface="Cambria" panose="02040503050406030204" pitchFamily="18" charset="0"/>
                <a:ea typeface="Cambria Math" panose="02040503050406030204" pitchFamily="18" charset="0"/>
                <a:cs typeface="Times New Roman" panose="02020603050405020304" pitchFamily="18" charset="0"/>
              </a:rPr>
              <a:t>}}</a:t>
            </a:r>
            <a:endParaRPr lang="en-US" sz="3600" baseline="-25000" dirty="0">
              <a:solidFill>
                <a:schemeClr val="tx1">
                  <a:lumMod val="50000"/>
                  <a:lumOff val="50000"/>
                </a:schemeClr>
              </a:solidFill>
              <a:latin typeface="Cambria" panose="020405030504060302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D81BFC04-3767-477C-A1E7-0518E4D9FA1F}"/>
              </a:ext>
            </a:extLst>
          </p:cNvPr>
          <p:cNvSpPr txBox="1"/>
          <p:nvPr/>
        </p:nvSpPr>
        <p:spPr>
          <a:xfrm>
            <a:off x="462839" y="4130510"/>
            <a:ext cx="861133" cy="646331"/>
          </a:xfrm>
          <a:prstGeom prst="rect">
            <a:avLst/>
          </a:prstGeom>
          <a:noFill/>
        </p:spPr>
        <p:txBody>
          <a:bodyPr wrap="none" rtlCol="0">
            <a:spAutoFit/>
          </a:bodyPr>
          <a:lstStyle/>
          <a:p>
            <a:r>
              <a:rPr lang="en-US" sz="3600" i="1" dirty="0" err="1">
                <a:solidFill>
                  <a:srgbClr val="4B0096"/>
                </a:solidFill>
                <a:latin typeface="Cambria" panose="02040503050406030204" pitchFamily="18" charset="0"/>
                <a:cs typeface="Times New Roman" panose="02020603050405020304" pitchFamily="18" charset="0"/>
              </a:rPr>
              <a:t>P</a:t>
            </a:r>
            <a:r>
              <a:rPr lang="en-US" sz="3600" baseline="-25000" dirty="0" err="1">
                <a:solidFill>
                  <a:srgbClr val="4B0096"/>
                </a:solidFill>
                <a:latin typeface="Cambria" panose="02040503050406030204" pitchFamily="18" charset="0"/>
                <a:cs typeface="Times New Roman" panose="02020603050405020304" pitchFamily="18" charset="0"/>
              </a:rPr>
              <a:t>mo</a:t>
            </a:r>
            <a:endParaRPr lang="en-US" sz="3600" baseline="-25000" dirty="0">
              <a:solidFill>
                <a:srgbClr val="4B0096"/>
              </a:solidFill>
              <a:latin typeface="Cambria" panose="020405030504060302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78315616-2FE0-46E2-BFC8-489E0863BB63}"/>
              </a:ext>
            </a:extLst>
          </p:cNvPr>
          <p:cNvSpPr txBox="1"/>
          <p:nvPr/>
        </p:nvSpPr>
        <p:spPr>
          <a:xfrm>
            <a:off x="462643" y="2647739"/>
            <a:ext cx="782587" cy="646331"/>
          </a:xfrm>
          <a:prstGeom prst="rect">
            <a:avLst/>
          </a:prstGeom>
          <a:noFill/>
        </p:spPr>
        <p:txBody>
          <a:bodyPr wrap="none" rtlCol="0">
            <a:spAutoFit/>
          </a:bodyPr>
          <a:lstStyle/>
          <a:p>
            <a:r>
              <a:rPr lang="en-US" sz="3600" i="1" dirty="0" err="1">
                <a:solidFill>
                  <a:srgbClr val="4B0096"/>
                </a:solidFill>
                <a:latin typeface="Cambria" panose="02040503050406030204" pitchFamily="18" charset="0"/>
                <a:cs typeface="Times New Roman" panose="02020603050405020304" pitchFamily="18" charset="0"/>
              </a:rPr>
              <a:t>P</a:t>
            </a:r>
            <a:r>
              <a:rPr lang="en-US" sz="3600" baseline="-25000" dirty="0" err="1">
                <a:solidFill>
                  <a:srgbClr val="4B0096"/>
                </a:solidFill>
                <a:latin typeface="Cambria" panose="02040503050406030204" pitchFamily="18" charset="0"/>
                <a:cs typeface="Times New Roman" panose="02020603050405020304" pitchFamily="18" charset="0"/>
              </a:rPr>
              <a:t>mi</a:t>
            </a:r>
            <a:endParaRPr lang="en-US" sz="3600" baseline="-25000" dirty="0">
              <a:solidFill>
                <a:srgbClr val="4B0096"/>
              </a:solidFill>
              <a:latin typeface="Cambria" panose="020405030504060302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391E0392-0E12-4147-937B-8C5B9D9C2878}"/>
              </a:ext>
            </a:extLst>
          </p:cNvPr>
          <p:cNvSpPr txBox="1"/>
          <p:nvPr/>
        </p:nvSpPr>
        <p:spPr>
          <a:xfrm>
            <a:off x="462996" y="235437"/>
            <a:ext cx="619080" cy="646331"/>
          </a:xfrm>
          <a:prstGeom prst="rect">
            <a:avLst/>
          </a:prstGeom>
          <a:noFill/>
        </p:spPr>
        <p:txBody>
          <a:bodyPr wrap="none" rtlCol="0">
            <a:spAutoFit/>
          </a:bodyPr>
          <a:lstStyle/>
          <a:p>
            <a:r>
              <a:rPr lang="en-US" sz="3600" i="1" dirty="0" err="1">
                <a:solidFill>
                  <a:srgbClr val="4B0096"/>
                </a:solidFill>
                <a:latin typeface="Cambria" panose="02040503050406030204" pitchFamily="18" charset="0"/>
                <a:cs typeface="Times New Roman" panose="02020603050405020304" pitchFamily="18" charset="0"/>
              </a:rPr>
              <a:t>P</a:t>
            </a:r>
            <a:r>
              <a:rPr lang="en-US" sz="3600" baseline="-25000" dirty="0" err="1">
                <a:solidFill>
                  <a:srgbClr val="4B0096"/>
                </a:solidFill>
                <a:latin typeface="Cambria" panose="02040503050406030204" pitchFamily="18" charset="0"/>
                <a:cs typeface="Times New Roman" panose="02020603050405020304" pitchFamily="18" charset="0"/>
              </a:rPr>
              <a:t>fi</a:t>
            </a:r>
            <a:endParaRPr lang="en-US" sz="3600" baseline="-25000" dirty="0">
              <a:solidFill>
                <a:srgbClr val="4B0096"/>
              </a:solidFill>
              <a:latin typeface="Cambria" panose="020405030504060302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8D77F6DF-9722-4B8D-A54F-C699B216E9B4}"/>
              </a:ext>
            </a:extLst>
          </p:cNvPr>
          <p:cNvSpPr txBox="1"/>
          <p:nvPr/>
        </p:nvSpPr>
        <p:spPr>
          <a:xfrm>
            <a:off x="462996" y="1162207"/>
            <a:ext cx="619080" cy="646331"/>
          </a:xfrm>
          <a:prstGeom prst="rect">
            <a:avLst/>
          </a:prstGeom>
          <a:noFill/>
        </p:spPr>
        <p:txBody>
          <a:bodyPr wrap="none" rtlCol="0">
            <a:spAutoFit/>
          </a:bodyPr>
          <a:lstStyle/>
          <a:p>
            <a:r>
              <a:rPr lang="en-US" sz="3600" i="1" dirty="0" err="1">
                <a:solidFill>
                  <a:srgbClr val="4B0096"/>
                </a:solidFill>
                <a:latin typeface="Cambria" panose="02040503050406030204" pitchFamily="18" charset="0"/>
                <a:cs typeface="Times New Roman" panose="02020603050405020304" pitchFamily="18" charset="0"/>
              </a:rPr>
              <a:t>P</a:t>
            </a:r>
            <a:r>
              <a:rPr lang="en-US" sz="3600" baseline="-25000" dirty="0" err="1">
                <a:solidFill>
                  <a:srgbClr val="4B0096"/>
                </a:solidFill>
                <a:latin typeface="Cambria" panose="02040503050406030204" pitchFamily="18" charset="0"/>
                <a:cs typeface="Times New Roman" panose="02020603050405020304" pitchFamily="18" charset="0"/>
              </a:rPr>
              <a:t>fi</a:t>
            </a:r>
            <a:endParaRPr lang="en-US" sz="3600" baseline="-25000" dirty="0">
              <a:solidFill>
                <a:srgbClr val="4B0096"/>
              </a:solidFill>
              <a:latin typeface="Cambria" panose="020405030504060302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74C95765-D689-4CF9-832D-24B645DAE2B2}"/>
              </a:ext>
            </a:extLst>
          </p:cNvPr>
          <p:cNvSpPr txBox="1"/>
          <p:nvPr/>
        </p:nvSpPr>
        <p:spPr>
          <a:xfrm>
            <a:off x="462643" y="5598576"/>
            <a:ext cx="713657" cy="646331"/>
          </a:xfrm>
          <a:prstGeom prst="rect">
            <a:avLst/>
          </a:prstGeom>
          <a:noFill/>
        </p:spPr>
        <p:txBody>
          <a:bodyPr wrap="none" rtlCol="0">
            <a:spAutoFit/>
          </a:bodyPr>
          <a:lstStyle/>
          <a:p>
            <a:r>
              <a:rPr lang="el-GR" sz="3600" dirty="0">
                <a:solidFill>
                  <a:srgbClr val="4B0096"/>
                </a:solidFill>
                <a:latin typeface="Cambria" panose="02040503050406030204" pitchFamily="18" charset="0"/>
                <a:cs typeface="Times New Roman" panose="02020603050405020304" pitchFamily="18" charset="0"/>
              </a:rPr>
              <a:t>Ψ</a:t>
            </a:r>
            <a:r>
              <a:rPr lang="el-GR" sz="3600" baseline="-25000" dirty="0">
                <a:solidFill>
                  <a:srgbClr val="4B0096"/>
                </a:solidFill>
                <a:latin typeface="Cambria" panose="02040503050406030204" pitchFamily="18" charset="0"/>
                <a:cs typeface="Times New Roman" panose="02020603050405020304" pitchFamily="18" charset="0"/>
              </a:rPr>
              <a:t>μ</a:t>
            </a:r>
            <a:endParaRPr lang="en-US" sz="3600" baseline="-25000" dirty="0">
              <a:solidFill>
                <a:srgbClr val="4B0096"/>
              </a:solidFill>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837726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172</a:t>
            </a:fld>
            <a:endParaRPr lang="en-US"/>
          </a:p>
        </p:txBody>
      </p:sp>
      <p:sp>
        <p:nvSpPr>
          <p:cNvPr id="10" name="TextBox 9">
            <a:extLst>
              <a:ext uri="{FF2B5EF4-FFF2-40B4-BE49-F238E27FC236}">
                <a16:creationId xmlns:a16="http://schemas.microsoft.com/office/drawing/2014/main" id="{B8A57A54-7B79-4244-A6DE-FA56E38A728B}"/>
              </a:ext>
            </a:extLst>
          </p:cNvPr>
          <p:cNvSpPr txBox="1"/>
          <p:nvPr/>
        </p:nvSpPr>
        <p:spPr>
          <a:xfrm>
            <a:off x="462643" y="696783"/>
            <a:ext cx="7229928" cy="3785652"/>
          </a:xfrm>
          <a:prstGeom prst="rect">
            <a:avLst/>
          </a:prstGeom>
          <a:noFill/>
        </p:spPr>
        <p:txBody>
          <a:bodyPr wrap="none" rtlCol="0">
            <a:spAutoFit/>
          </a:bodyPr>
          <a:lstStyle/>
          <a:p>
            <a:pPr lvl="0"/>
            <a:r>
              <a:rPr lang="en-US" sz="3600" i="1" dirty="0" err="1">
                <a:solidFill>
                  <a:schemeClr val="bg1"/>
                </a:solidFill>
                <a:latin typeface="Cambria" panose="02040503050406030204" pitchFamily="18" charset="0"/>
                <a:cs typeface="Times New Roman" panose="02020603050405020304" pitchFamily="18" charset="0"/>
              </a:rPr>
              <a:t>f</a:t>
            </a:r>
            <a:r>
              <a:rPr lang="en-US" sz="3600" baseline="-25000" dirty="0" err="1">
                <a:solidFill>
                  <a:schemeClr val="bg1"/>
                </a:solidFill>
                <a:latin typeface="Cambria" panose="02040503050406030204" pitchFamily="18" charset="0"/>
                <a:cs typeface="Times New Roman" panose="02020603050405020304" pitchFamily="18" charset="0"/>
              </a:rPr>
              <a:t>init</a:t>
            </a:r>
            <a:r>
              <a:rPr lang="en-US" sz="3600" dirty="0">
                <a:latin typeface="Cambria" panose="02040503050406030204" pitchFamily="18" charset="0"/>
                <a:cs typeface="Times New Roman" panose="02020603050405020304" pitchFamily="18" charset="0"/>
              </a:rPr>
              <a:t>(</a:t>
            </a:r>
            <a:r>
              <a:rPr lang="en-US" sz="3600" i="1" dirty="0" err="1">
                <a:latin typeface="Cambria" panose="02040503050406030204" pitchFamily="18" charset="0"/>
                <a:cs typeface="Times New Roman" panose="02020603050405020304" pitchFamily="18" charset="0"/>
              </a:rPr>
              <a:t>X</a:t>
            </a:r>
            <a:r>
              <a:rPr lang="en-US" sz="3600" baseline="-25000" dirty="0" err="1">
                <a:latin typeface="Cambria" panose="02040503050406030204" pitchFamily="18" charset="0"/>
                <a:cs typeface="Times New Roman" panose="02020603050405020304" pitchFamily="18" charset="0"/>
              </a:rPr>
              <a:t>fi</a:t>
            </a:r>
            <a:r>
              <a:rPr lang="en-US" sz="3600" dirty="0">
                <a:latin typeface="Cambria" panose="02040503050406030204" pitchFamily="18" charset="0"/>
                <a:cs typeface="Times New Roman" panose="02020603050405020304" pitchFamily="18" charset="0"/>
              </a:rPr>
              <a:t>) = [[</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work</a:t>
            </a:r>
            <a:r>
              <a:rPr lang="en-US" sz="3600" dirty="0">
                <a:latin typeface="Cambria" panose="02040503050406030204" pitchFamily="18" charset="0"/>
                <a:cs typeface="Times New Roman" panose="02020603050405020304" pitchFamily="18" charset="0"/>
              </a:rPr>
              <a:t>, </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break</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l-GR" sz="3600" dirty="0">
                <a:latin typeface="Cambria Math" panose="02040503050406030204" pitchFamily="18" charset="0"/>
                <a:ea typeface="Cambria Math" panose="02040503050406030204" pitchFamily="18" charset="0"/>
                <a:cs typeface="Times New Roman" panose="02020603050405020304" pitchFamily="18" charset="0"/>
              </a:rPr>
              <a:t>∞</a:t>
            </a:r>
            <a:r>
              <a:rPr lang="en-US" sz="3600" dirty="0">
                <a:latin typeface="Cambria" panose="02040503050406030204" pitchFamily="18" charset="0"/>
                <a:ea typeface="Cambria Math" panose="02040503050406030204" pitchFamily="18" charset="0"/>
                <a:cs typeface="Times New Roman" panose="02020603050405020304" pitchFamily="18" charset="0"/>
              </a:rPr>
              <a:t>]</a:t>
            </a:r>
          </a:p>
          <a:p>
            <a:pPr lvl="0"/>
            <a:r>
              <a:rPr lang="en-US" sz="3600" baseline="-25000" dirty="0">
                <a:latin typeface="Cambria" panose="02040503050406030204" pitchFamily="18" charset="0"/>
                <a:ea typeface="Cambria Math" panose="02040503050406030204" pitchFamily="18" charset="0"/>
                <a:cs typeface="Times New Roman" panose="02020603050405020304" pitchFamily="18" charset="0"/>
              </a:rPr>
              <a:t>	</a:t>
            </a:r>
          </a:p>
          <a:p>
            <a:pPr lvl="0"/>
            <a:r>
              <a:rPr lang="en-US" sz="3600" i="1"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l-GR" sz="3600" dirty="0">
                <a:solidFill>
                  <a:schemeClr val="bg1"/>
                </a:solidFill>
                <a:latin typeface="Cambria" panose="02040503050406030204" pitchFamily="18" charset="0"/>
                <a:cs typeface="Times New Roman" panose="02020603050405020304" pitchFamily="18" charset="0"/>
              </a:rPr>
              <a:t>Δ</a:t>
            </a:r>
            <a:r>
              <a:rPr lang="en-US" sz="3600" i="1" dirty="0" err="1">
                <a:solidFill>
                  <a:schemeClr val="bg1"/>
                </a:solidFill>
                <a:latin typeface="Cambria" panose="02040503050406030204" pitchFamily="18" charset="0"/>
                <a:cs typeface="Times New Roman" panose="02020603050405020304" pitchFamily="18" charset="0"/>
              </a:rPr>
              <a:t>t</a:t>
            </a:r>
            <a:r>
              <a:rPr lang="en-US" sz="3600" baseline="-25000" dirty="0" err="1">
                <a:solidFill>
                  <a:schemeClr val="bg1"/>
                </a:solidFill>
                <a:latin typeface="Cambria" panose="02040503050406030204" pitchFamily="18" charset="0"/>
                <a:cs typeface="Times New Roman" panose="02020603050405020304" pitchFamily="18" charset="0"/>
              </a:rPr>
              <a:t>work</a:t>
            </a:r>
            <a:r>
              <a:rPr lang="en-US" sz="3600" i="1" dirty="0">
                <a:solidFill>
                  <a:schemeClr val="bg1"/>
                </a:solidFill>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n-US" sz="3600" i="1" dirty="0">
                <a:latin typeface="Cambria" panose="02040503050406030204" pitchFamily="18" charset="0"/>
                <a:cs typeface="Times New Roman" panose="02020603050405020304" pitchFamily="18" charset="0"/>
              </a:rPr>
              <a:t> </a:t>
            </a:r>
            <a:r>
              <a:rPr lang="en-US" sz="3600" i="1" dirty="0" err="1">
                <a:latin typeface="Cambria" panose="02040503050406030204" pitchFamily="18" charset="0"/>
                <a:cs typeface="Times New Roman" panose="02020603050405020304" pitchFamily="18" charset="0"/>
              </a:rPr>
              <a:t>X</a:t>
            </a:r>
            <a:r>
              <a:rPr lang="en-US" sz="3600" baseline="-25000" dirty="0" err="1">
                <a:latin typeface="Cambria" panose="02040503050406030204" pitchFamily="18" charset="0"/>
                <a:cs typeface="Times New Roman" panose="02020603050405020304" pitchFamily="18" charset="0"/>
              </a:rPr>
              <a:t>fi</a:t>
            </a:r>
            <a:r>
              <a:rPr lang="en-US" sz="3600" dirty="0">
                <a:latin typeface="Cambria" panose="02040503050406030204" pitchFamily="18" charset="0"/>
                <a:cs typeface="Times New Roman" panose="02020603050405020304" pitchFamily="18" charset="0"/>
              </a:rPr>
              <a:t>(</a:t>
            </a:r>
            <a:r>
              <a:rPr lang="en-US" sz="2800" dirty="0">
                <a:solidFill>
                  <a:srgbClr val="FFC000">
                    <a:lumMod val="50000"/>
                  </a:srgbClr>
                </a:solidFill>
                <a:latin typeface="Cambria" panose="02040503050406030204" pitchFamily="18" charset="0"/>
                <a:cs typeface="Arial" panose="020B0604020202020204" pitchFamily="34" charset="0"/>
              </a:rPr>
              <a:t>"work"</a:t>
            </a:r>
            <a:r>
              <a:rPr lang="en-US" sz="3600" dirty="0">
                <a:latin typeface="Cambria" panose="02040503050406030204" pitchFamily="18" charset="0"/>
                <a:cs typeface="Times New Roman" panose="02020603050405020304" pitchFamily="18" charset="0"/>
              </a:rPr>
              <a:t>)</a:t>
            </a:r>
            <a:endParaRPr lang="en-US" sz="3600" i="1" dirty="0">
              <a:latin typeface="Cambria" panose="02040503050406030204" pitchFamily="18" charset="0"/>
              <a:ea typeface="Cambria Math" panose="02040503050406030204" pitchFamily="18" charset="0"/>
              <a:cs typeface="Times New Roman" panose="02020603050405020304" pitchFamily="18" charset="0"/>
            </a:endParaRPr>
          </a:p>
          <a:p>
            <a:pPr lvl="0"/>
            <a:endParaRPr lang="en-US" sz="3600" i="1" dirty="0">
              <a:latin typeface="Cambria" panose="02040503050406030204" pitchFamily="18" charset="0"/>
              <a:ea typeface="Cambria Math" panose="02040503050406030204" pitchFamily="18" charset="0"/>
              <a:cs typeface="Times New Roman" panose="02020603050405020304" pitchFamily="18" charset="0"/>
            </a:endParaRPr>
          </a:p>
          <a:p>
            <a:r>
              <a:rPr lang="en-US" sz="3600" i="1"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l-GR" sz="3600" dirty="0">
                <a:solidFill>
                  <a:schemeClr val="bg1"/>
                </a:solidFill>
                <a:latin typeface="Cambria" panose="02040503050406030204" pitchFamily="18" charset="0"/>
                <a:cs typeface="Times New Roman" panose="02020603050405020304" pitchFamily="18" charset="0"/>
              </a:rPr>
              <a:t>Δ</a:t>
            </a:r>
            <a:r>
              <a:rPr lang="en-US" sz="3600" i="1" dirty="0" err="1">
                <a:solidFill>
                  <a:schemeClr val="bg1"/>
                </a:solidFill>
                <a:latin typeface="Cambria" panose="02040503050406030204" pitchFamily="18" charset="0"/>
                <a:cs typeface="Times New Roman" panose="02020603050405020304" pitchFamily="18" charset="0"/>
              </a:rPr>
              <a:t>t</a:t>
            </a:r>
            <a:r>
              <a:rPr lang="en-US" sz="3600" baseline="-25000" dirty="0" err="1">
                <a:solidFill>
                  <a:schemeClr val="bg1"/>
                </a:solidFill>
                <a:latin typeface="Cambria" panose="02040503050406030204" pitchFamily="18" charset="0"/>
                <a:cs typeface="Times New Roman" panose="02020603050405020304" pitchFamily="18" charset="0"/>
              </a:rPr>
              <a:t>break</a:t>
            </a:r>
            <a:r>
              <a:rPr lang="en-US" sz="3600" i="1" dirty="0">
                <a:solidFill>
                  <a:schemeClr val="bg1"/>
                </a:solidFill>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n-US" sz="3600" i="1" dirty="0">
                <a:latin typeface="Cambria" panose="02040503050406030204" pitchFamily="18" charset="0"/>
                <a:cs typeface="Times New Roman" panose="02020603050405020304" pitchFamily="18" charset="0"/>
              </a:rPr>
              <a:t> </a:t>
            </a:r>
            <a:r>
              <a:rPr lang="en-US" sz="3600" i="1" dirty="0" err="1">
                <a:latin typeface="Cambria" panose="02040503050406030204" pitchFamily="18" charset="0"/>
                <a:cs typeface="Times New Roman" panose="02020603050405020304" pitchFamily="18" charset="0"/>
              </a:rPr>
              <a:t>X</a:t>
            </a:r>
            <a:r>
              <a:rPr lang="en-US" sz="3600" baseline="-25000" dirty="0" err="1">
                <a:latin typeface="Cambria" panose="02040503050406030204" pitchFamily="18" charset="0"/>
                <a:cs typeface="Times New Roman" panose="02020603050405020304" pitchFamily="18" charset="0"/>
              </a:rPr>
              <a:t>fi</a:t>
            </a:r>
            <a:r>
              <a:rPr lang="en-US" sz="3600" dirty="0">
                <a:latin typeface="Cambria" panose="02040503050406030204" pitchFamily="18" charset="0"/>
                <a:cs typeface="Times New Roman" panose="02020603050405020304" pitchFamily="18" charset="0"/>
              </a:rPr>
              <a:t>(</a:t>
            </a:r>
            <a:r>
              <a:rPr lang="en-US" sz="2800" dirty="0">
                <a:solidFill>
                  <a:srgbClr val="FFC000">
                    <a:lumMod val="50000"/>
                  </a:srgbClr>
                </a:solidFill>
                <a:latin typeface="Cambria" panose="02040503050406030204" pitchFamily="18" charset="0"/>
                <a:cs typeface="Arial" panose="020B0604020202020204" pitchFamily="34" charset="0"/>
              </a:rPr>
              <a:t>"break"</a:t>
            </a:r>
            <a:r>
              <a:rPr lang="en-US" sz="3600" dirty="0">
                <a:latin typeface="Cambria" panose="02040503050406030204" pitchFamily="18" charset="0"/>
                <a:cs typeface="Times New Roman" panose="02020603050405020304" pitchFamily="18" charset="0"/>
              </a:rPr>
              <a:t>)</a:t>
            </a:r>
            <a:endParaRPr lang="en-US" sz="3600" i="1" dirty="0">
              <a:latin typeface="Cambria" panose="02040503050406030204" pitchFamily="18" charset="0"/>
              <a:ea typeface="Cambria Math" panose="02040503050406030204" pitchFamily="18" charset="0"/>
              <a:cs typeface="Times New Roman" panose="02020603050405020304" pitchFamily="18" charset="0"/>
            </a:endParaRPr>
          </a:p>
          <a:p>
            <a:pPr lvl="0"/>
            <a:endParaRPr lang="en-US" sz="3600" i="1" dirty="0">
              <a:latin typeface="Cambria" panose="02040503050406030204" pitchFamily="18" charset="0"/>
              <a:ea typeface="Cambria Math" panose="02040503050406030204" pitchFamily="18" charset="0"/>
              <a:cs typeface="Times New Roman" panose="02020603050405020304" pitchFamily="18" charset="0"/>
            </a:endParaRPr>
          </a:p>
          <a:p>
            <a:pPr lvl="0"/>
            <a:r>
              <a:rPr lang="en-US" sz="3600" i="1"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n-US" sz="36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break</a:t>
            </a:r>
            <a:r>
              <a:rPr lang="en-US" sz="3600" i="1" dirty="0">
                <a:solidFill>
                  <a:schemeClr val="bg1"/>
                </a:solidFill>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n-US" sz="3600" i="1" dirty="0">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endParaRPr lang="en-US" sz="2800" baseline="-25000" dirty="0">
              <a:latin typeface="Cambria"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6CB7EC4-5D89-46CA-9B0D-3848DD608094}"/>
              </a:ext>
            </a:extLst>
          </p:cNvPr>
          <p:cNvSpPr txBox="1"/>
          <p:nvPr/>
        </p:nvSpPr>
        <p:spPr>
          <a:xfrm>
            <a:off x="1374896" y="1606650"/>
            <a:ext cx="1304588" cy="646331"/>
          </a:xfrm>
          <a:prstGeom prst="rect">
            <a:avLst/>
          </a:prstGeom>
          <a:noFill/>
        </p:spPr>
        <p:txBody>
          <a:bodyPr wrap="none" rtlCol="0">
            <a:spAutoFit/>
          </a:bodyPr>
          <a:lstStyle/>
          <a:p>
            <a:pPr lvl="0"/>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work</a:t>
            </a:r>
            <a:endParaRPr lang="en-US" sz="2800" baseline="-25000" dirty="0">
              <a:latin typeface="Cambria" panose="020405030504060302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A22BF65-CB7E-419F-BEDA-FBDD99F259AA}"/>
              </a:ext>
            </a:extLst>
          </p:cNvPr>
          <p:cNvSpPr txBox="1"/>
          <p:nvPr/>
        </p:nvSpPr>
        <p:spPr>
          <a:xfrm>
            <a:off x="1374896" y="2707075"/>
            <a:ext cx="1372812" cy="646331"/>
          </a:xfrm>
          <a:prstGeom prst="rect">
            <a:avLst/>
          </a:prstGeom>
          <a:noFill/>
        </p:spPr>
        <p:txBody>
          <a:bodyPr wrap="none" rtlCol="0">
            <a:spAutoFit/>
          </a:bodyPr>
          <a:lstStyle/>
          <a:p>
            <a:pPr lvl="0"/>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break</a:t>
            </a:r>
            <a:endParaRPr lang="en-US" sz="2800" baseline="-25000" dirty="0">
              <a:latin typeface="Cambria" panose="020405030504060302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7BE823E-BDF0-4C98-A2BA-6BCFC70147D1}"/>
              </a:ext>
            </a:extLst>
          </p:cNvPr>
          <p:cNvSpPr txBox="1"/>
          <p:nvPr/>
        </p:nvSpPr>
        <p:spPr>
          <a:xfrm>
            <a:off x="1374896" y="3799880"/>
            <a:ext cx="1262205" cy="646331"/>
          </a:xfrm>
          <a:prstGeom prst="rect">
            <a:avLst/>
          </a:prstGeom>
          <a:noFill/>
        </p:spPr>
        <p:txBody>
          <a:bodyPr wrap="none" rtlCol="0">
            <a:spAutoFit/>
          </a:bodyPr>
          <a:lstStyle/>
          <a:p>
            <a:pPr lvl="0"/>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endParaRPr lang="en-US" sz="2800" baseline="-25000" dirty="0">
              <a:latin typeface="Cambria" panose="020405030504060302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63B16157-968E-4CBF-8119-897C2EA1832E}"/>
              </a:ext>
            </a:extLst>
          </p:cNvPr>
          <p:cNvGrpSpPr/>
          <p:nvPr/>
        </p:nvGrpSpPr>
        <p:grpSpPr>
          <a:xfrm>
            <a:off x="462643" y="696783"/>
            <a:ext cx="764953" cy="646331"/>
            <a:chOff x="6489541" y="3013501"/>
            <a:chExt cx="764953" cy="646331"/>
          </a:xfrm>
        </p:grpSpPr>
        <p:sp>
          <p:nvSpPr>
            <p:cNvPr id="15" name="TextBox 14">
              <a:extLst>
                <a:ext uri="{FF2B5EF4-FFF2-40B4-BE49-F238E27FC236}">
                  <a16:creationId xmlns:a16="http://schemas.microsoft.com/office/drawing/2014/main" id="{142E0E2B-327F-47E7-8596-E247B7C2F669}"/>
                </a:ext>
              </a:extLst>
            </p:cNvPr>
            <p:cNvSpPr txBox="1"/>
            <p:nvPr/>
          </p:nvSpPr>
          <p:spPr>
            <a:xfrm>
              <a:off x="6489541" y="3013501"/>
              <a:ext cx="764953" cy="646331"/>
            </a:xfrm>
            <a:prstGeom prst="rect">
              <a:avLst/>
            </a:prstGeom>
            <a:noFill/>
          </p:spPr>
          <p:txBody>
            <a:bodyPr wrap="none" rtlCol="0">
              <a:spAutoFit/>
            </a:bodyPr>
            <a:lstStyle/>
            <a:p>
              <a:r>
                <a:rPr lang="en-US" sz="3600" i="1" dirty="0" err="1">
                  <a:solidFill>
                    <a:srgbClr val="4B0096"/>
                  </a:solidFill>
                  <a:latin typeface="Cambria" panose="02040503050406030204" pitchFamily="18" charset="0"/>
                  <a:cs typeface="Times New Roman" panose="02020603050405020304" pitchFamily="18" charset="0"/>
                </a:rPr>
                <a:t>f</a:t>
              </a:r>
              <a:r>
                <a:rPr lang="en-US" sz="3600" baseline="-25000" dirty="0" err="1">
                  <a:solidFill>
                    <a:srgbClr val="4B0096"/>
                  </a:solidFill>
                  <a:latin typeface="Cambria" panose="02040503050406030204" pitchFamily="18" charset="0"/>
                  <a:cs typeface="Times New Roman" panose="02020603050405020304" pitchFamily="18" charset="0"/>
                </a:rPr>
                <a:t>init</a:t>
              </a:r>
              <a:endParaRPr lang="en-US" sz="3600" baseline="-25000" dirty="0">
                <a:solidFill>
                  <a:srgbClr val="4B0096"/>
                </a:solidFill>
                <a:latin typeface="Cambria" panose="020405030504060302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CED5BCD-04CA-4FC2-9A98-BFD0F4FCDCCF}"/>
                </a:ext>
              </a:extLst>
            </p:cNvPr>
            <p:cNvSpPr txBox="1"/>
            <p:nvPr/>
          </p:nvSpPr>
          <p:spPr>
            <a:xfrm>
              <a:off x="6791638" y="3176259"/>
              <a:ext cx="436338" cy="461665"/>
            </a:xfrm>
            <a:prstGeom prst="rect">
              <a:avLst/>
            </a:prstGeom>
            <a:noFill/>
          </p:spPr>
          <p:txBody>
            <a:bodyPr wrap="none" rtlCol="0">
              <a:spAutoFit/>
            </a:bodyPr>
            <a:lstStyle/>
            <a:p>
              <a:r>
                <a:rPr lang="en-US" sz="3600" baseline="30000" dirty="0">
                  <a:solidFill>
                    <a:srgbClr val="4B0096"/>
                  </a:solidFill>
                  <a:latin typeface="Cambria" panose="02040503050406030204" pitchFamily="18" charset="0"/>
                  <a:cs typeface="Times New Roman" panose="02020603050405020304" pitchFamily="18" charset="0"/>
                </a:rPr>
                <a:t>M</a:t>
              </a:r>
              <a:endParaRPr lang="en-US" sz="3600" baseline="-25000" dirty="0">
                <a:solidFill>
                  <a:srgbClr val="4B0096"/>
                </a:solidFill>
                <a:latin typeface="Cambria" panose="02040503050406030204" pitchFamily="18" charset="0"/>
                <a:cs typeface="Times New Roman" panose="02020603050405020304" pitchFamily="18" charset="0"/>
              </a:endParaRPr>
            </a:p>
          </p:txBody>
        </p:sp>
      </p:grpSp>
    </p:spTree>
    <p:extLst>
      <p:ext uri="{BB962C8B-B14F-4D97-AF65-F5344CB8AC3E}">
        <p14:creationId xmlns:p14="http://schemas.microsoft.com/office/powerpoint/2010/main" val="2684661783"/>
      </p:ext>
    </p:extLst>
  </p:cSld>
  <p:clrMapOvr>
    <a:masterClrMapping/>
  </p:clrMapOvr>
  <p:transition spd="slow">
    <p:push dir="u"/>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DE7FB-6393-476E-83E1-48BA86948AC0}"/>
              </a:ext>
            </a:extLst>
          </p:cNvPr>
          <p:cNvSpPr>
            <a:spLocks noGrp="1"/>
          </p:cNvSpPr>
          <p:nvPr>
            <p:ph type="sldNum" sz="quarter" idx="12"/>
          </p:nvPr>
        </p:nvSpPr>
        <p:spPr/>
        <p:txBody>
          <a:bodyPr/>
          <a:lstStyle/>
          <a:p>
            <a:fld id="{EC043B50-7102-4718-A93F-080F90E5C0DD}" type="slidenum">
              <a:rPr lang="en-US" smtClean="0"/>
              <a:t>173</a:t>
            </a:fld>
            <a:endParaRPr lang="en-US"/>
          </a:p>
        </p:txBody>
      </p:sp>
      <p:sp>
        <p:nvSpPr>
          <p:cNvPr id="3" name="Rectangle 2">
            <a:extLst>
              <a:ext uri="{FF2B5EF4-FFF2-40B4-BE49-F238E27FC236}">
                <a16:creationId xmlns:a16="http://schemas.microsoft.com/office/drawing/2014/main" id="{C271D4F6-3B48-4528-84B4-C434FA4D1C7F}"/>
              </a:ext>
            </a:extLst>
          </p:cNvPr>
          <p:cNvSpPr/>
          <p:nvPr/>
        </p:nvSpPr>
        <p:spPr>
          <a:xfrm>
            <a:off x="1314539" y="1542613"/>
            <a:ext cx="9575800" cy="3170099"/>
          </a:xfrm>
          <a:prstGeom prst="rect">
            <a:avLst/>
          </a:prstGeom>
        </p:spPr>
        <p:txBody>
          <a:bodyPr wrap="square">
            <a:spAutoFit/>
          </a:bodyPr>
          <a:lstStyle/>
          <a:p>
            <a:r>
              <a:rPr lang="en-US" sz="2000" dirty="0">
                <a:solidFill>
                  <a:srgbClr val="2B91AF"/>
                </a:solidFill>
                <a:latin typeface="Consolas" panose="020B0609020204030204" pitchFamily="49" charset="0"/>
              </a:rPr>
              <a:t>duration</a:t>
            </a:r>
            <a:r>
              <a:rPr lang="en-US" sz="2000" dirty="0">
                <a:solidFill>
                  <a:srgbClr val="000000"/>
                </a:solidFill>
                <a:latin typeface="Consolas" panose="020B0609020204030204" pitchFamily="49" charset="0"/>
              </a:rPr>
              <a:t> </a:t>
            </a:r>
            <a:r>
              <a:rPr lang="en-US" sz="2000" dirty="0" err="1">
                <a:solidFill>
                  <a:srgbClr val="2B91AF"/>
                </a:solidFill>
                <a:latin typeface="Consolas" panose="020B0609020204030204" pitchFamily="49" charset="0"/>
              </a:rPr>
              <a:t>workplace_node</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macro_initialization_event</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work_dt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work_dt_input.value</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fixed_at</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time_precision</a:t>
            </a:r>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break_dt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break_dt_input.value</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fixed_at</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time_precision</a:t>
            </a:r>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workers_on_break</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a:t>
            </a:r>
            <a:r>
              <a:rPr lang="en-US" sz="2000" dirty="0">
                <a:solidFill>
                  <a:srgbClr val="000000"/>
                </a:solidFill>
                <a:latin typeface="Consolas" panose="020B0609020204030204" pitchFamily="49" charset="0"/>
              </a:rPr>
              <a:t> std::</a:t>
            </a:r>
            <a:r>
              <a:rPr lang="en-US" sz="2000" dirty="0">
                <a:solidFill>
                  <a:srgbClr val="2B91AF"/>
                </a:solidFill>
                <a:latin typeface="Consolas" panose="020B0609020204030204" pitchFamily="49" charset="0"/>
              </a:rPr>
              <a:t>set</a:t>
            </a:r>
            <a:r>
              <a:rPr lang="en-US" sz="2000" dirty="0">
                <a:solidFill>
                  <a:srgbClr val="000000"/>
                </a:solidFill>
                <a:latin typeface="Consolas" panose="020B0609020204030204" pitchFamily="49" charset="0"/>
              </a:rPr>
              <a:t>&lt;</a:t>
            </a:r>
            <a:r>
              <a:rPr lang="en-US" sz="2000" dirty="0">
                <a:solidFill>
                  <a:srgbClr val="2B91AF"/>
                </a:solidFill>
                <a:latin typeface="Consolas" panose="020B0609020204030204" pitchFamily="49" charset="0"/>
              </a:rPr>
              <a:t>int64</a:t>
            </a:r>
            <a:r>
              <a:rPr lang="en-US" sz="2000" dirty="0">
                <a:solidFill>
                  <a:srgbClr val="000000"/>
                </a:solidFill>
                <a:latin typeface="Consolas" panose="020B0609020204030204" pitchFamily="49" charset="0"/>
              </a:rPr>
              <a:t>&gt;();</a:t>
            </a:r>
          </a:p>
          <a:p>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    return</a:t>
            </a:r>
            <a:r>
              <a:rPr lang="en-US" sz="2000" dirty="0">
                <a:solidFill>
                  <a:srgbClr val="000000"/>
                </a:solidFill>
                <a:latin typeface="Consolas" panose="020B0609020204030204" pitchFamily="49" charset="0"/>
              </a:rPr>
              <a:t> </a:t>
            </a:r>
            <a:r>
              <a:rPr lang="en-US" sz="2000" dirty="0">
                <a:solidFill>
                  <a:srgbClr val="2B91AF"/>
                </a:solidFill>
                <a:latin typeface="Consolas" panose="020B0609020204030204" pitchFamily="49" charset="0"/>
              </a:rPr>
              <a:t>duration</a:t>
            </a:r>
            <a:r>
              <a:rPr lang="en-US" sz="2000" dirty="0">
                <a:solidFill>
                  <a:srgbClr val="000000"/>
                </a:solidFill>
                <a:latin typeface="Consolas" panose="020B0609020204030204" pitchFamily="49" charset="0"/>
              </a:rPr>
              <a:t>::inf();</a:t>
            </a:r>
          </a:p>
          <a:p>
            <a:r>
              <a:rPr lang="en-US" sz="2000" dirty="0">
                <a:solidFill>
                  <a:srgbClr val="000000"/>
                </a:solidFill>
                <a:latin typeface="Consolas" panose="020B0609020204030204" pitchFamily="49" charset="0"/>
              </a:rPr>
              <a:t>}</a:t>
            </a:r>
          </a:p>
        </p:txBody>
      </p:sp>
      <p:sp>
        <p:nvSpPr>
          <p:cNvPr id="6" name="TextBox 5">
            <a:extLst>
              <a:ext uri="{FF2B5EF4-FFF2-40B4-BE49-F238E27FC236}">
                <a16:creationId xmlns:a16="http://schemas.microsoft.com/office/drawing/2014/main" id="{7FD5A3BF-083C-4C9C-BDF3-F4D3092258A5}"/>
              </a:ext>
            </a:extLst>
          </p:cNvPr>
          <p:cNvSpPr txBox="1"/>
          <p:nvPr/>
        </p:nvSpPr>
        <p:spPr>
          <a:xfrm>
            <a:off x="849732" y="2102363"/>
            <a:ext cx="929613" cy="461665"/>
          </a:xfrm>
          <a:prstGeom prst="rect">
            <a:avLst/>
          </a:prstGeom>
          <a:noFill/>
          <a:effectLst>
            <a:outerShdw blurRad="50800" dist="38100" dir="5400000" algn="t" rotWithShape="0">
              <a:prstClr val="black">
                <a:alpha val="40000"/>
              </a:prstClr>
            </a:outerShdw>
          </a:effectLst>
        </p:spPr>
        <p:txBody>
          <a:bodyPr wrap="none" rtlCol="0">
            <a:spAutoFit/>
          </a:bodyPr>
          <a:lstStyle/>
          <a:p>
            <a:pPr lvl="0"/>
            <a:r>
              <a:rPr lang="el-GR" sz="2400" dirty="0">
                <a:solidFill>
                  <a:schemeClr val="accent3">
                    <a:lumMod val="50000"/>
                  </a:schemeClr>
                </a:solidFill>
                <a:latin typeface="Cambria" panose="02040503050406030204" pitchFamily="18" charset="0"/>
                <a:cs typeface="Times New Roman" panose="02020603050405020304" pitchFamily="18" charset="0"/>
              </a:rPr>
              <a:t>Δ</a:t>
            </a:r>
            <a:r>
              <a:rPr lang="en-US" sz="2400" i="1" dirty="0" err="1">
                <a:solidFill>
                  <a:schemeClr val="accent3">
                    <a:lumMod val="50000"/>
                  </a:schemeClr>
                </a:solidFill>
                <a:latin typeface="Cambria" panose="02040503050406030204" pitchFamily="18" charset="0"/>
                <a:cs typeface="Times New Roman" panose="02020603050405020304" pitchFamily="18" charset="0"/>
              </a:rPr>
              <a:t>t</a:t>
            </a:r>
            <a:r>
              <a:rPr lang="en-US" sz="2400" baseline="-25000" dirty="0" err="1">
                <a:solidFill>
                  <a:schemeClr val="accent3">
                    <a:lumMod val="50000"/>
                  </a:schemeClr>
                </a:solidFill>
                <a:latin typeface="Cambria" panose="02040503050406030204" pitchFamily="18" charset="0"/>
                <a:cs typeface="Times New Roman" panose="02020603050405020304" pitchFamily="18" charset="0"/>
              </a:rPr>
              <a:t>work</a:t>
            </a:r>
            <a:endParaRPr lang="en-US" baseline="-25000" dirty="0">
              <a:solidFill>
                <a:schemeClr val="accent3">
                  <a:lumMod val="50000"/>
                </a:schemeClr>
              </a:solidFill>
              <a:latin typeface="Cambria" panose="020405030504060302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DDBFDE9-226B-4023-A045-97EB6A59F8A9}"/>
              </a:ext>
            </a:extLst>
          </p:cNvPr>
          <p:cNvSpPr txBox="1"/>
          <p:nvPr/>
        </p:nvSpPr>
        <p:spPr>
          <a:xfrm>
            <a:off x="849732" y="2718573"/>
            <a:ext cx="975139" cy="461665"/>
          </a:xfrm>
          <a:prstGeom prst="rect">
            <a:avLst/>
          </a:prstGeom>
          <a:noFill/>
          <a:effectLst>
            <a:outerShdw blurRad="50800" dist="38100" dir="5400000" algn="t" rotWithShape="0">
              <a:prstClr val="black">
                <a:alpha val="40000"/>
              </a:prstClr>
            </a:outerShdw>
          </a:effectLst>
        </p:spPr>
        <p:txBody>
          <a:bodyPr wrap="none" rtlCol="0">
            <a:spAutoFit/>
          </a:bodyPr>
          <a:lstStyle/>
          <a:p>
            <a:pPr lvl="0"/>
            <a:r>
              <a:rPr lang="el-GR" sz="2400" dirty="0">
                <a:solidFill>
                  <a:schemeClr val="accent3">
                    <a:lumMod val="50000"/>
                  </a:schemeClr>
                </a:solidFill>
                <a:latin typeface="Cambria" panose="02040503050406030204" pitchFamily="18" charset="0"/>
                <a:cs typeface="Times New Roman" panose="02020603050405020304" pitchFamily="18" charset="0"/>
              </a:rPr>
              <a:t>Δ</a:t>
            </a:r>
            <a:r>
              <a:rPr lang="en-US" sz="2400" i="1" dirty="0" err="1">
                <a:solidFill>
                  <a:schemeClr val="accent3">
                    <a:lumMod val="50000"/>
                  </a:schemeClr>
                </a:solidFill>
                <a:latin typeface="Cambria" panose="02040503050406030204" pitchFamily="18" charset="0"/>
                <a:cs typeface="Times New Roman" panose="02020603050405020304" pitchFamily="18" charset="0"/>
              </a:rPr>
              <a:t>t</a:t>
            </a:r>
            <a:r>
              <a:rPr lang="en-US" sz="2400" baseline="-25000" dirty="0" err="1">
                <a:solidFill>
                  <a:schemeClr val="accent3">
                    <a:lumMod val="50000"/>
                  </a:schemeClr>
                </a:solidFill>
                <a:latin typeface="Cambria" panose="02040503050406030204" pitchFamily="18" charset="0"/>
                <a:cs typeface="Times New Roman" panose="02020603050405020304" pitchFamily="18" charset="0"/>
              </a:rPr>
              <a:t>break</a:t>
            </a:r>
            <a:endParaRPr lang="en-US" baseline="-25000" dirty="0">
              <a:solidFill>
                <a:schemeClr val="accent3">
                  <a:lumMod val="50000"/>
                </a:schemeClr>
              </a:solidFill>
              <a:latin typeface="Cambria" panose="020405030504060302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E4596BD-FBB1-4AD1-BC3C-77FF7CC3B739}"/>
              </a:ext>
            </a:extLst>
          </p:cNvPr>
          <p:cNvSpPr txBox="1"/>
          <p:nvPr/>
        </p:nvSpPr>
        <p:spPr>
          <a:xfrm>
            <a:off x="849732" y="3334783"/>
            <a:ext cx="901401" cy="461665"/>
          </a:xfrm>
          <a:prstGeom prst="rect">
            <a:avLst/>
          </a:prstGeom>
          <a:noFill/>
          <a:effectLst>
            <a:outerShdw blurRad="50800" dist="38100" dir="5400000" algn="t" rotWithShape="0">
              <a:prstClr val="black">
                <a:alpha val="40000"/>
              </a:prstClr>
            </a:outerShdw>
          </a:effectLst>
        </p:spPr>
        <p:txBody>
          <a:bodyPr wrap="none" rtlCol="0">
            <a:spAutoFit/>
          </a:bodyPr>
          <a:lstStyle/>
          <a:p>
            <a:pPr lvl="0"/>
            <a:r>
              <a:rPr lang="en-US" sz="2400" dirty="0">
                <a:solidFill>
                  <a:schemeClr val="accent3">
                    <a:lumMod val="50000"/>
                  </a:schemeClr>
                </a:solidFill>
                <a:latin typeface="Cambria" panose="02040503050406030204" pitchFamily="18" charset="0"/>
                <a:ea typeface="Cambria Math" panose="02040503050406030204" pitchFamily="18" charset="0"/>
                <a:cs typeface="Times New Roman" panose="02020603050405020304" pitchFamily="18" charset="0"/>
              </a:rPr>
              <a:t>𝔸</a:t>
            </a:r>
            <a:r>
              <a:rPr lang="en-US" sz="2400" baseline="-25000" dirty="0">
                <a:solidFill>
                  <a:schemeClr val="accent3">
                    <a:lumMod val="50000"/>
                  </a:schemeClr>
                </a:solidFill>
                <a:latin typeface="Cambria" panose="02040503050406030204" pitchFamily="18" charset="0"/>
                <a:ea typeface="Cambria Math" panose="02040503050406030204" pitchFamily="18" charset="0"/>
                <a:cs typeface="Times New Roman" panose="02020603050405020304" pitchFamily="18" charset="0"/>
              </a:rPr>
              <a:t>break</a:t>
            </a:r>
            <a:endParaRPr lang="en-US" baseline="-25000" dirty="0">
              <a:solidFill>
                <a:schemeClr val="accent3">
                  <a:lumMod val="50000"/>
                </a:schemeClr>
              </a:solidFill>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951633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174</a:t>
            </a:fld>
            <a:endParaRPr lang="en-US"/>
          </a:p>
        </p:txBody>
      </p:sp>
      <p:sp>
        <p:nvSpPr>
          <p:cNvPr id="28" name="TextBox 27">
            <a:extLst>
              <a:ext uri="{FF2B5EF4-FFF2-40B4-BE49-F238E27FC236}">
                <a16:creationId xmlns:a16="http://schemas.microsoft.com/office/drawing/2014/main" id="{6B0BF4E2-F8A5-47AD-96FC-0B719D7879F3}"/>
              </a:ext>
            </a:extLst>
          </p:cNvPr>
          <p:cNvSpPr txBox="1"/>
          <p:nvPr/>
        </p:nvSpPr>
        <p:spPr>
          <a:xfrm>
            <a:off x="462643" y="696783"/>
            <a:ext cx="7229928" cy="3785652"/>
          </a:xfrm>
          <a:prstGeom prst="rect">
            <a:avLst/>
          </a:prstGeom>
          <a:noFill/>
        </p:spPr>
        <p:txBody>
          <a:bodyPr wrap="none" rtlCol="0">
            <a:spAutoFit/>
          </a:bodyPr>
          <a:lstStyle/>
          <a:p>
            <a:pPr lvl="0"/>
            <a:r>
              <a:rPr lang="en-US" sz="3600" i="1" dirty="0" err="1">
                <a:solidFill>
                  <a:schemeClr val="bg1"/>
                </a:solidFill>
                <a:latin typeface="Cambria" panose="02040503050406030204" pitchFamily="18" charset="0"/>
                <a:cs typeface="Times New Roman" panose="02020603050405020304" pitchFamily="18" charset="0"/>
              </a:rPr>
              <a:t>f</a:t>
            </a:r>
            <a:r>
              <a:rPr lang="en-US" sz="3600" baseline="-25000" dirty="0" err="1">
                <a:solidFill>
                  <a:schemeClr val="bg1"/>
                </a:solidFill>
                <a:latin typeface="Cambria" panose="02040503050406030204" pitchFamily="18" charset="0"/>
                <a:cs typeface="Times New Roman" panose="02020603050405020304" pitchFamily="18" charset="0"/>
              </a:rPr>
              <a:t>init</a:t>
            </a:r>
            <a:r>
              <a:rPr lang="en-US" sz="3600" dirty="0">
                <a:latin typeface="Cambria" panose="02040503050406030204" pitchFamily="18" charset="0"/>
                <a:cs typeface="Times New Roman" panose="02020603050405020304" pitchFamily="18" charset="0"/>
              </a:rPr>
              <a:t>(</a:t>
            </a:r>
            <a:r>
              <a:rPr lang="en-US" sz="3600" i="1" dirty="0" err="1">
                <a:latin typeface="Cambria" panose="02040503050406030204" pitchFamily="18" charset="0"/>
                <a:cs typeface="Times New Roman" panose="02020603050405020304" pitchFamily="18" charset="0"/>
              </a:rPr>
              <a:t>X</a:t>
            </a:r>
            <a:r>
              <a:rPr lang="en-US" sz="3600" baseline="-25000" dirty="0" err="1">
                <a:latin typeface="Cambria" panose="02040503050406030204" pitchFamily="18" charset="0"/>
                <a:cs typeface="Times New Roman" panose="02020603050405020304" pitchFamily="18" charset="0"/>
              </a:rPr>
              <a:t>fi</a:t>
            </a:r>
            <a:r>
              <a:rPr lang="en-US" sz="3600" dirty="0">
                <a:latin typeface="Cambria" panose="02040503050406030204" pitchFamily="18" charset="0"/>
                <a:cs typeface="Times New Roman" panose="02020603050405020304" pitchFamily="18" charset="0"/>
              </a:rPr>
              <a:t>) = [[</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work</a:t>
            </a:r>
            <a:r>
              <a:rPr lang="en-US" sz="3600" dirty="0">
                <a:latin typeface="Cambria" panose="02040503050406030204" pitchFamily="18" charset="0"/>
                <a:cs typeface="Times New Roman" panose="02020603050405020304" pitchFamily="18" charset="0"/>
              </a:rPr>
              <a:t>, </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break</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l-GR" sz="3600" dirty="0">
                <a:latin typeface="Cambria Math" panose="02040503050406030204" pitchFamily="18" charset="0"/>
                <a:ea typeface="Cambria Math" panose="02040503050406030204" pitchFamily="18" charset="0"/>
                <a:cs typeface="Times New Roman" panose="02020603050405020304" pitchFamily="18" charset="0"/>
              </a:rPr>
              <a:t>∞</a:t>
            </a:r>
            <a:r>
              <a:rPr lang="en-US" sz="3600" dirty="0">
                <a:latin typeface="Cambria" panose="02040503050406030204" pitchFamily="18" charset="0"/>
                <a:ea typeface="Cambria Math" panose="02040503050406030204" pitchFamily="18" charset="0"/>
                <a:cs typeface="Times New Roman" panose="02020603050405020304" pitchFamily="18" charset="0"/>
              </a:rPr>
              <a:t>]</a:t>
            </a:r>
          </a:p>
          <a:p>
            <a:pPr lvl="0"/>
            <a:r>
              <a:rPr lang="en-US" sz="3600" baseline="-25000" dirty="0">
                <a:latin typeface="Cambria" panose="02040503050406030204" pitchFamily="18" charset="0"/>
                <a:ea typeface="Cambria Math" panose="02040503050406030204" pitchFamily="18" charset="0"/>
                <a:cs typeface="Times New Roman" panose="02020603050405020304" pitchFamily="18" charset="0"/>
              </a:rPr>
              <a:t>	</a:t>
            </a:r>
          </a:p>
          <a:p>
            <a:pPr lvl="0"/>
            <a:r>
              <a:rPr lang="en-US" sz="3600" i="1"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l-GR" sz="3600" dirty="0">
                <a:solidFill>
                  <a:schemeClr val="bg1"/>
                </a:solidFill>
                <a:latin typeface="Cambria" panose="02040503050406030204" pitchFamily="18" charset="0"/>
                <a:cs typeface="Times New Roman" panose="02020603050405020304" pitchFamily="18" charset="0"/>
              </a:rPr>
              <a:t>Δ</a:t>
            </a:r>
            <a:r>
              <a:rPr lang="en-US" sz="3600" i="1" dirty="0" err="1">
                <a:solidFill>
                  <a:schemeClr val="bg1"/>
                </a:solidFill>
                <a:latin typeface="Cambria" panose="02040503050406030204" pitchFamily="18" charset="0"/>
                <a:cs typeface="Times New Roman" panose="02020603050405020304" pitchFamily="18" charset="0"/>
              </a:rPr>
              <a:t>t</a:t>
            </a:r>
            <a:r>
              <a:rPr lang="en-US" sz="3600" baseline="-25000" dirty="0" err="1">
                <a:solidFill>
                  <a:schemeClr val="bg1"/>
                </a:solidFill>
                <a:latin typeface="Cambria" panose="02040503050406030204" pitchFamily="18" charset="0"/>
                <a:cs typeface="Times New Roman" panose="02020603050405020304" pitchFamily="18" charset="0"/>
              </a:rPr>
              <a:t>work</a:t>
            </a:r>
            <a:r>
              <a:rPr lang="en-US" sz="3600" i="1" dirty="0">
                <a:solidFill>
                  <a:schemeClr val="bg1"/>
                </a:solidFill>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n-US" sz="3600" i="1" dirty="0">
                <a:latin typeface="Cambria" panose="02040503050406030204" pitchFamily="18" charset="0"/>
                <a:cs typeface="Times New Roman" panose="02020603050405020304" pitchFamily="18" charset="0"/>
              </a:rPr>
              <a:t> </a:t>
            </a:r>
            <a:r>
              <a:rPr lang="en-US" sz="3600" i="1" dirty="0" err="1">
                <a:latin typeface="Cambria" panose="02040503050406030204" pitchFamily="18" charset="0"/>
                <a:cs typeface="Times New Roman" panose="02020603050405020304" pitchFamily="18" charset="0"/>
              </a:rPr>
              <a:t>X</a:t>
            </a:r>
            <a:r>
              <a:rPr lang="en-US" sz="3600" baseline="-25000" dirty="0" err="1">
                <a:latin typeface="Cambria" panose="02040503050406030204" pitchFamily="18" charset="0"/>
                <a:cs typeface="Times New Roman" panose="02020603050405020304" pitchFamily="18" charset="0"/>
              </a:rPr>
              <a:t>fi</a:t>
            </a:r>
            <a:r>
              <a:rPr lang="en-US" sz="3600" dirty="0">
                <a:latin typeface="Cambria" panose="02040503050406030204" pitchFamily="18" charset="0"/>
                <a:cs typeface="Times New Roman" panose="02020603050405020304" pitchFamily="18" charset="0"/>
              </a:rPr>
              <a:t>(</a:t>
            </a:r>
            <a:r>
              <a:rPr lang="en-US" sz="2800" dirty="0">
                <a:solidFill>
                  <a:srgbClr val="FFC000">
                    <a:lumMod val="50000"/>
                  </a:srgbClr>
                </a:solidFill>
                <a:latin typeface="Cambria" panose="02040503050406030204" pitchFamily="18" charset="0"/>
                <a:cs typeface="Arial" panose="020B0604020202020204" pitchFamily="34" charset="0"/>
              </a:rPr>
              <a:t>"work"</a:t>
            </a:r>
            <a:r>
              <a:rPr lang="en-US" sz="3600" dirty="0">
                <a:latin typeface="Cambria" panose="02040503050406030204" pitchFamily="18" charset="0"/>
                <a:cs typeface="Times New Roman" panose="02020603050405020304" pitchFamily="18" charset="0"/>
              </a:rPr>
              <a:t>)</a:t>
            </a:r>
            <a:endParaRPr lang="en-US" sz="3600" i="1" dirty="0">
              <a:latin typeface="Cambria" panose="02040503050406030204" pitchFamily="18" charset="0"/>
              <a:ea typeface="Cambria Math" panose="02040503050406030204" pitchFamily="18" charset="0"/>
              <a:cs typeface="Times New Roman" panose="02020603050405020304" pitchFamily="18" charset="0"/>
            </a:endParaRPr>
          </a:p>
          <a:p>
            <a:pPr lvl="0"/>
            <a:endParaRPr lang="en-US" sz="3600" i="1" dirty="0">
              <a:latin typeface="Cambria" panose="02040503050406030204" pitchFamily="18" charset="0"/>
              <a:ea typeface="Cambria Math" panose="02040503050406030204" pitchFamily="18" charset="0"/>
              <a:cs typeface="Times New Roman" panose="02020603050405020304" pitchFamily="18" charset="0"/>
            </a:endParaRPr>
          </a:p>
          <a:p>
            <a:r>
              <a:rPr lang="en-US" sz="3600" i="1"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l-GR" sz="3600" dirty="0">
                <a:solidFill>
                  <a:schemeClr val="bg1"/>
                </a:solidFill>
                <a:latin typeface="Cambria" panose="02040503050406030204" pitchFamily="18" charset="0"/>
                <a:cs typeface="Times New Roman" panose="02020603050405020304" pitchFamily="18" charset="0"/>
              </a:rPr>
              <a:t>Δ</a:t>
            </a:r>
            <a:r>
              <a:rPr lang="en-US" sz="3600" i="1" dirty="0" err="1">
                <a:solidFill>
                  <a:schemeClr val="bg1"/>
                </a:solidFill>
                <a:latin typeface="Cambria" panose="02040503050406030204" pitchFamily="18" charset="0"/>
                <a:cs typeface="Times New Roman" panose="02020603050405020304" pitchFamily="18" charset="0"/>
              </a:rPr>
              <a:t>t</a:t>
            </a:r>
            <a:r>
              <a:rPr lang="en-US" sz="3600" baseline="-25000" dirty="0" err="1">
                <a:solidFill>
                  <a:schemeClr val="bg1"/>
                </a:solidFill>
                <a:latin typeface="Cambria" panose="02040503050406030204" pitchFamily="18" charset="0"/>
                <a:cs typeface="Times New Roman" panose="02020603050405020304" pitchFamily="18" charset="0"/>
              </a:rPr>
              <a:t>break</a:t>
            </a:r>
            <a:r>
              <a:rPr lang="en-US" sz="3600" i="1" dirty="0">
                <a:solidFill>
                  <a:schemeClr val="bg1"/>
                </a:solidFill>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n-US" sz="3600" i="1" dirty="0">
                <a:latin typeface="Cambria" panose="02040503050406030204" pitchFamily="18" charset="0"/>
                <a:cs typeface="Times New Roman" panose="02020603050405020304" pitchFamily="18" charset="0"/>
              </a:rPr>
              <a:t> </a:t>
            </a:r>
            <a:r>
              <a:rPr lang="en-US" sz="3600" i="1" dirty="0" err="1">
                <a:latin typeface="Cambria" panose="02040503050406030204" pitchFamily="18" charset="0"/>
                <a:cs typeface="Times New Roman" panose="02020603050405020304" pitchFamily="18" charset="0"/>
              </a:rPr>
              <a:t>X</a:t>
            </a:r>
            <a:r>
              <a:rPr lang="en-US" sz="3600" baseline="-25000" dirty="0" err="1">
                <a:latin typeface="Cambria" panose="02040503050406030204" pitchFamily="18" charset="0"/>
                <a:cs typeface="Times New Roman" panose="02020603050405020304" pitchFamily="18" charset="0"/>
              </a:rPr>
              <a:t>fi</a:t>
            </a:r>
            <a:r>
              <a:rPr lang="en-US" sz="3600" dirty="0">
                <a:latin typeface="Cambria" panose="02040503050406030204" pitchFamily="18" charset="0"/>
                <a:cs typeface="Times New Roman" panose="02020603050405020304" pitchFamily="18" charset="0"/>
              </a:rPr>
              <a:t>(</a:t>
            </a:r>
            <a:r>
              <a:rPr lang="en-US" sz="2800" dirty="0">
                <a:solidFill>
                  <a:srgbClr val="FFC000">
                    <a:lumMod val="50000"/>
                  </a:srgbClr>
                </a:solidFill>
                <a:latin typeface="Cambria" panose="02040503050406030204" pitchFamily="18" charset="0"/>
                <a:cs typeface="Arial" panose="020B0604020202020204" pitchFamily="34" charset="0"/>
              </a:rPr>
              <a:t>"break"</a:t>
            </a:r>
            <a:r>
              <a:rPr lang="en-US" sz="3600" dirty="0">
                <a:latin typeface="Cambria" panose="02040503050406030204" pitchFamily="18" charset="0"/>
                <a:cs typeface="Times New Roman" panose="02020603050405020304" pitchFamily="18" charset="0"/>
              </a:rPr>
              <a:t>)</a:t>
            </a:r>
            <a:endParaRPr lang="en-US" sz="3600" i="1" dirty="0">
              <a:latin typeface="Cambria" panose="02040503050406030204" pitchFamily="18" charset="0"/>
              <a:ea typeface="Cambria Math" panose="02040503050406030204" pitchFamily="18" charset="0"/>
              <a:cs typeface="Times New Roman" panose="02020603050405020304" pitchFamily="18" charset="0"/>
            </a:endParaRPr>
          </a:p>
          <a:p>
            <a:pPr lvl="0"/>
            <a:endParaRPr lang="en-US" sz="3600" i="1" dirty="0">
              <a:latin typeface="Cambria" panose="02040503050406030204" pitchFamily="18" charset="0"/>
              <a:ea typeface="Cambria Math" panose="02040503050406030204" pitchFamily="18" charset="0"/>
              <a:cs typeface="Times New Roman" panose="02020603050405020304" pitchFamily="18" charset="0"/>
            </a:endParaRPr>
          </a:p>
          <a:p>
            <a:pPr lvl="0"/>
            <a:r>
              <a:rPr lang="en-US" sz="3600" i="1"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n-US" sz="36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break</a:t>
            </a:r>
            <a:r>
              <a:rPr lang="en-US" sz="3600" i="1" dirty="0">
                <a:solidFill>
                  <a:schemeClr val="bg1"/>
                </a:solidFill>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n-US" sz="3600" i="1" dirty="0">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endParaRPr lang="en-US" sz="2800" baseline="-25000" dirty="0">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E3FDB9B-32A0-4938-A09A-27B6F23A2562}"/>
              </a:ext>
            </a:extLst>
          </p:cNvPr>
          <p:cNvSpPr txBox="1"/>
          <p:nvPr/>
        </p:nvSpPr>
        <p:spPr>
          <a:xfrm>
            <a:off x="1374896" y="1606650"/>
            <a:ext cx="1304588" cy="646331"/>
          </a:xfrm>
          <a:prstGeom prst="rect">
            <a:avLst/>
          </a:prstGeom>
          <a:noFill/>
        </p:spPr>
        <p:txBody>
          <a:bodyPr wrap="none" rtlCol="0">
            <a:spAutoFit/>
          </a:bodyPr>
          <a:lstStyle/>
          <a:p>
            <a:pPr lvl="0"/>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work</a:t>
            </a:r>
            <a:endParaRPr lang="en-US" sz="2800" baseline="-25000" dirty="0">
              <a:latin typeface="Cambria" panose="020405030504060302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74C0055-6DD6-4E9D-B558-5FB7738A3911}"/>
              </a:ext>
            </a:extLst>
          </p:cNvPr>
          <p:cNvSpPr txBox="1"/>
          <p:nvPr/>
        </p:nvSpPr>
        <p:spPr>
          <a:xfrm>
            <a:off x="1374896" y="2707075"/>
            <a:ext cx="1372812" cy="646331"/>
          </a:xfrm>
          <a:prstGeom prst="rect">
            <a:avLst/>
          </a:prstGeom>
          <a:noFill/>
        </p:spPr>
        <p:txBody>
          <a:bodyPr wrap="none" rtlCol="0">
            <a:spAutoFit/>
          </a:bodyPr>
          <a:lstStyle/>
          <a:p>
            <a:pPr lvl="0"/>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break</a:t>
            </a:r>
            <a:endParaRPr lang="en-US" sz="2800" baseline="-25000" dirty="0">
              <a:latin typeface="Cambria" panose="020405030504060302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9BB0EE2-A789-4EBA-BC76-F6ADCF2F8AC2}"/>
              </a:ext>
            </a:extLst>
          </p:cNvPr>
          <p:cNvSpPr txBox="1"/>
          <p:nvPr/>
        </p:nvSpPr>
        <p:spPr>
          <a:xfrm>
            <a:off x="1374896" y="3799880"/>
            <a:ext cx="1262205" cy="646331"/>
          </a:xfrm>
          <a:prstGeom prst="rect">
            <a:avLst/>
          </a:prstGeom>
          <a:noFill/>
        </p:spPr>
        <p:txBody>
          <a:bodyPr wrap="none" rtlCol="0">
            <a:spAutoFit/>
          </a:bodyPr>
          <a:lstStyle/>
          <a:p>
            <a:pPr lvl="0"/>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endParaRPr lang="en-US" sz="2800" baseline="-25000" dirty="0">
              <a:latin typeface="Cambria" panose="020405030504060302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23D2654B-984D-4F8D-8302-42D103700454}"/>
              </a:ext>
            </a:extLst>
          </p:cNvPr>
          <p:cNvGrpSpPr/>
          <p:nvPr/>
        </p:nvGrpSpPr>
        <p:grpSpPr>
          <a:xfrm>
            <a:off x="462643" y="696783"/>
            <a:ext cx="764953" cy="646331"/>
            <a:chOff x="6489541" y="3013501"/>
            <a:chExt cx="764953" cy="646331"/>
          </a:xfrm>
        </p:grpSpPr>
        <p:sp>
          <p:nvSpPr>
            <p:cNvPr id="9" name="TextBox 8">
              <a:extLst>
                <a:ext uri="{FF2B5EF4-FFF2-40B4-BE49-F238E27FC236}">
                  <a16:creationId xmlns:a16="http://schemas.microsoft.com/office/drawing/2014/main" id="{BA7A2A2B-E05E-4925-92B7-9502894B6E53}"/>
                </a:ext>
              </a:extLst>
            </p:cNvPr>
            <p:cNvSpPr txBox="1"/>
            <p:nvPr/>
          </p:nvSpPr>
          <p:spPr>
            <a:xfrm>
              <a:off x="6489541" y="3013501"/>
              <a:ext cx="764953" cy="646331"/>
            </a:xfrm>
            <a:prstGeom prst="rect">
              <a:avLst/>
            </a:prstGeom>
            <a:noFill/>
          </p:spPr>
          <p:txBody>
            <a:bodyPr wrap="none" rtlCol="0">
              <a:spAutoFit/>
            </a:bodyPr>
            <a:lstStyle/>
            <a:p>
              <a:r>
                <a:rPr lang="en-US" sz="3600" i="1" dirty="0" err="1">
                  <a:solidFill>
                    <a:srgbClr val="4B0096"/>
                  </a:solidFill>
                  <a:latin typeface="Cambria" panose="02040503050406030204" pitchFamily="18" charset="0"/>
                  <a:cs typeface="Times New Roman" panose="02020603050405020304" pitchFamily="18" charset="0"/>
                </a:rPr>
                <a:t>f</a:t>
              </a:r>
              <a:r>
                <a:rPr lang="en-US" sz="3600" baseline="-25000" dirty="0" err="1">
                  <a:solidFill>
                    <a:srgbClr val="4B0096"/>
                  </a:solidFill>
                  <a:latin typeface="Cambria" panose="02040503050406030204" pitchFamily="18" charset="0"/>
                  <a:cs typeface="Times New Roman" panose="02020603050405020304" pitchFamily="18" charset="0"/>
                </a:rPr>
                <a:t>init</a:t>
              </a:r>
              <a:endParaRPr lang="en-US" sz="3600" baseline="-25000" dirty="0">
                <a:solidFill>
                  <a:srgbClr val="4B0096"/>
                </a:solidFill>
                <a:latin typeface="Cambria" panose="020405030504060302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FF9A1A0-7D9A-4177-A18E-0F3C5EFEE1EF}"/>
                </a:ext>
              </a:extLst>
            </p:cNvPr>
            <p:cNvSpPr txBox="1"/>
            <p:nvPr/>
          </p:nvSpPr>
          <p:spPr>
            <a:xfrm>
              <a:off x="6791638" y="3176259"/>
              <a:ext cx="436338" cy="461665"/>
            </a:xfrm>
            <a:prstGeom prst="rect">
              <a:avLst/>
            </a:prstGeom>
            <a:noFill/>
          </p:spPr>
          <p:txBody>
            <a:bodyPr wrap="none" rtlCol="0">
              <a:spAutoFit/>
            </a:bodyPr>
            <a:lstStyle/>
            <a:p>
              <a:r>
                <a:rPr lang="en-US" sz="3600" baseline="30000" dirty="0">
                  <a:solidFill>
                    <a:srgbClr val="4B0096"/>
                  </a:solidFill>
                  <a:latin typeface="Cambria" panose="02040503050406030204" pitchFamily="18" charset="0"/>
                  <a:cs typeface="Times New Roman" panose="02020603050405020304" pitchFamily="18" charset="0"/>
                </a:rPr>
                <a:t>M</a:t>
              </a:r>
              <a:endParaRPr lang="en-US" sz="3600" baseline="-25000" dirty="0">
                <a:solidFill>
                  <a:srgbClr val="4B0096"/>
                </a:solidFill>
                <a:latin typeface="Cambria" panose="02040503050406030204" pitchFamily="18" charset="0"/>
                <a:cs typeface="Times New Roman" panose="02020603050405020304" pitchFamily="18" charset="0"/>
              </a:endParaRPr>
            </a:p>
          </p:txBody>
        </p:sp>
      </p:grpSp>
    </p:spTree>
    <p:extLst>
      <p:ext uri="{BB962C8B-B14F-4D97-AF65-F5344CB8AC3E}">
        <p14:creationId xmlns:p14="http://schemas.microsoft.com/office/powerpoint/2010/main" val="259961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175</a:t>
            </a:fld>
            <a:endParaRPr lang="en-US"/>
          </a:p>
        </p:txBody>
      </p:sp>
      <p:sp>
        <p:nvSpPr>
          <p:cNvPr id="28" name="TextBox 27">
            <a:extLst>
              <a:ext uri="{FF2B5EF4-FFF2-40B4-BE49-F238E27FC236}">
                <a16:creationId xmlns:a16="http://schemas.microsoft.com/office/drawing/2014/main" id="{6B0BF4E2-F8A5-47AD-96FC-0B719D7879F3}"/>
              </a:ext>
            </a:extLst>
          </p:cNvPr>
          <p:cNvSpPr txBox="1"/>
          <p:nvPr/>
        </p:nvSpPr>
        <p:spPr>
          <a:xfrm>
            <a:off x="462643" y="696783"/>
            <a:ext cx="9704516" cy="4524315"/>
          </a:xfrm>
          <a:prstGeom prst="rect">
            <a:avLst/>
          </a:prstGeom>
          <a:noFill/>
        </p:spPr>
        <p:txBody>
          <a:bodyPr wrap="none" rtlCol="0">
            <a:spAutoFit/>
          </a:bodyPr>
          <a:lstStyle/>
          <a:p>
            <a:pPr lvl="0"/>
            <a:r>
              <a:rPr lang="en-US" sz="3600" i="1" dirty="0" err="1">
                <a:solidFill>
                  <a:schemeClr val="bg1"/>
                </a:solidFill>
                <a:latin typeface="Cambria" panose="02040503050406030204" pitchFamily="18" charset="0"/>
                <a:cs typeface="Times New Roman" panose="02020603050405020304" pitchFamily="18" charset="0"/>
              </a:rPr>
              <a:t>f</a:t>
            </a:r>
            <a:r>
              <a:rPr lang="en-US" sz="3600" baseline="-25000" dirty="0" err="1">
                <a:solidFill>
                  <a:schemeClr val="bg1"/>
                </a:solidFill>
                <a:latin typeface="Cambria" panose="02040503050406030204" pitchFamily="18" charset="0"/>
                <a:cs typeface="Times New Roman" panose="02020603050405020304" pitchFamily="18" charset="0"/>
              </a:rPr>
              <a:t>u</a:t>
            </a:r>
            <a:r>
              <a:rPr lang="en-US" sz="3600" baseline="-25000" dirty="0">
                <a:solidFill>
                  <a:schemeClr val="bg1"/>
                </a:solidFill>
                <a:latin typeface="Cambria" panose="02040503050406030204" pitchFamily="18" charset="0"/>
                <a:cs typeface="Times New Roman" panose="02020603050405020304" pitchFamily="18" charset="0"/>
              </a:rPr>
              <a:t>  </a:t>
            </a:r>
            <a:r>
              <a:rPr lang="en-US" sz="3600" dirty="0">
                <a:solidFill>
                  <a:schemeClr val="bg1"/>
                </a:solidFill>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work</a:t>
            </a:r>
            <a:r>
              <a:rPr lang="en-US" sz="3600" dirty="0">
                <a:latin typeface="Cambria" panose="02040503050406030204" pitchFamily="18" charset="0"/>
                <a:cs typeface="Times New Roman" panose="02020603050405020304" pitchFamily="18" charset="0"/>
              </a:rPr>
              <a:t>, </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break</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e</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2800" dirty="0">
                <a:solidFill>
                  <a:srgbClr val="FFC000">
                    <a:lumMod val="50000"/>
                  </a:srgbClr>
                </a:solidFill>
                <a:latin typeface="Cambria" panose="02040503050406030204" pitchFamily="18" charset="0"/>
                <a:cs typeface="Arial" panose="020B0604020202020204" pitchFamily="34" charset="0"/>
              </a:rPr>
              <a:t>"arrival"</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i="1" dirty="0">
                <a:latin typeface="Cambria" panose="02040503050406030204" pitchFamily="18" charset="0"/>
                <a:ea typeface="Cambria Math" panose="02040503050406030204" pitchFamily="18" charset="0"/>
                <a:cs typeface="Times New Roman" panose="02020603050405020304" pitchFamily="18" charset="0"/>
              </a:rPr>
              <a:t>aid</a:t>
            </a:r>
            <a:r>
              <a:rPr lang="en-US" sz="3600" dirty="0">
                <a:latin typeface="Cambria" panose="02040503050406030204" pitchFamily="18" charset="0"/>
                <a:ea typeface="Cambria Math" panose="02040503050406030204" pitchFamily="18" charset="0"/>
                <a:cs typeface="Times New Roman" panose="02020603050405020304" pitchFamily="18" charset="0"/>
              </a:rPr>
              <a:t>]) = …</a:t>
            </a:r>
          </a:p>
          <a:p>
            <a:pPr lvl="0"/>
            <a:r>
              <a:rPr lang="en-US" sz="3600" i="1" dirty="0" err="1">
                <a:solidFill>
                  <a:schemeClr val="bg1"/>
                </a:solidFill>
                <a:latin typeface="Cambria" panose="02040503050406030204" pitchFamily="18" charset="0"/>
                <a:cs typeface="Times New Roman" panose="02020603050405020304" pitchFamily="18" charset="0"/>
              </a:rPr>
              <a:t>f</a:t>
            </a:r>
            <a:r>
              <a:rPr lang="en-US" sz="3600" baseline="-25000" dirty="0" err="1">
                <a:solidFill>
                  <a:schemeClr val="bg1"/>
                </a:solidFill>
                <a:latin typeface="Cambria" panose="02040503050406030204" pitchFamily="18" charset="0"/>
                <a:cs typeface="Times New Roman" panose="02020603050405020304" pitchFamily="18" charset="0"/>
              </a:rPr>
              <a:t>u</a:t>
            </a:r>
            <a:r>
              <a:rPr lang="en-US" sz="3600" baseline="-25000" dirty="0">
                <a:solidFill>
                  <a:schemeClr val="bg1"/>
                </a:solidFill>
                <a:latin typeface="Cambria" panose="02040503050406030204" pitchFamily="18" charset="0"/>
                <a:cs typeface="Times New Roman" panose="02020603050405020304" pitchFamily="18" charset="0"/>
              </a:rPr>
              <a:t>  </a:t>
            </a:r>
            <a:r>
              <a:rPr lang="en-US" sz="3600" dirty="0">
                <a:solidFill>
                  <a:schemeClr val="bg1"/>
                </a:solidFill>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work</a:t>
            </a:r>
            <a:r>
              <a:rPr lang="en-US" sz="3600" dirty="0">
                <a:latin typeface="Cambria" panose="02040503050406030204" pitchFamily="18" charset="0"/>
                <a:cs typeface="Times New Roman" panose="02020603050405020304" pitchFamily="18" charset="0"/>
              </a:rPr>
              <a:t>, </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break</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l-GR" sz="3600" dirty="0">
                <a:latin typeface="Cambria Math" panose="02040503050406030204" pitchFamily="18" charset="0"/>
                <a:ea typeface="Cambria Math" panose="02040503050406030204" pitchFamily="18" charset="0"/>
                <a:cs typeface="Times New Roman" panose="02020603050405020304" pitchFamily="18" charset="0"/>
              </a:rPr>
              <a:t>∞</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l-GR" sz="3600" i="1" dirty="0">
                <a:latin typeface="Cambria" panose="02040503050406030204" pitchFamily="18" charset="0"/>
                <a:cs typeface="Times New Roman" panose="02020603050405020304" pitchFamily="18" charset="0"/>
              </a:rPr>
              <a:t>μ</a:t>
            </a:r>
            <a:r>
              <a:rPr lang="en-US" sz="3600" baseline="-25000" dirty="0">
                <a:latin typeface="Cambria" panose="02040503050406030204" pitchFamily="18" charset="0"/>
                <a:cs typeface="Times New Roman" panose="02020603050405020304" pitchFamily="18" charset="0"/>
              </a:rPr>
              <a:t>fi </a:t>
            </a:r>
            <a:r>
              <a:rPr lang="en-US" sz="3600" i="1" dirty="0">
                <a:latin typeface="Cambria" panose="02040503050406030204" pitchFamily="18" charset="0"/>
                <a:cs typeface="Times New Roman" panose="02020603050405020304" pitchFamily="18" charset="0"/>
              </a:rPr>
              <a:t>, </a:t>
            </a:r>
            <a:r>
              <a:rPr lang="el-GR" sz="3600" i="1" dirty="0">
                <a:latin typeface="Cambria" panose="02040503050406030204" pitchFamily="18" charset="0"/>
                <a:cs typeface="Times New Roman" panose="02020603050405020304" pitchFamily="18" charset="0"/>
              </a:rPr>
              <a:t>μ</a:t>
            </a:r>
            <a:r>
              <a:rPr lang="en-US" sz="3600" baseline="-25000" dirty="0">
                <a:latin typeface="Cambria" panose="02040503050406030204" pitchFamily="18" charset="0"/>
                <a:cs typeface="Times New Roman" panose="02020603050405020304" pitchFamily="18" charset="0"/>
              </a:rPr>
              <a:t>mi</a:t>
            </a:r>
            <a:r>
              <a:rPr lang="en-US" sz="3600" dirty="0">
                <a:latin typeface="Cambria" panose="02040503050406030204" pitchFamily="18" charset="0"/>
                <a:cs typeface="Times New Roman" panose="02020603050405020304" pitchFamily="18" charset="0"/>
              </a:rPr>
              <a:t>]]</a:t>
            </a:r>
            <a:endParaRPr lang="en-US" sz="3600" dirty="0">
              <a:latin typeface="Cambria" panose="02040503050406030204" pitchFamily="18" charset="0"/>
              <a:ea typeface="Cambria Math" panose="02040503050406030204" pitchFamily="18" charset="0"/>
              <a:cs typeface="Times New Roman" panose="02020603050405020304" pitchFamily="18" charset="0"/>
            </a:endParaRPr>
          </a:p>
          <a:p>
            <a:pPr lvl="0"/>
            <a:endParaRPr lang="en-US" sz="3600" dirty="0">
              <a:latin typeface="Cambria" panose="02040503050406030204" pitchFamily="18" charset="0"/>
              <a:ea typeface="Cambria Math" panose="02040503050406030204" pitchFamily="18" charset="0"/>
              <a:cs typeface="Times New Roman" panose="02020603050405020304" pitchFamily="18" charset="0"/>
            </a:endParaRPr>
          </a:p>
          <a:p>
            <a:pPr lvl="0"/>
            <a:r>
              <a:rPr lang="en-US" sz="3600" baseline="-250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l-GR" sz="3600" i="1" dirty="0">
                <a:solidFill>
                  <a:schemeClr val="bg1"/>
                </a:solidFill>
                <a:latin typeface="Cambria" panose="02040503050406030204" pitchFamily="18" charset="0"/>
                <a:cs typeface="Times New Roman" panose="02020603050405020304" pitchFamily="18" charset="0"/>
              </a:rPr>
              <a:t>μ</a:t>
            </a:r>
            <a:r>
              <a:rPr lang="en-US" sz="3600" baseline="-25000" dirty="0">
                <a:solidFill>
                  <a:schemeClr val="bg1"/>
                </a:solidFill>
                <a:latin typeface="Cambria" panose="02040503050406030204" pitchFamily="18" charset="0"/>
                <a:cs typeface="Times New Roman" panose="02020603050405020304" pitchFamily="18" charset="0"/>
              </a:rPr>
              <a:t>fi</a:t>
            </a:r>
            <a:r>
              <a:rPr lang="en-US" sz="3600" dirty="0">
                <a:solidFill>
                  <a:schemeClr val="bg1"/>
                </a:solidFill>
                <a:latin typeface="Cambria" panose="02040503050406030204" pitchFamily="18" charset="0"/>
                <a:cs typeface="Times New Roman" panose="02020603050405020304" pitchFamily="18" charset="0"/>
              </a:rPr>
              <a:t>(</a:t>
            </a:r>
            <a:r>
              <a:rPr lang="en-US" sz="3600" i="1" dirty="0">
                <a:solidFill>
                  <a:schemeClr val="bg1"/>
                </a:solidFill>
                <a:latin typeface="Cambria" panose="02040503050406030204" pitchFamily="18" charset="0"/>
                <a:cs typeface="Times New Roman" panose="02020603050405020304" pitchFamily="18" charset="0"/>
              </a:rPr>
              <a:t>aid</a:t>
            </a:r>
            <a:r>
              <a:rPr lang="en-US" sz="3600" dirty="0">
                <a:solidFill>
                  <a:schemeClr val="bg1"/>
                </a:solidFill>
                <a:latin typeface="Cambria" panose="02040503050406030204" pitchFamily="18" charset="0"/>
                <a:cs typeface="Times New Roman" panose="02020603050405020304" pitchFamily="18" charset="0"/>
              </a:rPr>
              <a:t>)</a:t>
            </a:r>
            <a:r>
              <a:rPr lang="en-US" sz="3600" dirty="0">
                <a:latin typeface="Cambria" panose="02040503050406030204" pitchFamily="18" charset="0"/>
                <a:cs typeface="Times New Roman" panose="02020603050405020304" pitchFamily="18" charset="0"/>
              </a:rPr>
              <a:t> = </a:t>
            </a:r>
            <a:r>
              <a:rPr lang="en-US" sz="3600" i="1" dirty="0" err="1">
                <a:latin typeface="Cambria" panose="02040503050406030204" pitchFamily="18" charset="0"/>
                <a:cs typeface="Times New Roman" panose="02020603050405020304" pitchFamily="18" charset="0"/>
              </a:rPr>
              <a:t>X</a:t>
            </a:r>
            <a:r>
              <a:rPr lang="en-US" sz="3600" baseline="-25000" dirty="0" err="1">
                <a:latin typeface="Cambria" panose="02040503050406030204" pitchFamily="18" charset="0"/>
                <a:cs typeface="Times New Roman" panose="02020603050405020304" pitchFamily="18" charset="0"/>
              </a:rPr>
              <a:t>fi</a:t>
            </a:r>
            <a:endParaRPr lang="en-US" sz="3600" dirty="0">
              <a:latin typeface="Cambria" panose="02040503050406030204" pitchFamily="18" charset="0"/>
              <a:cs typeface="Times New Roman" panose="02020603050405020304" pitchFamily="18" charset="0"/>
            </a:endParaRPr>
          </a:p>
          <a:p>
            <a:pPr lvl="0"/>
            <a:endParaRPr lang="en-US" sz="3600" dirty="0">
              <a:latin typeface="Cambria" panose="02040503050406030204" pitchFamily="18" charset="0"/>
              <a:cs typeface="Times New Roman" panose="02020603050405020304" pitchFamily="18" charset="0"/>
            </a:endParaRPr>
          </a:p>
          <a:p>
            <a:r>
              <a:rPr lang="en-US" sz="3600" dirty="0">
                <a:latin typeface="Cambria" panose="02040503050406030204" pitchFamily="18" charset="0"/>
                <a:cs typeface="Times New Roman" panose="02020603050405020304" pitchFamily="18" charset="0"/>
              </a:rPr>
              <a:t>		</a:t>
            </a:r>
            <a:r>
              <a:rPr lang="en-US" sz="3600" i="1" dirty="0" err="1">
                <a:latin typeface="Cambria" panose="02040503050406030204" pitchFamily="18" charset="0"/>
                <a:cs typeface="Times New Roman" panose="02020603050405020304" pitchFamily="18" charset="0"/>
              </a:rPr>
              <a:t>X</a:t>
            </a:r>
            <a:r>
              <a:rPr lang="en-US" sz="3600" baseline="-25000" dirty="0" err="1">
                <a:latin typeface="Cambria" panose="02040503050406030204" pitchFamily="18" charset="0"/>
                <a:cs typeface="Times New Roman" panose="02020603050405020304" pitchFamily="18" charset="0"/>
              </a:rPr>
              <a:t>fi</a:t>
            </a:r>
            <a:r>
              <a:rPr lang="en-US" sz="3600" baseline="-25000" dirty="0">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n-US" sz="2800" dirty="0">
                <a:solidFill>
                  <a:srgbClr val="FFC000">
                    <a:lumMod val="50000"/>
                  </a:srgbClr>
                </a:solidFill>
                <a:latin typeface="Cambria" panose="02040503050406030204" pitchFamily="18" charset="0"/>
                <a:cs typeface="Arial" panose="020B0604020202020204" pitchFamily="34" charset="0"/>
              </a:rPr>
              <a:t>"work"</a:t>
            </a:r>
            <a:r>
              <a:rPr lang="en-US" sz="3600" dirty="0">
                <a:latin typeface="Cambria" panose="02040503050406030204" pitchFamily="18" charset="0"/>
                <a:cs typeface="Times New Roman" panose="02020603050405020304" pitchFamily="18" charset="0"/>
              </a:rPr>
              <a:t>) = </a:t>
            </a:r>
            <a:r>
              <a:rPr lang="el-GR" sz="3600" dirty="0">
                <a:solidFill>
                  <a:schemeClr val="bg1"/>
                </a:solidFill>
                <a:latin typeface="Cambria" panose="02040503050406030204" pitchFamily="18" charset="0"/>
                <a:cs typeface="Times New Roman" panose="02020603050405020304" pitchFamily="18" charset="0"/>
              </a:rPr>
              <a:t>Δ</a:t>
            </a:r>
            <a:r>
              <a:rPr lang="en-US" sz="3600" i="1" dirty="0" err="1">
                <a:solidFill>
                  <a:schemeClr val="bg1"/>
                </a:solidFill>
                <a:latin typeface="Cambria" panose="02040503050406030204" pitchFamily="18" charset="0"/>
                <a:cs typeface="Times New Roman" panose="02020603050405020304" pitchFamily="18" charset="0"/>
              </a:rPr>
              <a:t>t</a:t>
            </a:r>
            <a:r>
              <a:rPr lang="en-US" sz="3600" baseline="-25000" dirty="0" err="1">
                <a:solidFill>
                  <a:schemeClr val="bg1"/>
                </a:solidFill>
                <a:latin typeface="Cambria" panose="02040503050406030204" pitchFamily="18" charset="0"/>
                <a:cs typeface="Times New Roman" panose="02020603050405020304" pitchFamily="18" charset="0"/>
              </a:rPr>
              <a:t>work</a:t>
            </a:r>
            <a:endParaRPr lang="en-US" sz="3600" dirty="0">
              <a:solidFill>
                <a:schemeClr val="bg1"/>
              </a:solidFill>
              <a:latin typeface="Cambria" panose="02040503050406030204" pitchFamily="18" charset="0"/>
              <a:cs typeface="Times New Roman" panose="02020603050405020304" pitchFamily="18" charset="0"/>
            </a:endParaRPr>
          </a:p>
          <a:p>
            <a:endParaRPr lang="en-US" sz="3600" dirty="0">
              <a:latin typeface="Cambria" panose="02040503050406030204" pitchFamily="18" charset="0"/>
              <a:cs typeface="Times New Roman" panose="02020603050405020304" pitchFamily="18" charset="0"/>
            </a:endParaRPr>
          </a:p>
          <a:p>
            <a:r>
              <a:rPr lang="en-US" sz="3600" dirty="0">
                <a:solidFill>
                  <a:prstClr val="black"/>
                </a:solidFill>
                <a:latin typeface="Cambria" panose="02040503050406030204" pitchFamily="18" charset="0"/>
                <a:cs typeface="Times New Roman" panose="02020603050405020304" pitchFamily="18" charset="0"/>
              </a:rPr>
              <a:t>		</a:t>
            </a:r>
            <a:r>
              <a:rPr lang="en-US" sz="3600" i="1" dirty="0" err="1">
                <a:solidFill>
                  <a:prstClr val="black"/>
                </a:solidFill>
                <a:latin typeface="Cambria" panose="02040503050406030204" pitchFamily="18" charset="0"/>
                <a:cs typeface="Times New Roman" panose="02020603050405020304" pitchFamily="18" charset="0"/>
              </a:rPr>
              <a:t>X</a:t>
            </a:r>
            <a:r>
              <a:rPr lang="en-US" sz="3600" baseline="-25000" dirty="0" err="1">
                <a:solidFill>
                  <a:prstClr val="black"/>
                </a:solidFill>
                <a:latin typeface="Cambria" panose="02040503050406030204" pitchFamily="18" charset="0"/>
                <a:cs typeface="Times New Roman" panose="02020603050405020304" pitchFamily="18" charset="0"/>
              </a:rPr>
              <a:t>fi</a:t>
            </a:r>
            <a:r>
              <a:rPr lang="en-US" sz="3600" baseline="-25000" dirty="0">
                <a:solidFill>
                  <a:prstClr val="black"/>
                </a:solidFill>
                <a:latin typeface="Cambria" panose="02040503050406030204" pitchFamily="18" charset="0"/>
                <a:cs typeface="Times New Roman" panose="02020603050405020304" pitchFamily="18" charset="0"/>
              </a:rPr>
              <a:t> </a:t>
            </a:r>
            <a:r>
              <a:rPr lang="en-US" sz="3600" dirty="0">
                <a:solidFill>
                  <a:prstClr val="black"/>
                </a:solidFill>
                <a:latin typeface="Cambria" panose="02040503050406030204" pitchFamily="18" charset="0"/>
                <a:cs typeface="Times New Roman" panose="02020603050405020304" pitchFamily="18" charset="0"/>
              </a:rPr>
              <a:t>(</a:t>
            </a:r>
            <a:r>
              <a:rPr lang="en-US" sz="2800" dirty="0">
                <a:solidFill>
                  <a:srgbClr val="FFC000">
                    <a:lumMod val="50000"/>
                  </a:srgbClr>
                </a:solidFill>
                <a:latin typeface="Cambria" panose="02040503050406030204" pitchFamily="18" charset="0"/>
                <a:cs typeface="Arial" panose="020B0604020202020204" pitchFamily="34" charset="0"/>
              </a:rPr>
              <a:t>"break"</a:t>
            </a:r>
            <a:r>
              <a:rPr lang="en-US" sz="3600" dirty="0">
                <a:solidFill>
                  <a:prstClr val="black"/>
                </a:solidFill>
                <a:latin typeface="Cambria" panose="02040503050406030204" pitchFamily="18" charset="0"/>
                <a:cs typeface="Times New Roman" panose="02020603050405020304" pitchFamily="18" charset="0"/>
              </a:rPr>
              <a:t>)</a:t>
            </a:r>
            <a:r>
              <a:rPr lang="en-US" sz="3600" dirty="0">
                <a:latin typeface="Cambria" panose="02040503050406030204" pitchFamily="18" charset="0"/>
                <a:cs typeface="Times New Roman" panose="02020603050405020304" pitchFamily="18" charset="0"/>
              </a:rPr>
              <a:t> = </a:t>
            </a:r>
            <a:r>
              <a:rPr lang="el-GR" sz="3600" dirty="0">
                <a:solidFill>
                  <a:schemeClr val="bg1"/>
                </a:solidFill>
                <a:latin typeface="Cambria" panose="02040503050406030204" pitchFamily="18" charset="0"/>
                <a:cs typeface="Times New Roman" panose="02020603050405020304" pitchFamily="18" charset="0"/>
              </a:rPr>
              <a:t>Δ</a:t>
            </a:r>
            <a:r>
              <a:rPr lang="en-US" sz="3600" i="1" dirty="0" err="1">
                <a:solidFill>
                  <a:schemeClr val="bg1"/>
                </a:solidFill>
                <a:latin typeface="Cambria" panose="02040503050406030204" pitchFamily="18" charset="0"/>
                <a:cs typeface="Times New Roman" panose="02020603050405020304" pitchFamily="18" charset="0"/>
              </a:rPr>
              <a:t>t</a:t>
            </a:r>
            <a:r>
              <a:rPr lang="en-US" sz="3600" baseline="-25000" dirty="0" err="1">
                <a:solidFill>
                  <a:schemeClr val="bg1"/>
                </a:solidFill>
                <a:latin typeface="Cambria" panose="02040503050406030204" pitchFamily="18" charset="0"/>
                <a:cs typeface="Times New Roman" panose="02020603050405020304" pitchFamily="18" charset="0"/>
              </a:rPr>
              <a:t>break</a:t>
            </a:r>
            <a:endParaRPr lang="en-US" sz="3600" dirty="0">
              <a:solidFill>
                <a:schemeClr val="bg1"/>
              </a:solidFill>
              <a:latin typeface="Cambria" panose="020405030504060302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74C0055-6DD6-4E9D-B558-5FB7738A3911}"/>
              </a:ext>
            </a:extLst>
          </p:cNvPr>
          <p:cNvSpPr txBox="1"/>
          <p:nvPr/>
        </p:nvSpPr>
        <p:spPr>
          <a:xfrm>
            <a:off x="1382516" y="2342197"/>
            <a:ext cx="1574470" cy="646331"/>
          </a:xfrm>
          <a:prstGeom prst="rect">
            <a:avLst/>
          </a:prstGeom>
          <a:noFill/>
        </p:spPr>
        <p:txBody>
          <a:bodyPr wrap="none" rtlCol="0">
            <a:spAutoFit/>
          </a:bodyPr>
          <a:lstStyle/>
          <a:p>
            <a:pPr lvl="0"/>
            <a:r>
              <a:rPr lang="el-GR" sz="3600" i="1" dirty="0">
                <a:latin typeface="Cambria" panose="02040503050406030204" pitchFamily="18" charset="0"/>
                <a:cs typeface="Times New Roman" panose="02020603050405020304" pitchFamily="18" charset="0"/>
              </a:rPr>
              <a:t>μ</a:t>
            </a:r>
            <a:r>
              <a:rPr lang="en-US" sz="3600" baseline="-25000" dirty="0">
                <a:latin typeface="Cambria" panose="02040503050406030204" pitchFamily="18" charset="0"/>
                <a:cs typeface="Times New Roman" panose="02020603050405020304" pitchFamily="18" charset="0"/>
              </a:rPr>
              <a:t>fi</a:t>
            </a:r>
            <a:r>
              <a:rPr lang="en-US" sz="3600" dirty="0">
                <a:latin typeface="Cambria" panose="02040503050406030204" pitchFamily="18" charset="0"/>
                <a:cs typeface="Times New Roman" panose="02020603050405020304" pitchFamily="18" charset="0"/>
              </a:rPr>
              <a:t>(</a:t>
            </a:r>
            <a:r>
              <a:rPr lang="en-US" sz="3600" i="1" dirty="0">
                <a:latin typeface="Cambria" panose="02040503050406030204" pitchFamily="18" charset="0"/>
                <a:cs typeface="Times New Roman" panose="02020603050405020304" pitchFamily="18" charset="0"/>
              </a:rPr>
              <a:t>aid</a:t>
            </a:r>
            <a:r>
              <a:rPr lang="en-US" sz="3600" dirty="0">
                <a:latin typeface="Cambria" panose="020405030504060302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59BB0EE2-A789-4EBA-BC76-F6ADCF2F8AC2}"/>
              </a:ext>
            </a:extLst>
          </p:cNvPr>
          <p:cNvSpPr txBox="1"/>
          <p:nvPr/>
        </p:nvSpPr>
        <p:spPr>
          <a:xfrm>
            <a:off x="4654987" y="3434157"/>
            <a:ext cx="1304588" cy="646331"/>
          </a:xfrm>
          <a:prstGeom prst="rect">
            <a:avLst/>
          </a:prstGeom>
          <a:noFill/>
        </p:spPr>
        <p:txBody>
          <a:bodyPr wrap="none" rtlCol="0">
            <a:spAutoFit/>
          </a:bodyPr>
          <a:lstStyle/>
          <a:p>
            <a:pPr lvl="0"/>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work</a:t>
            </a:r>
            <a:endParaRPr lang="en-US" sz="2800" baseline="-25000" dirty="0">
              <a:latin typeface="Cambria" panose="020405030504060302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C4806B5D-3B07-453F-9D5D-C8E999DE885F}"/>
              </a:ext>
            </a:extLst>
          </p:cNvPr>
          <p:cNvGrpSpPr/>
          <p:nvPr/>
        </p:nvGrpSpPr>
        <p:grpSpPr>
          <a:xfrm>
            <a:off x="462643" y="696783"/>
            <a:ext cx="848973" cy="646331"/>
            <a:chOff x="7714646" y="3013496"/>
            <a:chExt cx="848973" cy="646331"/>
          </a:xfrm>
        </p:grpSpPr>
        <p:sp>
          <p:nvSpPr>
            <p:cNvPr id="12" name="TextBox 11">
              <a:extLst>
                <a:ext uri="{FF2B5EF4-FFF2-40B4-BE49-F238E27FC236}">
                  <a16:creationId xmlns:a16="http://schemas.microsoft.com/office/drawing/2014/main" id="{2B3F4537-4169-4385-A670-2D55889BA685}"/>
                </a:ext>
              </a:extLst>
            </p:cNvPr>
            <p:cNvSpPr txBox="1"/>
            <p:nvPr/>
          </p:nvSpPr>
          <p:spPr>
            <a:xfrm>
              <a:off x="7714646" y="3013496"/>
              <a:ext cx="556563" cy="646331"/>
            </a:xfrm>
            <a:prstGeom prst="rect">
              <a:avLst/>
            </a:prstGeom>
            <a:noFill/>
          </p:spPr>
          <p:txBody>
            <a:bodyPr wrap="none" rtlCol="0">
              <a:spAutoFit/>
            </a:bodyPr>
            <a:lstStyle/>
            <a:p>
              <a:r>
                <a:rPr lang="en-US" sz="3600" i="1" dirty="0" err="1">
                  <a:solidFill>
                    <a:srgbClr val="4B0096"/>
                  </a:solidFill>
                  <a:latin typeface="Cambria" panose="02040503050406030204" pitchFamily="18" charset="0"/>
                  <a:cs typeface="Times New Roman" panose="02020603050405020304" pitchFamily="18" charset="0"/>
                </a:rPr>
                <a:t>f</a:t>
              </a:r>
              <a:r>
                <a:rPr lang="en-US" sz="3600" baseline="-25000" dirty="0" err="1">
                  <a:solidFill>
                    <a:srgbClr val="4B0096"/>
                  </a:solidFill>
                  <a:latin typeface="Cambria" panose="02040503050406030204" pitchFamily="18" charset="0"/>
                  <a:cs typeface="Times New Roman" panose="02020603050405020304" pitchFamily="18" charset="0"/>
                </a:rPr>
                <a:t>u</a:t>
              </a:r>
              <a:r>
                <a:rPr lang="en-US" sz="3600" baseline="-25000" dirty="0">
                  <a:solidFill>
                    <a:srgbClr val="4B0096"/>
                  </a:solidFill>
                  <a:latin typeface="Cambria" panose="02040503050406030204" pitchFamily="18" charset="0"/>
                  <a:cs typeface="Times New Roman" panose="02020603050405020304" pitchFamily="18" charset="0"/>
                </a:rPr>
                <a:t> </a:t>
              </a:r>
            </a:p>
          </p:txBody>
        </p:sp>
        <p:sp>
          <p:nvSpPr>
            <p:cNvPr id="13" name="TextBox 12">
              <a:extLst>
                <a:ext uri="{FF2B5EF4-FFF2-40B4-BE49-F238E27FC236}">
                  <a16:creationId xmlns:a16="http://schemas.microsoft.com/office/drawing/2014/main" id="{C7362FF1-CE36-4AB2-90D3-33CA9DEC4BE9}"/>
                </a:ext>
              </a:extLst>
            </p:cNvPr>
            <p:cNvSpPr txBox="1"/>
            <p:nvPr/>
          </p:nvSpPr>
          <p:spPr>
            <a:xfrm>
              <a:off x="8013481" y="3176259"/>
              <a:ext cx="550138" cy="461665"/>
            </a:xfrm>
            <a:prstGeom prst="rect">
              <a:avLst/>
            </a:prstGeom>
            <a:noFill/>
          </p:spPr>
          <p:txBody>
            <a:bodyPr wrap="square" rtlCol="0">
              <a:spAutoFit/>
            </a:bodyPr>
            <a:lstStyle/>
            <a:p>
              <a:r>
                <a:rPr lang="en-US" sz="3600" baseline="30000" dirty="0">
                  <a:solidFill>
                    <a:srgbClr val="4B0096"/>
                  </a:solidFill>
                  <a:latin typeface="Cambria" panose="02040503050406030204" pitchFamily="18" charset="0"/>
                  <a:cs typeface="Times New Roman" panose="02020603050405020304" pitchFamily="18" charset="0"/>
                </a:rPr>
                <a:t>M</a:t>
              </a:r>
              <a:endParaRPr lang="en-US" sz="3600" baseline="-25000" dirty="0">
                <a:solidFill>
                  <a:srgbClr val="4B0096"/>
                </a:solidFill>
                <a:latin typeface="Cambria" panose="02040503050406030204" pitchFamily="18" charset="0"/>
                <a:cs typeface="Times New Roman" panose="02020603050405020304" pitchFamily="18" charset="0"/>
              </a:endParaRPr>
            </a:p>
          </p:txBody>
        </p:sp>
      </p:grpSp>
      <p:sp>
        <p:nvSpPr>
          <p:cNvPr id="14" name="TextBox 13">
            <a:extLst>
              <a:ext uri="{FF2B5EF4-FFF2-40B4-BE49-F238E27FC236}">
                <a16:creationId xmlns:a16="http://schemas.microsoft.com/office/drawing/2014/main" id="{A25FED7C-18C8-4F88-860E-469267BC433A}"/>
              </a:ext>
            </a:extLst>
          </p:cNvPr>
          <p:cNvSpPr txBox="1"/>
          <p:nvPr/>
        </p:nvSpPr>
        <p:spPr>
          <a:xfrm>
            <a:off x="3545512" y="2412563"/>
            <a:ext cx="420308" cy="461665"/>
          </a:xfrm>
          <a:prstGeom prst="rect">
            <a:avLst/>
          </a:prstGeom>
          <a:noFill/>
        </p:spPr>
        <p:txBody>
          <a:bodyPr wrap="none" rtlCol="0">
            <a:spAutoFit/>
          </a:bodyPr>
          <a:lstStyle/>
          <a:p>
            <a:r>
              <a:rPr lang="el-GR" sz="3600" baseline="30000" dirty="0">
                <a:latin typeface="Cambria" panose="02040503050406030204" pitchFamily="18" charset="0"/>
                <a:cs typeface="Times New Roman" panose="02020603050405020304" pitchFamily="18" charset="0"/>
              </a:rPr>
              <a:t>μ</a:t>
            </a:r>
            <a:r>
              <a:rPr lang="en-US" sz="3600" baseline="30000" dirty="0">
                <a:latin typeface="Cambria" panose="02040503050406030204" pitchFamily="18" charset="0"/>
                <a:cs typeface="Times New Roman" panose="02020603050405020304" pitchFamily="18" charset="0"/>
              </a:rPr>
              <a:t> </a:t>
            </a:r>
            <a:endParaRPr lang="en-US" sz="3600" baseline="-25000" dirty="0">
              <a:latin typeface="Cambria" panose="020405030504060302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7BF9053-6005-4FAB-890D-BF2D9D9CC9C9}"/>
              </a:ext>
            </a:extLst>
          </p:cNvPr>
          <p:cNvSpPr txBox="1"/>
          <p:nvPr/>
        </p:nvSpPr>
        <p:spPr>
          <a:xfrm>
            <a:off x="2638732" y="3518871"/>
            <a:ext cx="420308" cy="461665"/>
          </a:xfrm>
          <a:prstGeom prst="rect">
            <a:avLst/>
          </a:prstGeom>
          <a:noFill/>
        </p:spPr>
        <p:txBody>
          <a:bodyPr wrap="none" rtlCol="0">
            <a:spAutoFit/>
          </a:bodyPr>
          <a:lstStyle/>
          <a:p>
            <a:r>
              <a:rPr lang="el-GR" sz="3600" baseline="30000" dirty="0">
                <a:latin typeface="Cambria" panose="02040503050406030204" pitchFamily="18" charset="0"/>
                <a:cs typeface="Times New Roman" panose="02020603050405020304" pitchFamily="18" charset="0"/>
              </a:rPr>
              <a:t>μ</a:t>
            </a:r>
            <a:r>
              <a:rPr lang="en-US" sz="3600" baseline="30000" dirty="0">
                <a:latin typeface="Cambria" panose="02040503050406030204" pitchFamily="18" charset="0"/>
                <a:cs typeface="Times New Roman" panose="02020603050405020304" pitchFamily="18" charset="0"/>
              </a:rPr>
              <a:t> </a:t>
            </a:r>
            <a:endParaRPr lang="en-US" sz="3600" baseline="-25000" dirty="0">
              <a:latin typeface="Cambria" panose="020405030504060302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9E680750-767B-41C7-8D2C-999992E04F6B}"/>
              </a:ext>
            </a:extLst>
          </p:cNvPr>
          <p:cNvSpPr txBox="1"/>
          <p:nvPr/>
        </p:nvSpPr>
        <p:spPr>
          <a:xfrm>
            <a:off x="2638732" y="4623771"/>
            <a:ext cx="420308" cy="461665"/>
          </a:xfrm>
          <a:prstGeom prst="rect">
            <a:avLst/>
          </a:prstGeom>
          <a:noFill/>
        </p:spPr>
        <p:txBody>
          <a:bodyPr wrap="none" rtlCol="0">
            <a:spAutoFit/>
          </a:bodyPr>
          <a:lstStyle/>
          <a:p>
            <a:r>
              <a:rPr lang="el-GR" sz="3600" baseline="30000" dirty="0">
                <a:latin typeface="Cambria" panose="02040503050406030204" pitchFamily="18" charset="0"/>
                <a:cs typeface="Times New Roman" panose="02020603050405020304" pitchFamily="18" charset="0"/>
              </a:rPr>
              <a:t>μ</a:t>
            </a:r>
            <a:r>
              <a:rPr lang="en-US" sz="3600" baseline="30000" dirty="0">
                <a:latin typeface="Cambria" panose="02040503050406030204" pitchFamily="18" charset="0"/>
                <a:cs typeface="Times New Roman" panose="02020603050405020304" pitchFamily="18" charset="0"/>
              </a:rPr>
              <a:t> </a:t>
            </a:r>
            <a:endParaRPr lang="en-US" sz="3600" baseline="-25000" dirty="0">
              <a:latin typeface="Cambria" panose="020405030504060302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314411E-0754-4E74-9E6A-FF3C2E1938CA}"/>
              </a:ext>
            </a:extLst>
          </p:cNvPr>
          <p:cNvSpPr txBox="1"/>
          <p:nvPr/>
        </p:nvSpPr>
        <p:spPr>
          <a:xfrm>
            <a:off x="4738072" y="4531437"/>
            <a:ext cx="1372812" cy="646331"/>
          </a:xfrm>
          <a:prstGeom prst="rect">
            <a:avLst/>
          </a:prstGeom>
          <a:noFill/>
        </p:spPr>
        <p:txBody>
          <a:bodyPr wrap="none" rtlCol="0">
            <a:spAutoFit/>
          </a:bodyPr>
          <a:lstStyle/>
          <a:p>
            <a:pPr lvl="0"/>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break</a:t>
            </a:r>
            <a:endParaRPr lang="en-US" sz="2800" baseline="-250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936596234"/>
      </p:ext>
    </p:extLst>
  </p:cSld>
  <p:clrMapOvr>
    <a:masterClrMapping/>
  </p:clrMapOvr>
  <p:transition spd="slow">
    <p:push dir="u"/>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DE7FB-6393-476E-83E1-48BA86948AC0}"/>
              </a:ext>
            </a:extLst>
          </p:cNvPr>
          <p:cNvSpPr>
            <a:spLocks noGrp="1"/>
          </p:cNvSpPr>
          <p:nvPr>
            <p:ph type="sldNum" sz="quarter" idx="12"/>
          </p:nvPr>
        </p:nvSpPr>
        <p:spPr/>
        <p:txBody>
          <a:bodyPr/>
          <a:lstStyle/>
          <a:p>
            <a:fld id="{EC043B50-7102-4718-A93F-080F90E5C0DD}" type="slidenum">
              <a:rPr lang="en-US" smtClean="0"/>
              <a:t>176</a:t>
            </a:fld>
            <a:endParaRPr lang="en-US"/>
          </a:p>
        </p:txBody>
      </p:sp>
      <p:sp>
        <p:nvSpPr>
          <p:cNvPr id="3" name="Rectangle 2">
            <a:extLst>
              <a:ext uri="{FF2B5EF4-FFF2-40B4-BE49-F238E27FC236}">
                <a16:creationId xmlns:a16="http://schemas.microsoft.com/office/drawing/2014/main" id="{C271D4F6-3B48-4528-84B4-C434FA4D1C7F}"/>
              </a:ext>
            </a:extLst>
          </p:cNvPr>
          <p:cNvSpPr/>
          <p:nvPr/>
        </p:nvSpPr>
        <p:spPr>
          <a:xfrm>
            <a:off x="1314539" y="1542613"/>
            <a:ext cx="9575800" cy="4093428"/>
          </a:xfrm>
          <a:prstGeom prst="rect">
            <a:avLst/>
          </a:prstGeom>
        </p:spPr>
        <p:txBody>
          <a:bodyPr wrap="square">
            <a:spAutoFit/>
          </a:bodyPr>
          <a:lstStyle/>
          <a:p>
            <a:r>
              <a:rPr lang="en-US" sz="2000" dirty="0">
                <a:solidFill>
                  <a:srgbClr val="2B91AF"/>
                </a:solidFill>
                <a:latin typeface="Consolas" panose="020B0609020204030204" pitchFamily="49" charset="0"/>
              </a:rPr>
              <a:t>duration</a:t>
            </a:r>
            <a:r>
              <a:rPr lang="en-US" sz="2000" dirty="0">
                <a:solidFill>
                  <a:srgbClr val="000000"/>
                </a:solidFill>
                <a:latin typeface="Consolas" panose="020B0609020204030204" pitchFamily="49" charset="0"/>
              </a:rPr>
              <a:t> </a:t>
            </a:r>
            <a:r>
              <a:rPr lang="en-US" sz="2000" dirty="0" err="1">
                <a:solidFill>
                  <a:srgbClr val="2B91AF"/>
                </a:solidFill>
                <a:latin typeface="Consolas" panose="020B0609020204030204" pitchFamily="49" charset="0"/>
              </a:rPr>
              <a:t>workplace_node</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macro_unplanned_event</a:t>
            </a:r>
            <a:r>
              <a:rPr lang="en-US" sz="2000" dirty="0">
                <a:solidFill>
                  <a:srgbClr val="000000"/>
                </a:solidFill>
                <a:latin typeface="Consolas" panose="020B0609020204030204" pitchFamily="49" charset="0"/>
              </a:rPr>
              <a:t>(</a:t>
            </a:r>
            <a:r>
              <a:rPr lang="en-US" sz="2000" dirty="0">
                <a:solidFill>
                  <a:srgbClr val="2B91AF"/>
                </a:solidFill>
                <a:latin typeface="Consolas" panose="020B0609020204030204" pitchFamily="49" charset="0"/>
              </a:rPr>
              <a:t>duration</a:t>
            </a:r>
            <a:r>
              <a:rPr lang="en-US" sz="2000" dirty="0">
                <a:solidFill>
                  <a:srgbClr val="000000"/>
                </a:solidFill>
                <a:latin typeface="Consolas" panose="020B0609020204030204" pitchFamily="49" charset="0"/>
              </a:rPr>
              <a:t> </a:t>
            </a:r>
            <a:r>
              <a:rPr lang="en-US" sz="2000" dirty="0" err="1">
                <a:solidFill>
                  <a:srgbClr val="808080"/>
                </a:solidFill>
                <a:latin typeface="Consolas" panose="020B0609020204030204" pitchFamily="49" charset="0"/>
              </a:rPr>
              <a:t>elapsed_dt</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a:t>
            </a:r>
          </a:p>
          <a:p>
            <a:r>
              <a:rPr lang="en-US" sz="2000" dirty="0">
                <a:solidFill>
                  <a:srgbClr val="0000FF"/>
                </a:solidFill>
                <a:latin typeface="Consolas" panose="020B0609020204030204" pitchFamily="49" charset="0"/>
              </a:rPr>
              <a:t>    if</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arrival_input.received</a:t>
            </a:r>
            <a:r>
              <a:rPr lang="en-US" sz="2000" dirty="0">
                <a:solidFill>
                  <a:srgbClr val="000000"/>
                </a:solidFill>
                <a:latin typeface="Consolas" panose="020B0609020204030204" pitchFamily="49" charset="0"/>
              </a:rPr>
              <a:t>()) {</a:t>
            </a:r>
          </a:p>
          <a:p>
            <a:r>
              <a:rPr lang="en-US" sz="2000" dirty="0">
                <a:solidFill>
                  <a:srgbClr val="2B91AF"/>
                </a:solidFill>
                <a:latin typeface="Consolas" panose="020B0609020204030204" pitchFamily="49" charset="0"/>
              </a:rPr>
              <a:t>        int64</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agent_id</a:t>
            </a:r>
            <a:r>
              <a:rPr lang="en-US" sz="2000" dirty="0">
                <a:solidFill>
                  <a:srgbClr val="000000"/>
                </a:solidFill>
                <a:latin typeface="Consolas" panose="020B0609020204030204" pitchFamily="49" charset="0"/>
              </a:rPr>
              <a:t> = </a:t>
            </a:r>
            <a:r>
              <a:rPr lang="en-US" sz="2000" dirty="0" err="1">
                <a:solidFill>
                  <a:srgbClr val="000000"/>
                </a:solidFill>
                <a:latin typeface="Consolas" panose="020B0609020204030204" pitchFamily="49" charset="0"/>
              </a:rPr>
              <a:t>arrival_input.value</a:t>
            </a:r>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access(</a:t>
            </a:r>
            <a:r>
              <a:rPr lang="en-US" sz="2000" dirty="0" err="1">
                <a:solidFill>
                  <a:srgbClr val="000000"/>
                </a:solidFill>
                <a:latin typeface="Consolas" panose="020B0609020204030204" pitchFamily="49" charset="0"/>
              </a:rPr>
              <a:t>prototype.work_dt_input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work_dt</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access(</a:t>
            </a:r>
            <a:r>
              <a:rPr lang="en-US" sz="2000" dirty="0" err="1">
                <a:solidFill>
                  <a:srgbClr val="000000"/>
                </a:solidFill>
                <a:latin typeface="Consolas" panose="020B0609020204030204" pitchFamily="49" charset="0"/>
              </a:rPr>
              <a:t>prototype.break_dt_input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break_dt</a:t>
            </a:r>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create_agent</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agent_id</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    return</a:t>
            </a:r>
            <a:r>
              <a:rPr lang="en-US" sz="2000" dirty="0">
                <a:solidFill>
                  <a:srgbClr val="000000"/>
                </a:solidFill>
                <a:latin typeface="Consolas" panose="020B0609020204030204" pitchFamily="49" charset="0"/>
              </a:rPr>
              <a:t> </a:t>
            </a:r>
            <a:r>
              <a:rPr lang="en-US" sz="2000" dirty="0">
                <a:solidFill>
                  <a:srgbClr val="2B91AF"/>
                </a:solidFill>
                <a:latin typeface="Consolas" panose="020B0609020204030204" pitchFamily="49" charset="0"/>
              </a:rPr>
              <a:t>duration</a:t>
            </a:r>
            <a:r>
              <a:rPr lang="en-US" sz="2000" dirty="0">
                <a:solidFill>
                  <a:srgbClr val="000000"/>
                </a:solidFill>
                <a:latin typeface="Consolas" panose="020B0609020204030204" pitchFamily="49" charset="0"/>
              </a:rPr>
              <a:t>::inf();</a:t>
            </a:r>
          </a:p>
          <a:p>
            <a:r>
              <a:rPr lang="en-US" sz="2000" dirty="0">
                <a:solidFill>
                  <a:srgbClr val="000000"/>
                </a:solidFill>
                <a:latin typeface="Consolas" panose="020B0609020204030204" pitchFamily="49" charset="0"/>
              </a:rPr>
              <a:t>}</a:t>
            </a:r>
          </a:p>
        </p:txBody>
      </p:sp>
      <p:sp>
        <p:nvSpPr>
          <p:cNvPr id="6" name="TextBox 5">
            <a:extLst>
              <a:ext uri="{FF2B5EF4-FFF2-40B4-BE49-F238E27FC236}">
                <a16:creationId xmlns:a16="http://schemas.microsoft.com/office/drawing/2014/main" id="{7FD5A3BF-083C-4C9C-BDF3-F4D3092258A5}"/>
              </a:ext>
            </a:extLst>
          </p:cNvPr>
          <p:cNvSpPr txBox="1"/>
          <p:nvPr/>
        </p:nvSpPr>
        <p:spPr>
          <a:xfrm>
            <a:off x="3829152" y="4243583"/>
            <a:ext cx="1114408" cy="461665"/>
          </a:xfrm>
          <a:prstGeom prst="rect">
            <a:avLst/>
          </a:prstGeom>
          <a:noFill/>
          <a:effectLst>
            <a:outerShdw blurRad="50800" dist="38100" dir="5400000" algn="t" rotWithShape="0">
              <a:prstClr val="black">
                <a:alpha val="40000"/>
              </a:prstClr>
            </a:outerShdw>
          </a:effectLst>
        </p:spPr>
        <p:txBody>
          <a:bodyPr wrap="none" rtlCol="0">
            <a:spAutoFit/>
          </a:bodyPr>
          <a:lstStyle/>
          <a:p>
            <a:pPr lvl="0"/>
            <a:r>
              <a:rPr lang="el-GR" sz="2400" i="1" dirty="0">
                <a:solidFill>
                  <a:schemeClr val="accent3">
                    <a:lumMod val="50000"/>
                  </a:schemeClr>
                </a:solidFill>
                <a:latin typeface="Cambria" panose="02040503050406030204" pitchFamily="18" charset="0"/>
                <a:cs typeface="Times New Roman" panose="02020603050405020304" pitchFamily="18" charset="0"/>
              </a:rPr>
              <a:t>μ</a:t>
            </a:r>
            <a:r>
              <a:rPr lang="en-US" sz="2400" baseline="-25000" dirty="0">
                <a:solidFill>
                  <a:schemeClr val="accent3">
                    <a:lumMod val="50000"/>
                  </a:schemeClr>
                </a:solidFill>
                <a:latin typeface="Cambria" panose="02040503050406030204" pitchFamily="18" charset="0"/>
                <a:cs typeface="Times New Roman" panose="02020603050405020304" pitchFamily="18" charset="0"/>
              </a:rPr>
              <a:t>fi</a:t>
            </a:r>
            <a:r>
              <a:rPr lang="en-US" sz="2400" dirty="0">
                <a:solidFill>
                  <a:schemeClr val="accent3">
                    <a:lumMod val="50000"/>
                  </a:schemeClr>
                </a:solidFill>
                <a:latin typeface="Cambria" panose="02040503050406030204" pitchFamily="18" charset="0"/>
                <a:cs typeface="Times New Roman" panose="02020603050405020304" pitchFamily="18" charset="0"/>
              </a:rPr>
              <a:t>(</a:t>
            </a:r>
            <a:r>
              <a:rPr lang="en-US" sz="2400" i="1" dirty="0">
                <a:solidFill>
                  <a:schemeClr val="accent3">
                    <a:lumMod val="50000"/>
                  </a:schemeClr>
                </a:solidFill>
                <a:latin typeface="Cambria" panose="02040503050406030204" pitchFamily="18" charset="0"/>
                <a:cs typeface="Times New Roman" panose="02020603050405020304" pitchFamily="18" charset="0"/>
              </a:rPr>
              <a:t>aid</a:t>
            </a:r>
            <a:r>
              <a:rPr lang="en-US" sz="2400" dirty="0">
                <a:solidFill>
                  <a:schemeClr val="accent3">
                    <a:lumMod val="50000"/>
                  </a:schemeClr>
                </a:solidFill>
                <a:latin typeface="Cambria" panose="020405030504060302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ADDBFDE9-226B-4023-A045-97EB6A59F8A9}"/>
              </a:ext>
            </a:extLst>
          </p:cNvPr>
          <p:cNvSpPr txBox="1"/>
          <p:nvPr/>
        </p:nvSpPr>
        <p:spPr>
          <a:xfrm>
            <a:off x="8732520" y="3375967"/>
            <a:ext cx="975139" cy="461665"/>
          </a:xfrm>
          <a:prstGeom prst="rect">
            <a:avLst/>
          </a:prstGeom>
          <a:noFill/>
          <a:effectLst>
            <a:outerShdw blurRad="50800" dist="38100" dir="5400000" algn="t" rotWithShape="0">
              <a:prstClr val="black">
                <a:alpha val="40000"/>
              </a:prstClr>
            </a:outerShdw>
          </a:effectLst>
        </p:spPr>
        <p:txBody>
          <a:bodyPr wrap="none" rtlCol="0">
            <a:spAutoFit/>
          </a:bodyPr>
          <a:lstStyle/>
          <a:p>
            <a:pPr lvl="0"/>
            <a:r>
              <a:rPr lang="el-GR" sz="2400" dirty="0">
                <a:solidFill>
                  <a:schemeClr val="accent3">
                    <a:lumMod val="50000"/>
                  </a:schemeClr>
                </a:solidFill>
                <a:latin typeface="Cambria" panose="02040503050406030204" pitchFamily="18" charset="0"/>
                <a:cs typeface="Times New Roman" panose="02020603050405020304" pitchFamily="18" charset="0"/>
              </a:rPr>
              <a:t>Δ</a:t>
            </a:r>
            <a:r>
              <a:rPr lang="en-US" sz="2400" i="1" dirty="0" err="1">
                <a:solidFill>
                  <a:schemeClr val="accent3">
                    <a:lumMod val="50000"/>
                  </a:schemeClr>
                </a:solidFill>
                <a:latin typeface="Cambria" panose="02040503050406030204" pitchFamily="18" charset="0"/>
                <a:cs typeface="Times New Roman" panose="02020603050405020304" pitchFamily="18" charset="0"/>
              </a:rPr>
              <a:t>t</a:t>
            </a:r>
            <a:r>
              <a:rPr lang="en-US" sz="2400" baseline="-25000" dirty="0" err="1">
                <a:solidFill>
                  <a:schemeClr val="accent3">
                    <a:lumMod val="50000"/>
                  </a:schemeClr>
                </a:solidFill>
                <a:latin typeface="Cambria" panose="02040503050406030204" pitchFamily="18" charset="0"/>
                <a:cs typeface="Times New Roman" panose="02020603050405020304" pitchFamily="18" charset="0"/>
              </a:rPr>
              <a:t>break</a:t>
            </a:r>
            <a:endParaRPr lang="en-US" baseline="-25000" dirty="0">
              <a:solidFill>
                <a:schemeClr val="accent3">
                  <a:lumMod val="50000"/>
                </a:schemeClr>
              </a:solidFill>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42EFEDF-A879-4AB6-B9A2-378DFA257C2A}"/>
              </a:ext>
            </a:extLst>
          </p:cNvPr>
          <p:cNvSpPr txBox="1"/>
          <p:nvPr/>
        </p:nvSpPr>
        <p:spPr>
          <a:xfrm>
            <a:off x="8580120" y="2969874"/>
            <a:ext cx="929613" cy="461665"/>
          </a:xfrm>
          <a:prstGeom prst="rect">
            <a:avLst/>
          </a:prstGeom>
          <a:noFill/>
          <a:effectLst>
            <a:outerShdw blurRad="50800" dist="38100" dir="5400000" algn="t" rotWithShape="0">
              <a:prstClr val="black">
                <a:alpha val="40000"/>
              </a:prstClr>
            </a:outerShdw>
          </a:effectLst>
        </p:spPr>
        <p:txBody>
          <a:bodyPr wrap="none" rtlCol="0">
            <a:spAutoFit/>
          </a:bodyPr>
          <a:lstStyle/>
          <a:p>
            <a:pPr lvl="0"/>
            <a:r>
              <a:rPr lang="el-GR" sz="2400" dirty="0">
                <a:solidFill>
                  <a:schemeClr val="accent3">
                    <a:lumMod val="50000"/>
                  </a:schemeClr>
                </a:solidFill>
                <a:latin typeface="Cambria" panose="02040503050406030204" pitchFamily="18" charset="0"/>
                <a:cs typeface="Times New Roman" panose="02020603050405020304" pitchFamily="18" charset="0"/>
              </a:rPr>
              <a:t>Δ</a:t>
            </a:r>
            <a:r>
              <a:rPr lang="en-US" sz="2400" i="1" dirty="0" err="1">
                <a:solidFill>
                  <a:schemeClr val="accent3">
                    <a:lumMod val="50000"/>
                  </a:schemeClr>
                </a:solidFill>
                <a:latin typeface="Cambria" panose="02040503050406030204" pitchFamily="18" charset="0"/>
                <a:cs typeface="Times New Roman" panose="02020603050405020304" pitchFamily="18" charset="0"/>
              </a:rPr>
              <a:t>t</a:t>
            </a:r>
            <a:r>
              <a:rPr lang="en-US" sz="2400" baseline="-25000" dirty="0" err="1">
                <a:solidFill>
                  <a:schemeClr val="accent3">
                    <a:lumMod val="50000"/>
                  </a:schemeClr>
                </a:solidFill>
                <a:latin typeface="Cambria" panose="02040503050406030204" pitchFamily="18" charset="0"/>
                <a:cs typeface="Times New Roman" panose="02020603050405020304" pitchFamily="18" charset="0"/>
              </a:rPr>
              <a:t>work</a:t>
            </a:r>
            <a:endParaRPr lang="en-US" baseline="-25000" dirty="0">
              <a:solidFill>
                <a:schemeClr val="accent3">
                  <a:lumMod val="50000"/>
                </a:schemeClr>
              </a:solidFill>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85916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177</a:t>
            </a:fld>
            <a:endParaRPr lang="en-US"/>
          </a:p>
        </p:txBody>
      </p:sp>
      <p:sp>
        <p:nvSpPr>
          <p:cNvPr id="28" name="TextBox 27">
            <a:extLst>
              <a:ext uri="{FF2B5EF4-FFF2-40B4-BE49-F238E27FC236}">
                <a16:creationId xmlns:a16="http://schemas.microsoft.com/office/drawing/2014/main" id="{6B0BF4E2-F8A5-47AD-96FC-0B719D7879F3}"/>
              </a:ext>
            </a:extLst>
          </p:cNvPr>
          <p:cNvSpPr txBox="1"/>
          <p:nvPr/>
        </p:nvSpPr>
        <p:spPr>
          <a:xfrm>
            <a:off x="462643" y="696783"/>
            <a:ext cx="9704516" cy="4524315"/>
          </a:xfrm>
          <a:prstGeom prst="rect">
            <a:avLst/>
          </a:prstGeom>
          <a:noFill/>
        </p:spPr>
        <p:txBody>
          <a:bodyPr wrap="none" rtlCol="0">
            <a:spAutoFit/>
          </a:bodyPr>
          <a:lstStyle/>
          <a:p>
            <a:pPr lvl="0"/>
            <a:r>
              <a:rPr lang="en-US" sz="3600" i="1" dirty="0" err="1">
                <a:solidFill>
                  <a:schemeClr val="bg1"/>
                </a:solidFill>
                <a:latin typeface="Cambria" panose="02040503050406030204" pitchFamily="18" charset="0"/>
                <a:cs typeface="Times New Roman" panose="02020603050405020304" pitchFamily="18" charset="0"/>
              </a:rPr>
              <a:t>f</a:t>
            </a:r>
            <a:r>
              <a:rPr lang="en-US" sz="3600" baseline="-25000" dirty="0" err="1">
                <a:solidFill>
                  <a:schemeClr val="bg1"/>
                </a:solidFill>
                <a:latin typeface="Cambria" panose="02040503050406030204" pitchFamily="18" charset="0"/>
                <a:cs typeface="Times New Roman" panose="02020603050405020304" pitchFamily="18" charset="0"/>
              </a:rPr>
              <a:t>u</a:t>
            </a:r>
            <a:r>
              <a:rPr lang="en-US" sz="3600" baseline="-25000" dirty="0">
                <a:solidFill>
                  <a:schemeClr val="bg1"/>
                </a:solidFill>
                <a:latin typeface="Cambria" panose="02040503050406030204" pitchFamily="18" charset="0"/>
                <a:cs typeface="Times New Roman" panose="02020603050405020304" pitchFamily="18" charset="0"/>
              </a:rPr>
              <a:t>  </a:t>
            </a:r>
            <a:r>
              <a:rPr lang="en-US" sz="3600" dirty="0">
                <a:solidFill>
                  <a:schemeClr val="bg1"/>
                </a:solidFill>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work</a:t>
            </a:r>
            <a:r>
              <a:rPr lang="en-US" sz="3600" dirty="0">
                <a:latin typeface="Cambria" panose="02040503050406030204" pitchFamily="18" charset="0"/>
                <a:cs typeface="Times New Roman" panose="02020603050405020304" pitchFamily="18" charset="0"/>
              </a:rPr>
              <a:t>, </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break</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e</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2800" dirty="0">
                <a:solidFill>
                  <a:srgbClr val="FFC000">
                    <a:lumMod val="50000"/>
                  </a:srgbClr>
                </a:solidFill>
                <a:latin typeface="Cambria" panose="02040503050406030204" pitchFamily="18" charset="0"/>
                <a:cs typeface="Arial" panose="020B0604020202020204" pitchFamily="34" charset="0"/>
              </a:rPr>
              <a:t>"arrival"</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i="1" dirty="0">
                <a:latin typeface="Cambria" panose="02040503050406030204" pitchFamily="18" charset="0"/>
                <a:ea typeface="Cambria Math" panose="02040503050406030204" pitchFamily="18" charset="0"/>
                <a:cs typeface="Times New Roman" panose="02020603050405020304" pitchFamily="18" charset="0"/>
              </a:rPr>
              <a:t>aid</a:t>
            </a:r>
            <a:r>
              <a:rPr lang="en-US" sz="3600" dirty="0">
                <a:latin typeface="Cambria" panose="02040503050406030204" pitchFamily="18" charset="0"/>
                <a:ea typeface="Cambria Math" panose="02040503050406030204" pitchFamily="18" charset="0"/>
                <a:cs typeface="Times New Roman" panose="02020603050405020304" pitchFamily="18" charset="0"/>
              </a:rPr>
              <a:t>]) = …</a:t>
            </a:r>
          </a:p>
          <a:p>
            <a:pPr lvl="0"/>
            <a:r>
              <a:rPr lang="en-US" sz="3600" i="1" dirty="0" err="1">
                <a:solidFill>
                  <a:schemeClr val="bg1"/>
                </a:solidFill>
                <a:latin typeface="Cambria" panose="02040503050406030204" pitchFamily="18" charset="0"/>
                <a:cs typeface="Times New Roman" panose="02020603050405020304" pitchFamily="18" charset="0"/>
              </a:rPr>
              <a:t>f</a:t>
            </a:r>
            <a:r>
              <a:rPr lang="en-US" sz="3600" baseline="-25000" dirty="0" err="1">
                <a:solidFill>
                  <a:schemeClr val="bg1"/>
                </a:solidFill>
                <a:latin typeface="Cambria" panose="02040503050406030204" pitchFamily="18" charset="0"/>
                <a:cs typeface="Times New Roman" panose="02020603050405020304" pitchFamily="18" charset="0"/>
              </a:rPr>
              <a:t>u</a:t>
            </a:r>
            <a:r>
              <a:rPr lang="en-US" sz="3600" baseline="-25000" dirty="0">
                <a:solidFill>
                  <a:schemeClr val="bg1"/>
                </a:solidFill>
                <a:latin typeface="Cambria" panose="02040503050406030204" pitchFamily="18" charset="0"/>
                <a:cs typeface="Times New Roman" panose="02020603050405020304" pitchFamily="18" charset="0"/>
              </a:rPr>
              <a:t>  </a:t>
            </a:r>
            <a:r>
              <a:rPr lang="en-US" sz="3600" dirty="0">
                <a:solidFill>
                  <a:schemeClr val="bg1"/>
                </a:solidFill>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work</a:t>
            </a:r>
            <a:r>
              <a:rPr lang="en-US" sz="3600" dirty="0">
                <a:latin typeface="Cambria" panose="02040503050406030204" pitchFamily="18" charset="0"/>
                <a:cs typeface="Times New Roman" panose="02020603050405020304" pitchFamily="18" charset="0"/>
              </a:rPr>
              <a:t>, </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break</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l-GR" sz="3600" dirty="0">
                <a:latin typeface="Cambria Math" panose="02040503050406030204" pitchFamily="18" charset="0"/>
                <a:ea typeface="Cambria Math" panose="02040503050406030204" pitchFamily="18" charset="0"/>
                <a:cs typeface="Times New Roman" panose="02020603050405020304" pitchFamily="18" charset="0"/>
              </a:rPr>
              <a:t>∞</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l-GR" sz="3600" i="1" dirty="0">
                <a:latin typeface="Cambria" panose="02040503050406030204" pitchFamily="18" charset="0"/>
                <a:cs typeface="Times New Roman" panose="02020603050405020304" pitchFamily="18" charset="0"/>
              </a:rPr>
              <a:t>μ</a:t>
            </a:r>
            <a:r>
              <a:rPr lang="en-US" sz="3600" baseline="-25000" dirty="0">
                <a:latin typeface="Cambria" panose="02040503050406030204" pitchFamily="18" charset="0"/>
                <a:cs typeface="Times New Roman" panose="02020603050405020304" pitchFamily="18" charset="0"/>
              </a:rPr>
              <a:t>fi </a:t>
            </a:r>
            <a:r>
              <a:rPr lang="en-US" sz="3600" i="1" dirty="0">
                <a:latin typeface="Cambria" panose="02040503050406030204" pitchFamily="18" charset="0"/>
                <a:cs typeface="Times New Roman" panose="02020603050405020304" pitchFamily="18" charset="0"/>
              </a:rPr>
              <a:t>, </a:t>
            </a:r>
            <a:r>
              <a:rPr lang="el-GR" sz="3600" i="1" dirty="0">
                <a:latin typeface="Cambria" panose="02040503050406030204" pitchFamily="18" charset="0"/>
                <a:cs typeface="Times New Roman" panose="02020603050405020304" pitchFamily="18" charset="0"/>
              </a:rPr>
              <a:t>μ</a:t>
            </a:r>
            <a:r>
              <a:rPr lang="en-US" sz="3600" baseline="-25000" dirty="0">
                <a:latin typeface="Cambria" panose="02040503050406030204" pitchFamily="18" charset="0"/>
                <a:cs typeface="Times New Roman" panose="02020603050405020304" pitchFamily="18" charset="0"/>
              </a:rPr>
              <a:t>mi</a:t>
            </a:r>
            <a:r>
              <a:rPr lang="en-US" sz="3600" dirty="0">
                <a:latin typeface="Cambria" panose="02040503050406030204" pitchFamily="18" charset="0"/>
                <a:cs typeface="Times New Roman" panose="02020603050405020304" pitchFamily="18" charset="0"/>
              </a:rPr>
              <a:t>]]</a:t>
            </a:r>
            <a:endParaRPr lang="en-US" sz="3600" dirty="0">
              <a:latin typeface="Cambria" panose="02040503050406030204" pitchFamily="18" charset="0"/>
              <a:ea typeface="Cambria Math" panose="02040503050406030204" pitchFamily="18" charset="0"/>
              <a:cs typeface="Times New Roman" panose="02020603050405020304" pitchFamily="18" charset="0"/>
            </a:endParaRPr>
          </a:p>
          <a:p>
            <a:pPr lvl="0"/>
            <a:endParaRPr lang="en-US" sz="3600" dirty="0">
              <a:latin typeface="Cambria" panose="02040503050406030204" pitchFamily="18" charset="0"/>
              <a:ea typeface="Cambria Math" panose="02040503050406030204" pitchFamily="18" charset="0"/>
              <a:cs typeface="Times New Roman" panose="02020603050405020304" pitchFamily="18" charset="0"/>
            </a:endParaRPr>
          </a:p>
          <a:p>
            <a:pPr lvl="0"/>
            <a:r>
              <a:rPr lang="en-US" sz="3600" baseline="-250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l-GR" sz="3600" i="1" dirty="0">
                <a:solidFill>
                  <a:schemeClr val="bg1"/>
                </a:solidFill>
                <a:latin typeface="Cambria" panose="02040503050406030204" pitchFamily="18" charset="0"/>
                <a:cs typeface="Times New Roman" panose="02020603050405020304" pitchFamily="18" charset="0"/>
              </a:rPr>
              <a:t>μ</a:t>
            </a:r>
            <a:r>
              <a:rPr lang="en-US" sz="3600" baseline="-25000" dirty="0">
                <a:solidFill>
                  <a:schemeClr val="bg1"/>
                </a:solidFill>
                <a:latin typeface="Cambria" panose="02040503050406030204" pitchFamily="18" charset="0"/>
                <a:cs typeface="Times New Roman" panose="02020603050405020304" pitchFamily="18" charset="0"/>
              </a:rPr>
              <a:t>fi</a:t>
            </a:r>
            <a:r>
              <a:rPr lang="en-US" sz="3600" dirty="0">
                <a:solidFill>
                  <a:schemeClr val="bg1"/>
                </a:solidFill>
                <a:latin typeface="Cambria" panose="02040503050406030204" pitchFamily="18" charset="0"/>
                <a:cs typeface="Times New Roman" panose="02020603050405020304" pitchFamily="18" charset="0"/>
              </a:rPr>
              <a:t>(</a:t>
            </a:r>
            <a:r>
              <a:rPr lang="en-US" sz="3600" i="1" dirty="0">
                <a:solidFill>
                  <a:schemeClr val="bg1"/>
                </a:solidFill>
                <a:latin typeface="Cambria" panose="02040503050406030204" pitchFamily="18" charset="0"/>
                <a:cs typeface="Times New Roman" panose="02020603050405020304" pitchFamily="18" charset="0"/>
              </a:rPr>
              <a:t>aid</a:t>
            </a:r>
            <a:r>
              <a:rPr lang="en-US" sz="3600" dirty="0">
                <a:solidFill>
                  <a:schemeClr val="bg1"/>
                </a:solidFill>
                <a:latin typeface="Cambria" panose="02040503050406030204" pitchFamily="18" charset="0"/>
                <a:cs typeface="Times New Roman" panose="02020603050405020304" pitchFamily="18" charset="0"/>
              </a:rPr>
              <a:t>)</a:t>
            </a:r>
            <a:r>
              <a:rPr lang="en-US" sz="3600" dirty="0">
                <a:latin typeface="Cambria" panose="02040503050406030204" pitchFamily="18" charset="0"/>
                <a:cs typeface="Times New Roman" panose="02020603050405020304" pitchFamily="18" charset="0"/>
              </a:rPr>
              <a:t> = </a:t>
            </a:r>
            <a:r>
              <a:rPr lang="en-US" sz="3600" i="1" dirty="0" err="1">
                <a:latin typeface="Cambria" panose="02040503050406030204" pitchFamily="18" charset="0"/>
                <a:cs typeface="Times New Roman" panose="02020603050405020304" pitchFamily="18" charset="0"/>
              </a:rPr>
              <a:t>X</a:t>
            </a:r>
            <a:r>
              <a:rPr lang="en-US" sz="3600" baseline="-25000" dirty="0" err="1">
                <a:latin typeface="Cambria" panose="02040503050406030204" pitchFamily="18" charset="0"/>
                <a:cs typeface="Times New Roman" panose="02020603050405020304" pitchFamily="18" charset="0"/>
              </a:rPr>
              <a:t>fi</a:t>
            </a:r>
            <a:endParaRPr lang="en-US" sz="3600" dirty="0">
              <a:latin typeface="Cambria" panose="02040503050406030204" pitchFamily="18" charset="0"/>
              <a:cs typeface="Times New Roman" panose="02020603050405020304" pitchFamily="18" charset="0"/>
            </a:endParaRPr>
          </a:p>
          <a:p>
            <a:pPr lvl="0"/>
            <a:endParaRPr lang="en-US" sz="3600" dirty="0">
              <a:latin typeface="Cambria" panose="02040503050406030204" pitchFamily="18" charset="0"/>
              <a:cs typeface="Times New Roman" panose="02020603050405020304" pitchFamily="18" charset="0"/>
            </a:endParaRPr>
          </a:p>
          <a:p>
            <a:r>
              <a:rPr lang="en-US" sz="3600" dirty="0">
                <a:latin typeface="Cambria" panose="02040503050406030204" pitchFamily="18" charset="0"/>
                <a:cs typeface="Times New Roman" panose="02020603050405020304" pitchFamily="18" charset="0"/>
              </a:rPr>
              <a:t>		</a:t>
            </a:r>
            <a:r>
              <a:rPr lang="en-US" sz="3600" i="1" dirty="0" err="1">
                <a:latin typeface="Cambria" panose="02040503050406030204" pitchFamily="18" charset="0"/>
                <a:cs typeface="Times New Roman" panose="02020603050405020304" pitchFamily="18" charset="0"/>
              </a:rPr>
              <a:t>X</a:t>
            </a:r>
            <a:r>
              <a:rPr lang="en-US" sz="3600" baseline="-25000" dirty="0" err="1">
                <a:latin typeface="Cambria" panose="02040503050406030204" pitchFamily="18" charset="0"/>
                <a:cs typeface="Times New Roman" panose="02020603050405020304" pitchFamily="18" charset="0"/>
              </a:rPr>
              <a:t>fi</a:t>
            </a:r>
            <a:r>
              <a:rPr lang="en-US" sz="3600" baseline="-25000" dirty="0">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n-US" sz="2800" dirty="0">
                <a:solidFill>
                  <a:srgbClr val="FFC000">
                    <a:lumMod val="50000"/>
                  </a:srgbClr>
                </a:solidFill>
                <a:latin typeface="Cambria" panose="02040503050406030204" pitchFamily="18" charset="0"/>
                <a:cs typeface="Arial" panose="020B0604020202020204" pitchFamily="34" charset="0"/>
              </a:rPr>
              <a:t>"work"</a:t>
            </a:r>
            <a:r>
              <a:rPr lang="en-US" sz="3600" dirty="0">
                <a:latin typeface="Cambria" panose="02040503050406030204" pitchFamily="18" charset="0"/>
                <a:cs typeface="Times New Roman" panose="02020603050405020304" pitchFamily="18" charset="0"/>
              </a:rPr>
              <a:t>) = </a:t>
            </a:r>
            <a:r>
              <a:rPr lang="el-GR" sz="3600" dirty="0">
                <a:solidFill>
                  <a:schemeClr val="bg1"/>
                </a:solidFill>
                <a:latin typeface="Cambria" panose="02040503050406030204" pitchFamily="18" charset="0"/>
                <a:cs typeface="Times New Roman" panose="02020603050405020304" pitchFamily="18" charset="0"/>
              </a:rPr>
              <a:t>Δ</a:t>
            </a:r>
            <a:r>
              <a:rPr lang="en-US" sz="3600" i="1" dirty="0" err="1">
                <a:solidFill>
                  <a:schemeClr val="bg1"/>
                </a:solidFill>
                <a:latin typeface="Cambria" panose="02040503050406030204" pitchFamily="18" charset="0"/>
                <a:cs typeface="Times New Roman" panose="02020603050405020304" pitchFamily="18" charset="0"/>
              </a:rPr>
              <a:t>t</a:t>
            </a:r>
            <a:r>
              <a:rPr lang="en-US" sz="3600" baseline="-25000" dirty="0" err="1">
                <a:solidFill>
                  <a:schemeClr val="bg1"/>
                </a:solidFill>
                <a:latin typeface="Cambria" panose="02040503050406030204" pitchFamily="18" charset="0"/>
                <a:cs typeface="Times New Roman" panose="02020603050405020304" pitchFamily="18" charset="0"/>
              </a:rPr>
              <a:t>work</a:t>
            </a:r>
            <a:endParaRPr lang="en-US" sz="3600" dirty="0">
              <a:solidFill>
                <a:schemeClr val="bg1"/>
              </a:solidFill>
              <a:latin typeface="Cambria" panose="02040503050406030204" pitchFamily="18" charset="0"/>
              <a:cs typeface="Times New Roman" panose="02020603050405020304" pitchFamily="18" charset="0"/>
            </a:endParaRPr>
          </a:p>
          <a:p>
            <a:endParaRPr lang="en-US" sz="3600" dirty="0">
              <a:latin typeface="Cambria" panose="02040503050406030204" pitchFamily="18" charset="0"/>
              <a:cs typeface="Times New Roman" panose="02020603050405020304" pitchFamily="18" charset="0"/>
            </a:endParaRPr>
          </a:p>
          <a:p>
            <a:r>
              <a:rPr lang="en-US" sz="3600" dirty="0">
                <a:solidFill>
                  <a:prstClr val="black"/>
                </a:solidFill>
                <a:latin typeface="Cambria" panose="02040503050406030204" pitchFamily="18" charset="0"/>
                <a:cs typeface="Times New Roman" panose="02020603050405020304" pitchFamily="18" charset="0"/>
              </a:rPr>
              <a:t>		</a:t>
            </a:r>
            <a:r>
              <a:rPr lang="en-US" sz="3600" i="1" dirty="0" err="1">
                <a:solidFill>
                  <a:prstClr val="black"/>
                </a:solidFill>
                <a:latin typeface="Cambria" panose="02040503050406030204" pitchFamily="18" charset="0"/>
                <a:cs typeface="Times New Roman" panose="02020603050405020304" pitchFamily="18" charset="0"/>
              </a:rPr>
              <a:t>X</a:t>
            </a:r>
            <a:r>
              <a:rPr lang="en-US" sz="3600" baseline="-25000" dirty="0" err="1">
                <a:solidFill>
                  <a:prstClr val="black"/>
                </a:solidFill>
                <a:latin typeface="Cambria" panose="02040503050406030204" pitchFamily="18" charset="0"/>
                <a:cs typeface="Times New Roman" panose="02020603050405020304" pitchFamily="18" charset="0"/>
              </a:rPr>
              <a:t>fi</a:t>
            </a:r>
            <a:r>
              <a:rPr lang="en-US" sz="3600" baseline="-25000" dirty="0">
                <a:solidFill>
                  <a:prstClr val="black"/>
                </a:solidFill>
                <a:latin typeface="Cambria" panose="02040503050406030204" pitchFamily="18" charset="0"/>
                <a:cs typeface="Times New Roman" panose="02020603050405020304" pitchFamily="18" charset="0"/>
              </a:rPr>
              <a:t> </a:t>
            </a:r>
            <a:r>
              <a:rPr lang="en-US" sz="3600" dirty="0">
                <a:solidFill>
                  <a:prstClr val="black"/>
                </a:solidFill>
                <a:latin typeface="Cambria" panose="02040503050406030204" pitchFamily="18" charset="0"/>
                <a:cs typeface="Times New Roman" panose="02020603050405020304" pitchFamily="18" charset="0"/>
              </a:rPr>
              <a:t>(</a:t>
            </a:r>
            <a:r>
              <a:rPr lang="en-US" sz="2800" dirty="0">
                <a:solidFill>
                  <a:srgbClr val="FFC000">
                    <a:lumMod val="50000"/>
                  </a:srgbClr>
                </a:solidFill>
                <a:latin typeface="Cambria" panose="02040503050406030204" pitchFamily="18" charset="0"/>
                <a:cs typeface="Arial" panose="020B0604020202020204" pitchFamily="34" charset="0"/>
              </a:rPr>
              <a:t>"break"</a:t>
            </a:r>
            <a:r>
              <a:rPr lang="en-US" sz="3600" dirty="0">
                <a:solidFill>
                  <a:prstClr val="black"/>
                </a:solidFill>
                <a:latin typeface="Cambria" panose="02040503050406030204" pitchFamily="18" charset="0"/>
                <a:cs typeface="Times New Roman" panose="02020603050405020304" pitchFamily="18" charset="0"/>
              </a:rPr>
              <a:t>)</a:t>
            </a:r>
            <a:r>
              <a:rPr lang="en-US" sz="3600" dirty="0">
                <a:latin typeface="Cambria" panose="02040503050406030204" pitchFamily="18" charset="0"/>
                <a:cs typeface="Times New Roman" panose="02020603050405020304" pitchFamily="18" charset="0"/>
              </a:rPr>
              <a:t> = </a:t>
            </a:r>
            <a:r>
              <a:rPr lang="el-GR" sz="3600" dirty="0">
                <a:solidFill>
                  <a:schemeClr val="bg1"/>
                </a:solidFill>
                <a:latin typeface="Cambria" panose="02040503050406030204" pitchFamily="18" charset="0"/>
                <a:cs typeface="Times New Roman" panose="02020603050405020304" pitchFamily="18" charset="0"/>
              </a:rPr>
              <a:t>Δ</a:t>
            </a:r>
            <a:r>
              <a:rPr lang="en-US" sz="3600" i="1" dirty="0" err="1">
                <a:solidFill>
                  <a:schemeClr val="bg1"/>
                </a:solidFill>
                <a:latin typeface="Cambria" panose="02040503050406030204" pitchFamily="18" charset="0"/>
                <a:cs typeface="Times New Roman" panose="02020603050405020304" pitchFamily="18" charset="0"/>
              </a:rPr>
              <a:t>t</a:t>
            </a:r>
            <a:r>
              <a:rPr lang="en-US" sz="3600" baseline="-25000" dirty="0" err="1">
                <a:solidFill>
                  <a:schemeClr val="bg1"/>
                </a:solidFill>
                <a:latin typeface="Cambria" panose="02040503050406030204" pitchFamily="18" charset="0"/>
                <a:cs typeface="Times New Roman" panose="02020603050405020304" pitchFamily="18" charset="0"/>
              </a:rPr>
              <a:t>break</a:t>
            </a:r>
            <a:endParaRPr lang="en-US" sz="3600" dirty="0">
              <a:solidFill>
                <a:schemeClr val="bg1"/>
              </a:solidFill>
              <a:latin typeface="Cambria" panose="020405030504060302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74C0055-6DD6-4E9D-B558-5FB7738A3911}"/>
              </a:ext>
            </a:extLst>
          </p:cNvPr>
          <p:cNvSpPr txBox="1"/>
          <p:nvPr/>
        </p:nvSpPr>
        <p:spPr>
          <a:xfrm>
            <a:off x="1382516" y="2342197"/>
            <a:ext cx="1574470" cy="646331"/>
          </a:xfrm>
          <a:prstGeom prst="rect">
            <a:avLst/>
          </a:prstGeom>
          <a:noFill/>
        </p:spPr>
        <p:txBody>
          <a:bodyPr wrap="none" rtlCol="0">
            <a:spAutoFit/>
          </a:bodyPr>
          <a:lstStyle/>
          <a:p>
            <a:pPr lvl="0"/>
            <a:r>
              <a:rPr lang="el-GR" sz="3600" i="1" dirty="0">
                <a:latin typeface="Cambria" panose="02040503050406030204" pitchFamily="18" charset="0"/>
                <a:cs typeface="Times New Roman" panose="02020603050405020304" pitchFamily="18" charset="0"/>
              </a:rPr>
              <a:t>μ</a:t>
            </a:r>
            <a:r>
              <a:rPr lang="en-US" sz="3600" baseline="-25000" dirty="0">
                <a:latin typeface="Cambria" panose="02040503050406030204" pitchFamily="18" charset="0"/>
                <a:cs typeface="Times New Roman" panose="02020603050405020304" pitchFamily="18" charset="0"/>
              </a:rPr>
              <a:t>fi</a:t>
            </a:r>
            <a:r>
              <a:rPr lang="en-US" sz="3600" dirty="0">
                <a:latin typeface="Cambria" panose="02040503050406030204" pitchFamily="18" charset="0"/>
                <a:cs typeface="Times New Roman" panose="02020603050405020304" pitchFamily="18" charset="0"/>
              </a:rPr>
              <a:t>(</a:t>
            </a:r>
            <a:r>
              <a:rPr lang="en-US" sz="3600" i="1" dirty="0">
                <a:latin typeface="Cambria" panose="02040503050406030204" pitchFamily="18" charset="0"/>
                <a:cs typeface="Times New Roman" panose="02020603050405020304" pitchFamily="18" charset="0"/>
              </a:rPr>
              <a:t>aid</a:t>
            </a:r>
            <a:r>
              <a:rPr lang="en-US" sz="3600" dirty="0">
                <a:latin typeface="Cambria" panose="020405030504060302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59BB0EE2-A789-4EBA-BC76-F6ADCF2F8AC2}"/>
              </a:ext>
            </a:extLst>
          </p:cNvPr>
          <p:cNvSpPr txBox="1"/>
          <p:nvPr/>
        </p:nvSpPr>
        <p:spPr>
          <a:xfrm>
            <a:off x="4654987" y="3434157"/>
            <a:ext cx="1304588" cy="646331"/>
          </a:xfrm>
          <a:prstGeom prst="rect">
            <a:avLst/>
          </a:prstGeom>
          <a:noFill/>
        </p:spPr>
        <p:txBody>
          <a:bodyPr wrap="none" rtlCol="0">
            <a:spAutoFit/>
          </a:bodyPr>
          <a:lstStyle/>
          <a:p>
            <a:pPr lvl="0"/>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work</a:t>
            </a:r>
            <a:endParaRPr lang="en-US" sz="2800" baseline="-25000" dirty="0">
              <a:latin typeface="Cambria" panose="020405030504060302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C4806B5D-3B07-453F-9D5D-C8E999DE885F}"/>
              </a:ext>
            </a:extLst>
          </p:cNvPr>
          <p:cNvGrpSpPr/>
          <p:nvPr/>
        </p:nvGrpSpPr>
        <p:grpSpPr>
          <a:xfrm>
            <a:off x="462643" y="696783"/>
            <a:ext cx="848973" cy="646331"/>
            <a:chOff x="7714646" y="3013496"/>
            <a:chExt cx="848973" cy="646331"/>
          </a:xfrm>
        </p:grpSpPr>
        <p:sp>
          <p:nvSpPr>
            <p:cNvPr id="12" name="TextBox 11">
              <a:extLst>
                <a:ext uri="{FF2B5EF4-FFF2-40B4-BE49-F238E27FC236}">
                  <a16:creationId xmlns:a16="http://schemas.microsoft.com/office/drawing/2014/main" id="{2B3F4537-4169-4385-A670-2D55889BA685}"/>
                </a:ext>
              </a:extLst>
            </p:cNvPr>
            <p:cNvSpPr txBox="1"/>
            <p:nvPr/>
          </p:nvSpPr>
          <p:spPr>
            <a:xfrm>
              <a:off x="7714646" y="3013496"/>
              <a:ext cx="556563" cy="646331"/>
            </a:xfrm>
            <a:prstGeom prst="rect">
              <a:avLst/>
            </a:prstGeom>
            <a:noFill/>
          </p:spPr>
          <p:txBody>
            <a:bodyPr wrap="none" rtlCol="0">
              <a:spAutoFit/>
            </a:bodyPr>
            <a:lstStyle/>
            <a:p>
              <a:r>
                <a:rPr lang="en-US" sz="3600" i="1" dirty="0" err="1">
                  <a:solidFill>
                    <a:srgbClr val="4B0096"/>
                  </a:solidFill>
                  <a:latin typeface="Cambria" panose="02040503050406030204" pitchFamily="18" charset="0"/>
                  <a:cs typeface="Times New Roman" panose="02020603050405020304" pitchFamily="18" charset="0"/>
                </a:rPr>
                <a:t>f</a:t>
              </a:r>
              <a:r>
                <a:rPr lang="en-US" sz="3600" baseline="-25000" dirty="0" err="1">
                  <a:solidFill>
                    <a:srgbClr val="4B0096"/>
                  </a:solidFill>
                  <a:latin typeface="Cambria" panose="02040503050406030204" pitchFamily="18" charset="0"/>
                  <a:cs typeface="Times New Roman" panose="02020603050405020304" pitchFamily="18" charset="0"/>
                </a:rPr>
                <a:t>u</a:t>
              </a:r>
              <a:r>
                <a:rPr lang="en-US" sz="3600" baseline="-25000" dirty="0">
                  <a:solidFill>
                    <a:srgbClr val="4B0096"/>
                  </a:solidFill>
                  <a:latin typeface="Cambria" panose="02040503050406030204" pitchFamily="18" charset="0"/>
                  <a:cs typeface="Times New Roman" panose="02020603050405020304" pitchFamily="18" charset="0"/>
                </a:rPr>
                <a:t> </a:t>
              </a:r>
            </a:p>
          </p:txBody>
        </p:sp>
        <p:sp>
          <p:nvSpPr>
            <p:cNvPr id="13" name="TextBox 12">
              <a:extLst>
                <a:ext uri="{FF2B5EF4-FFF2-40B4-BE49-F238E27FC236}">
                  <a16:creationId xmlns:a16="http://schemas.microsoft.com/office/drawing/2014/main" id="{C7362FF1-CE36-4AB2-90D3-33CA9DEC4BE9}"/>
                </a:ext>
              </a:extLst>
            </p:cNvPr>
            <p:cNvSpPr txBox="1"/>
            <p:nvPr/>
          </p:nvSpPr>
          <p:spPr>
            <a:xfrm>
              <a:off x="8013481" y="3176259"/>
              <a:ext cx="550138" cy="461665"/>
            </a:xfrm>
            <a:prstGeom prst="rect">
              <a:avLst/>
            </a:prstGeom>
            <a:noFill/>
          </p:spPr>
          <p:txBody>
            <a:bodyPr wrap="square" rtlCol="0">
              <a:spAutoFit/>
            </a:bodyPr>
            <a:lstStyle/>
            <a:p>
              <a:r>
                <a:rPr lang="en-US" sz="3600" baseline="30000" dirty="0">
                  <a:solidFill>
                    <a:srgbClr val="4B0096"/>
                  </a:solidFill>
                  <a:latin typeface="Cambria" panose="02040503050406030204" pitchFamily="18" charset="0"/>
                  <a:cs typeface="Times New Roman" panose="02020603050405020304" pitchFamily="18" charset="0"/>
                </a:rPr>
                <a:t>M</a:t>
              </a:r>
              <a:endParaRPr lang="en-US" sz="3600" baseline="-25000" dirty="0">
                <a:solidFill>
                  <a:srgbClr val="4B0096"/>
                </a:solidFill>
                <a:latin typeface="Cambria" panose="02040503050406030204" pitchFamily="18" charset="0"/>
                <a:cs typeface="Times New Roman" panose="02020603050405020304" pitchFamily="18" charset="0"/>
              </a:endParaRPr>
            </a:p>
          </p:txBody>
        </p:sp>
      </p:grpSp>
      <p:sp>
        <p:nvSpPr>
          <p:cNvPr id="14" name="TextBox 13">
            <a:extLst>
              <a:ext uri="{FF2B5EF4-FFF2-40B4-BE49-F238E27FC236}">
                <a16:creationId xmlns:a16="http://schemas.microsoft.com/office/drawing/2014/main" id="{A25FED7C-18C8-4F88-860E-469267BC433A}"/>
              </a:ext>
            </a:extLst>
          </p:cNvPr>
          <p:cNvSpPr txBox="1"/>
          <p:nvPr/>
        </p:nvSpPr>
        <p:spPr>
          <a:xfrm>
            <a:off x="3545512" y="2412563"/>
            <a:ext cx="420308" cy="461665"/>
          </a:xfrm>
          <a:prstGeom prst="rect">
            <a:avLst/>
          </a:prstGeom>
          <a:noFill/>
        </p:spPr>
        <p:txBody>
          <a:bodyPr wrap="none" rtlCol="0">
            <a:spAutoFit/>
          </a:bodyPr>
          <a:lstStyle/>
          <a:p>
            <a:r>
              <a:rPr lang="el-GR" sz="3600" baseline="30000" dirty="0">
                <a:latin typeface="Cambria" panose="02040503050406030204" pitchFamily="18" charset="0"/>
                <a:cs typeface="Times New Roman" panose="02020603050405020304" pitchFamily="18" charset="0"/>
              </a:rPr>
              <a:t>μ</a:t>
            </a:r>
            <a:r>
              <a:rPr lang="en-US" sz="3600" baseline="30000" dirty="0">
                <a:latin typeface="Cambria" panose="02040503050406030204" pitchFamily="18" charset="0"/>
                <a:cs typeface="Times New Roman" panose="02020603050405020304" pitchFamily="18" charset="0"/>
              </a:rPr>
              <a:t> </a:t>
            </a:r>
            <a:endParaRPr lang="en-US" sz="3600" baseline="-25000" dirty="0">
              <a:latin typeface="Cambria" panose="020405030504060302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7BF9053-6005-4FAB-890D-BF2D9D9CC9C9}"/>
              </a:ext>
            </a:extLst>
          </p:cNvPr>
          <p:cNvSpPr txBox="1"/>
          <p:nvPr/>
        </p:nvSpPr>
        <p:spPr>
          <a:xfrm>
            <a:off x="2638732" y="3518871"/>
            <a:ext cx="420308" cy="461665"/>
          </a:xfrm>
          <a:prstGeom prst="rect">
            <a:avLst/>
          </a:prstGeom>
          <a:noFill/>
        </p:spPr>
        <p:txBody>
          <a:bodyPr wrap="none" rtlCol="0">
            <a:spAutoFit/>
          </a:bodyPr>
          <a:lstStyle/>
          <a:p>
            <a:r>
              <a:rPr lang="el-GR" sz="3600" baseline="30000" dirty="0">
                <a:latin typeface="Cambria" panose="02040503050406030204" pitchFamily="18" charset="0"/>
                <a:cs typeface="Times New Roman" panose="02020603050405020304" pitchFamily="18" charset="0"/>
              </a:rPr>
              <a:t>μ</a:t>
            </a:r>
            <a:r>
              <a:rPr lang="en-US" sz="3600" baseline="30000" dirty="0">
                <a:latin typeface="Cambria" panose="02040503050406030204" pitchFamily="18" charset="0"/>
                <a:cs typeface="Times New Roman" panose="02020603050405020304" pitchFamily="18" charset="0"/>
              </a:rPr>
              <a:t> </a:t>
            </a:r>
            <a:endParaRPr lang="en-US" sz="3600" baseline="-25000" dirty="0">
              <a:latin typeface="Cambria" panose="020405030504060302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9E680750-767B-41C7-8D2C-999992E04F6B}"/>
              </a:ext>
            </a:extLst>
          </p:cNvPr>
          <p:cNvSpPr txBox="1"/>
          <p:nvPr/>
        </p:nvSpPr>
        <p:spPr>
          <a:xfrm>
            <a:off x="2638732" y="4623771"/>
            <a:ext cx="420308" cy="461665"/>
          </a:xfrm>
          <a:prstGeom prst="rect">
            <a:avLst/>
          </a:prstGeom>
          <a:noFill/>
        </p:spPr>
        <p:txBody>
          <a:bodyPr wrap="none" rtlCol="0">
            <a:spAutoFit/>
          </a:bodyPr>
          <a:lstStyle/>
          <a:p>
            <a:r>
              <a:rPr lang="el-GR" sz="3600" baseline="30000" dirty="0">
                <a:latin typeface="Cambria" panose="02040503050406030204" pitchFamily="18" charset="0"/>
                <a:cs typeface="Times New Roman" panose="02020603050405020304" pitchFamily="18" charset="0"/>
              </a:rPr>
              <a:t>μ</a:t>
            </a:r>
            <a:r>
              <a:rPr lang="en-US" sz="3600" baseline="30000" dirty="0">
                <a:latin typeface="Cambria" panose="02040503050406030204" pitchFamily="18" charset="0"/>
                <a:cs typeface="Times New Roman" panose="02020603050405020304" pitchFamily="18" charset="0"/>
              </a:rPr>
              <a:t> </a:t>
            </a:r>
            <a:endParaRPr lang="en-US" sz="3600" baseline="-25000" dirty="0">
              <a:latin typeface="Cambria" panose="020405030504060302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314411E-0754-4E74-9E6A-FF3C2E1938CA}"/>
              </a:ext>
            </a:extLst>
          </p:cNvPr>
          <p:cNvSpPr txBox="1"/>
          <p:nvPr/>
        </p:nvSpPr>
        <p:spPr>
          <a:xfrm>
            <a:off x="4738072" y="4531437"/>
            <a:ext cx="1372812" cy="646331"/>
          </a:xfrm>
          <a:prstGeom prst="rect">
            <a:avLst/>
          </a:prstGeom>
          <a:noFill/>
        </p:spPr>
        <p:txBody>
          <a:bodyPr wrap="none" rtlCol="0">
            <a:spAutoFit/>
          </a:bodyPr>
          <a:lstStyle/>
          <a:p>
            <a:pPr lvl="0"/>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break</a:t>
            </a:r>
            <a:endParaRPr lang="en-US" sz="2800" baseline="-250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589112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178</a:t>
            </a:fld>
            <a:endParaRPr lang="en-US"/>
          </a:p>
        </p:txBody>
      </p:sp>
      <p:sp>
        <p:nvSpPr>
          <p:cNvPr id="28" name="TextBox 27">
            <a:extLst>
              <a:ext uri="{FF2B5EF4-FFF2-40B4-BE49-F238E27FC236}">
                <a16:creationId xmlns:a16="http://schemas.microsoft.com/office/drawing/2014/main" id="{6B0BF4E2-F8A5-47AD-96FC-0B719D7879F3}"/>
              </a:ext>
            </a:extLst>
          </p:cNvPr>
          <p:cNvSpPr txBox="1"/>
          <p:nvPr/>
        </p:nvSpPr>
        <p:spPr>
          <a:xfrm>
            <a:off x="462643" y="696783"/>
            <a:ext cx="11511036" cy="4893647"/>
          </a:xfrm>
          <a:prstGeom prst="rect">
            <a:avLst/>
          </a:prstGeom>
          <a:noFill/>
        </p:spPr>
        <p:txBody>
          <a:bodyPr wrap="none" rtlCol="0">
            <a:spAutoFit/>
          </a:bodyPr>
          <a:lstStyle/>
          <a:p>
            <a:pPr lvl="0"/>
            <a:r>
              <a:rPr lang="en-US" sz="3600" i="1" dirty="0" err="1">
                <a:solidFill>
                  <a:schemeClr val="bg1"/>
                </a:solidFill>
                <a:latin typeface="Cambria" panose="02040503050406030204" pitchFamily="18" charset="0"/>
                <a:cs typeface="Times New Roman" panose="02020603050405020304" pitchFamily="18" charset="0"/>
              </a:rPr>
              <a:t>f</a:t>
            </a:r>
            <a:r>
              <a:rPr lang="en-US" sz="3600" baseline="-25000" dirty="0" err="1">
                <a:solidFill>
                  <a:schemeClr val="bg1"/>
                </a:solidFill>
                <a:latin typeface="Cambria" panose="02040503050406030204" pitchFamily="18" charset="0"/>
                <a:cs typeface="Times New Roman" panose="02020603050405020304" pitchFamily="18" charset="0"/>
              </a:rPr>
              <a:t>u</a:t>
            </a:r>
            <a:r>
              <a:rPr lang="en-US" sz="3600" baseline="-25000" dirty="0">
                <a:solidFill>
                  <a:schemeClr val="bg1"/>
                </a:solidFill>
                <a:latin typeface="Cambria" panose="02040503050406030204" pitchFamily="18" charset="0"/>
                <a:cs typeface="Times New Roman" panose="02020603050405020304" pitchFamily="18" charset="0"/>
              </a:rPr>
              <a:t>  </a:t>
            </a:r>
            <a:r>
              <a:rPr lang="en-US" sz="3600" dirty="0">
                <a:solidFill>
                  <a:schemeClr val="bg1"/>
                </a:solidFill>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work</a:t>
            </a:r>
            <a:r>
              <a:rPr lang="en-US" sz="3600" dirty="0">
                <a:latin typeface="Cambria" panose="02040503050406030204" pitchFamily="18" charset="0"/>
                <a:cs typeface="Times New Roman" panose="02020603050405020304" pitchFamily="18" charset="0"/>
              </a:rPr>
              <a:t>, </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break</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e</a:t>
            </a:r>
            <a:r>
              <a:rPr lang="en-US" sz="3600" dirty="0">
                <a:latin typeface="Cambria" panose="02040503050406030204" pitchFamily="18" charset="0"/>
                <a:ea typeface="Cambria Math" panose="02040503050406030204" pitchFamily="18" charset="0"/>
                <a:cs typeface="Times New Roman" panose="02020603050405020304" pitchFamily="18" charset="0"/>
              </a:rPr>
              <a:t>] , [</a:t>
            </a:r>
            <a:r>
              <a:rPr lang="en-US" sz="3600" i="1" dirty="0">
                <a:latin typeface="Cambria" panose="02040503050406030204" pitchFamily="18" charset="0"/>
                <a:ea typeface="Cambria Math" panose="02040503050406030204" pitchFamily="18" charset="0"/>
                <a:cs typeface="Times New Roman" panose="02020603050405020304" pitchFamily="18" charset="0"/>
              </a:rPr>
              <a:t>aid</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solidFill>
                  <a:prstClr val="black"/>
                </a:solidFill>
                <a:latin typeface="Cambria" panose="02040503050406030204" pitchFamily="18" charset="0"/>
                <a:ea typeface="Cambria Math" panose="02040503050406030204" pitchFamily="18" charset="0"/>
                <a:cs typeface="Times New Roman" panose="02020603050405020304" pitchFamily="18" charset="0"/>
              </a:rPr>
              <a:t>[</a:t>
            </a:r>
            <a:r>
              <a:rPr lang="en-US" sz="2800" dirty="0">
                <a:solidFill>
                  <a:srgbClr val="FFC000">
                    <a:lumMod val="50000"/>
                  </a:srgbClr>
                </a:solidFill>
                <a:latin typeface="Cambria" panose="02040503050406030204" pitchFamily="18" charset="0"/>
                <a:cs typeface="Arial" panose="020B0604020202020204" pitchFamily="34" charset="0"/>
              </a:rPr>
              <a:t>“task"</a:t>
            </a:r>
            <a:r>
              <a:rPr lang="en-US" sz="3600" dirty="0">
                <a:solidFill>
                  <a:prstClr val="black"/>
                </a:solidFill>
                <a:latin typeface="Cambria" panose="02040503050406030204" pitchFamily="18" charset="0"/>
                <a:ea typeface="Cambria Math" panose="02040503050406030204" pitchFamily="18" charset="0"/>
                <a:cs typeface="Times New Roman" panose="02020603050405020304" pitchFamily="18" charset="0"/>
              </a:rPr>
              <a:t>, </a:t>
            </a:r>
            <a:r>
              <a:rPr lang="en-US" sz="3600" i="1" dirty="0">
                <a:solidFill>
                  <a:prstClr val="black"/>
                </a:solidFill>
                <a:latin typeface="Cambria" panose="02040503050406030204" pitchFamily="18" charset="0"/>
                <a:ea typeface="Cambria Math" panose="02040503050406030204" pitchFamily="18" charset="0"/>
                <a:cs typeface="Times New Roman" panose="02020603050405020304" pitchFamily="18" charset="0"/>
              </a:rPr>
              <a:t>task</a:t>
            </a:r>
            <a:r>
              <a:rPr lang="en-US" sz="3600" dirty="0">
                <a:solidFill>
                  <a:prstClr val="black"/>
                </a:solidFill>
                <a:latin typeface="Cambria" panose="02040503050406030204" pitchFamily="18" charset="0"/>
                <a:ea typeface="Cambria Math" panose="02040503050406030204" pitchFamily="18" charset="0"/>
                <a:cs typeface="Times New Roman" panose="02020603050405020304" pitchFamily="18" charset="0"/>
              </a:rPr>
              <a:t>]]</a:t>
            </a:r>
            <a:r>
              <a:rPr lang="en-US" sz="3600" baseline="-25000" dirty="0">
                <a:latin typeface="Cambria" panose="02040503050406030204" pitchFamily="18" charset="0"/>
                <a:cs typeface="Times New Roman" panose="02020603050405020304" pitchFamily="18" charset="0"/>
              </a:rPr>
              <a:t> </a:t>
            </a:r>
            <a:r>
              <a:rPr lang="en-US" sz="3600" i="1" dirty="0">
                <a:latin typeface="Cambria" panose="02040503050406030204" pitchFamily="18" charset="0"/>
                <a:cs typeface="Times New Roman" panose="02020603050405020304" pitchFamily="18" charset="0"/>
              </a:rPr>
              <a:t>, </a:t>
            </a:r>
            <a:r>
              <a:rPr lang="el-GR" sz="3600" i="1" dirty="0">
                <a:latin typeface="Cambria" panose="02040503050406030204" pitchFamily="18" charset="0"/>
                <a:cs typeface="Times New Roman" panose="02020603050405020304" pitchFamily="18" charset="0"/>
              </a:rPr>
              <a:t>μ</a:t>
            </a:r>
            <a:r>
              <a:rPr lang="en-US" sz="3600" baseline="-25000" dirty="0" err="1">
                <a:latin typeface="Cambria" panose="02040503050406030204" pitchFamily="18" charset="0"/>
                <a:cs typeface="Times New Roman" panose="02020603050405020304" pitchFamily="18" charset="0"/>
              </a:rPr>
              <a:t>fo</a:t>
            </a:r>
            <a:r>
              <a:rPr lang="en-US" sz="3600" dirty="0">
                <a:latin typeface="Cambria" panose="02040503050406030204" pitchFamily="18" charset="0"/>
                <a:ea typeface="Cambria Math" panose="02040503050406030204" pitchFamily="18" charset="0"/>
                <a:cs typeface="Times New Roman" panose="02020603050405020304" pitchFamily="18" charset="0"/>
              </a:rPr>
              <a:t>) = …</a:t>
            </a:r>
          </a:p>
          <a:p>
            <a:pPr lvl="0"/>
            <a:r>
              <a:rPr lang="en-US" sz="3600" i="1" dirty="0" err="1">
                <a:solidFill>
                  <a:schemeClr val="bg1"/>
                </a:solidFill>
                <a:latin typeface="Cambria" panose="02040503050406030204" pitchFamily="18" charset="0"/>
                <a:cs typeface="Times New Roman" panose="02020603050405020304" pitchFamily="18" charset="0"/>
              </a:rPr>
              <a:t>f</a:t>
            </a:r>
            <a:r>
              <a:rPr lang="en-US" sz="3600" baseline="-25000" dirty="0" err="1">
                <a:solidFill>
                  <a:schemeClr val="bg1"/>
                </a:solidFill>
                <a:latin typeface="Cambria" panose="02040503050406030204" pitchFamily="18" charset="0"/>
                <a:cs typeface="Times New Roman" panose="02020603050405020304" pitchFamily="18" charset="0"/>
              </a:rPr>
              <a:t>u</a:t>
            </a:r>
            <a:r>
              <a:rPr lang="en-US" sz="3600" baseline="-25000" dirty="0">
                <a:solidFill>
                  <a:schemeClr val="bg1"/>
                </a:solidFill>
                <a:latin typeface="Cambria" panose="02040503050406030204" pitchFamily="18" charset="0"/>
                <a:cs typeface="Times New Roman" panose="02020603050405020304" pitchFamily="18" charset="0"/>
              </a:rPr>
              <a:t>  </a:t>
            </a:r>
            <a:r>
              <a:rPr lang="en-US" sz="3600" dirty="0">
                <a:solidFill>
                  <a:schemeClr val="bg1"/>
                </a:solidFill>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work</a:t>
            </a:r>
            <a:r>
              <a:rPr lang="en-US" sz="3600" dirty="0">
                <a:latin typeface="Cambria" panose="02040503050406030204" pitchFamily="18" charset="0"/>
                <a:cs typeface="Times New Roman" panose="02020603050405020304" pitchFamily="18" charset="0"/>
              </a:rPr>
              <a:t>, </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break</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i="1" dirty="0">
                <a:latin typeface="Cambria" panose="02040503050406030204" pitchFamily="18" charset="0"/>
                <a:cs typeface="Times New Roman" panose="02020603050405020304" pitchFamily="18" charset="0"/>
              </a:rPr>
              <a:t>'</a:t>
            </a:r>
            <a:r>
              <a:rPr lang="en-US" sz="3600" i="1"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l-GR" sz="3600" dirty="0">
                <a:latin typeface="Cambria Math" panose="02040503050406030204" pitchFamily="18" charset="0"/>
                <a:ea typeface="Cambria Math" panose="02040503050406030204" pitchFamily="18" charset="0"/>
                <a:cs typeface="Times New Roman" panose="02020603050405020304" pitchFamily="18" charset="0"/>
              </a:rPr>
              <a:t>∞</a:t>
            </a:r>
            <a:r>
              <a:rPr lang="en-US" sz="3600" dirty="0">
                <a:latin typeface="Cambria" panose="02040503050406030204" pitchFamily="18" charset="0"/>
                <a:ea typeface="Cambria Math" panose="02040503050406030204" pitchFamily="18" charset="0"/>
                <a:cs typeface="Times New Roman" panose="02020603050405020304" pitchFamily="18" charset="0"/>
              </a:rPr>
              <a:t>] , [</a:t>
            </a:r>
            <a:r>
              <a:rPr lang="en-US" sz="2800" dirty="0">
                <a:solidFill>
                  <a:srgbClr val="FFC000">
                    <a:lumMod val="50000"/>
                  </a:srgbClr>
                </a:solidFill>
                <a:latin typeface="Cambria" panose="02040503050406030204" pitchFamily="18" charset="0"/>
                <a:cs typeface="Arial" panose="020B0604020202020204" pitchFamily="34" charset="0"/>
              </a:rPr>
              <a:t>“change"</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i="1" dirty="0">
                <a:latin typeface="Cambria" panose="02040503050406030204" pitchFamily="18" charset="0"/>
                <a:ea typeface="Cambria Math" panose="02040503050406030204" pitchFamily="18" charset="0"/>
                <a:cs typeface="Times New Roman" panose="02020603050405020304" pitchFamily="18" charset="0"/>
              </a:rPr>
              <a:t>aid</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i="1" dirty="0">
                <a:latin typeface="Cambria" panose="02040503050406030204" pitchFamily="18" charset="0"/>
                <a:ea typeface="Cambria Math" panose="02040503050406030204" pitchFamily="18" charset="0"/>
                <a:cs typeface="Times New Roman" panose="02020603050405020304" pitchFamily="18" charset="0"/>
              </a:rPr>
              <a:t>task</a:t>
            </a:r>
            <a:r>
              <a:rPr lang="en-US" sz="3600" dirty="0">
                <a:latin typeface="Cambria" panose="02040503050406030204" pitchFamily="18" charset="0"/>
                <a:ea typeface="Cambria Math" panose="02040503050406030204" pitchFamily="18" charset="0"/>
                <a:cs typeface="Times New Roman" panose="02020603050405020304" pitchFamily="18" charset="0"/>
              </a:rPr>
              <a:t>]], …</a:t>
            </a:r>
          </a:p>
          <a:p>
            <a:pPr lvl="0"/>
            <a:r>
              <a:rPr lang="en-US" sz="3600" i="1" dirty="0" err="1">
                <a:solidFill>
                  <a:schemeClr val="bg1"/>
                </a:solidFill>
                <a:latin typeface="Cambria" panose="02040503050406030204" pitchFamily="18" charset="0"/>
                <a:cs typeface="Times New Roman" panose="02020603050405020304" pitchFamily="18" charset="0"/>
              </a:rPr>
              <a:t>f</a:t>
            </a:r>
            <a:r>
              <a:rPr lang="en-US" sz="3600" baseline="-25000" dirty="0" err="1">
                <a:solidFill>
                  <a:schemeClr val="bg1"/>
                </a:solidFill>
                <a:latin typeface="Cambria" panose="02040503050406030204" pitchFamily="18" charset="0"/>
                <a:cs typeface="Times New Roman" panose="02020603050405020304" pitchFamily="18" charset="0"/>
              </a:rPr>
              <a:t>u</a:t>
            </a:r>
            <a:r>
              <a:rPr lang="en-US" sz="3600" baseline="-25000" dirty="0">
                <a:solidFill>
                  <a:schemeClr val="bg1"/>
                </a:solidFill>
                <a:latin typeface="Cambria" panose="02040503050406030204" pitchFamily="18" charset="0"/>
                <a:cs typeface="Times New Roman" panose="02020603050405020304" pitchFamily="18" charset="0"/>
              </a:rPr>
              <a:t>  </a:t>
            </a:r>
            <a:r>
              <a:rPr lang="en-US" sz="3600" dirty="0">
                <a:solidFill>
                  <a:schemeClr val="bg1"/>
                </a:solidFill>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 [</a:t>
            </a:r>
            <a:r>
              <a:rPr lang="el-GR" sz="3600" i="1" dirty="0">
                <a:latin typeface="Cambria" panose="02040503050406030204" pitchFamily="18" charset="0"/>
                <a:cs typeface="Times New Roman" panose="02020603050405020304" pitchFamily="18" charset="0"/>
              </a:rPr>
              <a:t>μ</a:t>
            </a:r>
            <a:r>
              <a:rPr lang="en-US" sz="3600" baseline="-25000" dirty="0">
                <a:latin typeface="Cambria" panose="02040503050406030204" pitchFamily="18" charset="0"/>
                <a:cs typeface="Times New Roman" panose="02020603050405020304" pitchFamily="18" charset="0"/>
              </a:rPr>
              <a:t>fi </a:t>
            </a:r>
            <a:r>
              <a:rPr lang="en-US" sz="3600" i="1" dirty="0">
                <a:latin typeface="Cambria" panose="02040503050406030204" pitchFamily="18" charset="0"/>
                <a:cs typeface="Times New Roman" panose="02020603050405020304" pitchFamily="18" charset="0"/>
              </a:rPr>
              <a:t>, </a:t>
            </a:r>
            <a:r>
              <a:rPr lang="el-GR" sz="3600" i="1" dirty="0">
                <a:latin typeface="Cambria" panose="02040503050406030204" pitchFamily="18" charset="0"/>
                <a:cs typeface="Times New Roman" panose="02020603050405020304" pitchFamily="18" charset="0"/>
              </a:rPr>
              <a:t>μ</a:t>
            </a:r>
            <a:r>
              <a:rPr lang="en-US" sz="3600" baseline="-25000" dirty="0">
                <a:latin typeface="Cambria" panose="02040503050406030204" pitchFamily="18" charset="0"/>
                <a:cs typeface="Times New Roman" panose="02020603050405020304" pitchFamily="18" charset="0"/>
              </a:rPr>
              <a:t>mi</a:t>
            </a:r>
            <a:r>
              <a:rPr lang="en-US" sz="3600" dirty="0">
                <a:latin typeface="Cambria" panose="02040503050406030204" pitchFamily="18" charset="0"/>
                <a:cs typeface="Times New Roman" panose="02020603050405020304" pitchFamily="18" charset="0"/>
              </a:rPr>
              <a:t>]]</a:t>
            </a:r>
            <a:endParaRPr lang="en-US" sz="3600" dirty="0">
              <a:latin typeface="Cambria" panose="02040503050406030204" pitchFamily="18" charset="0"/>
              <a:ea typeface="Cambria Math" panose="02040503050406030204" pitchFamily="18" charset="0"/>
              <a:cs typeface="Times New Roman" panose="02020603050405020304" pitchFamily="18" charset="0"/>
            </a:endParaRPr>
          </a:p>
          <a:p>
            <a:pPr lvl="0"/>
            <a:endParaRPr lang="en-US" sz="3600" dirty="0">
              <a:latin typeface="Cambria" panose="02040503050406030204" pitchFamily="18" charset="0"/>
              <a:ea typeface="Cambria Math" panose="02040503050406030204" pitchFamily="18" charset="0"/>
              <a:cs typeface="Times New Roman" panose="02020603050405020304" pitchFamily="18" charset="0"/>
            </a:endParaRPr>
          </a:p>
          <a:p>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n-US" sz="3600" i="1" dirty="0">
                <a:latin typeface="Cambria" panose="02040503050406030204" pitchFamily="18" charset="0"/>
                <a:cs typeface="Times New Roman" panose="02020603050405020304" pitchFamily="18" charset="0"/>
              </a:rPr>
              <a:t>task</a:t>
            </a:r>
            <a:r>
              <a:rPr lang="en-US" sz="3600" dirty="0">
                <a:latin typeface="Cambria" panose="02040503050406030204" pitchFamily="18" charset="0"/>
                <a:cs typeface="Times New Roman" panose="02020603050405020304" pitchFamily="18" charset="0"/>
              </a:rPr>
              <a:t> = </a:t>
            </a:r>
            <a:r>
              <a:rPr lang="en-US" sz="2800" dirty="0">
                <a:solidFill>
                  <a:srgbClr val="FFC000">
                    <a:lumMod val="50000"/>
                  </a:srgbClr>
                </a:solidFill>
                <a:latin typeface="Cambria" panose="02040503050406030204" pitchFamily="18" charset="0"/>
                <a:cs typeface="Arial" panose="020B0604020202020204" pitchFamily="34" charset="0"/>
              </a:rPr>
              <a:t>"break"</a:t>
            </a:r>
            <a:r>
              <a:rPr lang="en-US" sz="3600" dirty="0">
                <a:latin typeface="Cambria" panose="02040503050406030204" pitchFamily="18" charset="0"/>
                <a:cs typeface="Times New Roman" panose="02020603050405020304" pitchFamily="18" charset="0"/>
              </a:rPr>
              <a:t>) ⇒ (</a:t>
            </a:r>
            <a:r>
              <a:rPr lang="en-US" sz="36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break</a:t>
            </a:r>
            <a:r>
              <a:rPr lang="en-US" sz="3600" i="1" dirty="0">
                <a:solidFill>
                  <a:schemeClr val="bg1"/>
                </a:solidFill>
                <a:latin typeface="Cambria" panose="02040503050406030204" pitchFamily="18" charset="0"/>
                <a:cs typeface="Times New Roman" panose="02020603050405020304" pitchFamily="18" charset="0"/>
              </a:rPr>
              <a:t>' </a:t>
            </a:r>
            <a:r>
              <a:rPr lang="en-US" sz="3600" dirty="0">
                <a:solidFill>
                  <a:schemeClr val="bg1"/>
                </a:solidFill>
                <a:latin typeface="Cambria" panose="02040503050406030204" pitchFamily="18" charset="0"/>
                <a:cs typeface="Times New Roman" panose="02020603050405020304" pitchFamily="18" charset="0"/>
              </a:rPr>
              <a:t>= </a:t>
            </a:r>
            <a:r>
              <a:rPr lang="en-US" sz="36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break</a:t>
            </a:r>
            <a:r>
              <a:rPr lang="en-US" sz="3600" dirty="0">
                <a:solidFill>
                  <a:schemeClr val="bg1"/>
                </a:solidFill>
                <a:latin typeface="Cambria" panose="02040503050406030204" pitchFamily="18" charset="0"/>
                <a:cs typeface="Times New Roman" panose="02020603050405020304" pitchFamily="18" charset="0"/>
              </a:rPr>
              <a:t> </a:t>
            </a:r>
            <a:r>
              <a:rPr lang="en-US" sz="36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n-US" sz="3600" i="1"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aid</a:t>
            </a:r>
            <a:r>
              <a:rPr lang="en-US" sz="36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a:t>
            </a:r>
            <a:r>
              <a:rPr lang="en-US" sz="3600" dirty="0">
                <a:latin typeface="Cambria" panose="02040503050406030204" pitchFamily="18" charset="0"/>
                <a:cs typeface="Times New Roman" panose="02020603050405020304" pitchFamily="18" charset="0"/>
              </a:rPr>
              <a:t>)</a:t>
            </a:r>
            <a:endParaRPr lang="en-US" sz="3600" dirty="0">
              <a:latin typeface="Cambria" panose="02040503050406030204" pitchFamily="18" charset="0"/>
              <a:ea typeface="Cambria Math" panose="02040503050406030204" pitchFamily="18" charset="0"/>
              <a:cs typeface="Times New Roman" panose="02020603050405020304" pitchFamily="18" charset="0"/>
            </a:endParaRPr>
          </a:p>
          <a:p>
            <a:endParaRPr lang="en-US" sz="3600" baseline="-25000" dirty="0">
              <a:latin typeface="Cambria" panose="02040503050406030204" pitchFamily="18" charset="0"/>
              <a:cs typeface="Times New Roman" panose="02020603050405020304" pitchFamily="18" charset="0"/>
            </a:endParaRPr>
          </a:p>
          <a:p>
            <a:r>
              <a:rPr lang="en-US" sz="36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n-US" sz="3600" i="1" dirty="0">
                <a:latin typeface="Cambria" panose="02040503050406030204" pitchFamily="18" charset="0"/>
                <a:cs typeface="Times New Roman" panose="02020603050405020304" pitchFamily="18" charset="0"/>
              </a:rPr>
              <a:t>task</a:t>
            </a:r>
            <a:r>
              <a:rPr lang="en-US" sz="3600" dirty="0">
                <a:latin typeface="Cambria" panose="02040503050406030204" pitchFamily="18" charset="0"/>
                <a:cs typeface="Times New Roman" panose="02020603050405020304" pitchFamily="18" charset="0"/>
              </a:rPr>
              <a:t> = </a:t>
            </a:r>
            <a:r>
              <a:rPr lang="en-US" sz="2800" dirty="0">
                <a:solidFill>
                  <a:srgbClr val="FFC000">
                    <a:lumMod val="50000"/>
                  </a:srgbClr>
                </a:solidFill>
                <a:latin typeface="Cambria" panose="02040503050406030204" pitchFamily="18" charset="0"/>
                <a:cs typeface="Arial" panose="020B0604020202020204" pitchFamily="34" charset="0"/>
              </a:rPr>
              <a:t>"work"</a:t>
            </a:r>
            <a:r>
              <a:rPr lang="en-US" sz="3600" dirty="0">
                <a:latin typeface="Cambria" panose="02040503050406030204" pitchFamily="18" charset="0"/>
                <a:cs typeface="Times New Roman" panose="02020603050405020304" pitchFamily="18" charset="0"/>
              </a:rPr>
              <a:t>) ⇒ (</a:t>
            </a:r>
            <a:r>
              <a:rPr lang="en-US" sz="36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break</a:t>
            </a:r>
            <a:r>
              <a:rPr lang="en-US" sz="3600" i="1" dirty="0">
                <a:solidFill>
                  <a:schemeClr val="bg1"/>
                </a:solidFill>
                <a:latin typeface="Cambria" panose="02040503050406030204" pitchFamily="18" charset="0"/>
                <a:cs typeface="Times New Roman" panose="02020603050405020304" pitchFamily="18" charset="0"/>
              </a:rPr>
              <a:t>' </a:t>
            </a:r>
            <a:r>
              <a:rPr lang="en-US" sz="3600" dirty="0">
                <a:solidFill>
                  <a:schemeClr val="bg1"/>
                </a:solidFill>
                <a:latin typeface="Cambria" panose="02040503050406030204" pitchFamily="18" charset="0"/>
                <a:cs typeface="Times New Roman" panose="02020603050405020304" pitchFamily="18" charset="0"/>
              </a:rPr>
              <a:t>= </a:t>
            </a:r>
            <a:r>
              <a:rPr lang="en-US" sz="36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break</a:t>
            </a:r>
            <a:r>
              <a:rPr lang="en-US" sz="3600" dirty="0">
                <a:solidFill>
                  <a:schemeClr val="bg1"/>
                </a:solidFill>
                <a:latin typeface="Cambria" panose="02040503050406030204" pitchFamily="18" charset="0"/>
                <a:cs typeface="Times New Roman" panose="02020603050405020304" pitchFamily="18" charset="0"/>
              </a:rPr>
              <a:t> </a:t>
            </a:r>
            <a:r>
              <a:rPr lang="en-US" sz="36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n-US" sz="3600" i="1"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aid</a:t>
            </a:r>
            <a:r>
              <a:rPr lang="en-US" sz="36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a:t>
            </a:r>
            <a:r>
              <a:rPr lang="en-US" sz="3600" dirty="0">
                <a:latin typeface="Cambria" panose="02040503050406030204" pitchFamily="18" charset="0"/>
                <a:cs typeface="Times New Roman" panose="02020603050405020304" pitchFamily="18" charset="0"/>
              </a:rPr>
              <a:t>)</a:t>
            </a:r>
          </a:p>
          <a:p>
            <a:pPr lvl="0"/>
            <a:endParaRPr lang="en-US" sz="3600" dirty="0">
              <a:latin typeface="Cambria" panose="02040503050406030204" pitchFamily="18" charset="0"/>
              <a:ea typeface="Cambria Math" panose="02040503050406030204" pitchFamily="18" charset="0"/>
              <a:cs typeface="Times New Roman" panose="02020603050405020304" pitchFamily="18" charset="0"/>
            </a:endParaRPr>
          </a:p>
          <a:p>
            <a:pPr lvl="0"/>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i="1" dirty="0" err="1">
                <a:latin typeface="Cambria" panose="02040503050406030204" pitchFamily="18" charset="0"/>
                <a:ea typeface="Cambria Math" panose="02040503050406030204" pitchFamily="18" charset="0"/>
                <a:cs typeface="Times New Roman" panose="02020603050405020304" pitchFamily="18" charset="0"/>
              </a:rPr>
              <a:t>i</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i="1" dirty="0" err="1">
                <a:latin typeface="Cambria" panose="02040503050406030204" pitchFamily="18" charset="0"/>
                <a:ea typeface="Cambria Math" panose="02040503050406030204" pitchFamily="18" charset="0"/>
                <a:cs typeface="Times New Roman" panose="02020603050405020304" pitchFamily="18" charset="0"/>
              </a:rPr>
              <a:t>i</a:t>
            </a:r>
            <a:r>
              <a:rPr lang="en-US" sz="3600" dirty="0">
                <a:latin typeface="Cambria" panose="02040503050406030204" pitchFamily="18" charset="0"/>
                <a:ea typeface="Cambria Math" panose="02040503050406030204" pitchFamily="18" charset="0"/>
                <a:cs typeface="Times New Roman" panose="02020603050405020304" pitchFamily="18" charset="0"/>
              </a:rPr>
              <a:t> ∊ (</a:t>
            </a:r>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i="1" dirty="0">
                <a:latin typeface="Cambria" panose="02040503050406030204" pitchFamily="18" charset="0"/>
                <a:cs typeface="Times New Roman" panose="02020603050405020304" pitchFamily="18" charset="0"/>
              </a:rPr>
              <a:t>' -</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i="1" dirty="0">
                <a:latin typeface="Cambria" panose="02040503050406030204" pitchFamily="18" charset="0"/>
                <a:ea typeface="Cambria Math" panose="02040503050406030204" pitchFamily="18" charset="0"/>
                <a:cs typeface="Times New Roman" panose="02020603050405020304" pitchFamily="18" charset="0"/>
              </a:rPr>
              <a:t>aid</a:t>
            </a:r>
            <a:r>
              <a:rPr lang="en-US" sz="3600" dirty="0">
                <a:latin typeface="Cambria" panose="02040503050406030204" pitchFamily="18" charset="0"/>
                <a:ea typeface="Cambria Math" panose="02040503050406030204" pitchFamily="18" charset="0"/>
                <a:cs typeface="Times New Roman" panose="02020603050405020304" pitchFamily="18" charset="0"/>
              </a:rPr>
              <a:t>}))</a:t>
            </a:r>
            <a:r>
              <a:rPr lang="en-US" sz="3600" dirty="0">
                <a:latin typeface="Cambria" panose="02040503050406030204" pitchFamily="18" charset="0"/>
                <a:cs typeface="Times New Roman" panose="02020603050405020304" pitchFamily="18" charset="0"/>
              </a:rPr>
              <a:t> ⇒ (</a:t>
            </a:r>
            <a:r>
              <a:rPr lang="el-GR" sz="3600" i="1" dirty="0">
                <a:solidFill>
                  <a:schemeClr val="bg1"/>
                </a:solidFill>
                <a:latin typeface="Cambria" panose="02040503050406030204" pitchFamily="18" charset="0"/>
                <a:cs typeface="Times New Roman" panose="02020603050405020304" pitchFamily="18" charset="0"/>
              </a:rPr>
              <a:t>μ</a:t>
            </a:r>
            <a:r>
              <a:rPr lang="en-US" sz="3600" baseline="-25000" dirty="0">
                <a:solidFill>
                  <a:schemeClr val="bg1"/>
                </a:solidFill>
                <a:latin typeface="Cambria" panose="02040503050406030204" pitchFamily="18" charset="0"/>
                <a:cs typeface="Times New Roman" panose="02020603050405020304" pitchFamily="18" charset="0"/>
              </a:rPr>
              <a:t>mi</a:t>
            </a:r>
            <a:r>
              <a:rPr lang="en-US" sz="3600" dirty="0">
                <a:solidFill>
                  <a:schemeClr val="bg1"/>
                </a:solidFill>
                <a:latin typeface="Cambria" panose="02040503050406030204" pitchFamily="18" charset="0"/>
                <a:cs typeface="Times New Roman" panose="02020603050405020304" pitchFamily="18" charset="0"/>
              </a:rPr>
              <a:t>(</a:t>
            </a:r>
            <a:r>
              <a:rPr lang="en-US" sz="3600" i="1" dirty="0" err="1">
                <a:solidFill>
                  <a:schemeClr val="bg1"/>
                </a:solidFill>
                <a:latin typeface="Cambria" panose="02040503050406030204" pitchFamily="18" charset="0"/>
                <a:cs typeface="Times New Roman" panose="02020603050405020304" pitchFamily="18" charset="0"/>
              </a:rPr>
              <a:t>i</a:t>
            </a:r>
            <a:r>
              <a:rPr lang="en-US" sz="3600" dirty="0">
                <a:solidFill>
                  <a:schemeClr val="bg1"/>
                </a:solidFill>
                <a:latin typeface="Cambria" panose="02040503050406030204" pitchFamily="18" charset="0"/>
                <a:cs typeface="Times New Roman" panose="02020603050405020304" pitchFamily="18" charset="0"/>
              </a:rPr>
              <a:t>)</a:t>
            </a:r>
            <a:r>
              <a:rPr lang="en-US" sz="3600" dirty="0">
                <a:latin typeface="Cambria" panose="02040503050406030204" pitchFamily="18" charset="0"/>
                <a:cs typeface="Times New Roman" panose="02020603050405020304" pitchFamily="18" charset="0"/>
              </a:rPr>
              <a:t> = #</a:t>
            </a:r>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i="1" dirty="0">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 #</a:t>
            </a:r>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dirty="0">
                <a:latin typeface="Cambria" panose="02040503050406030204" pitchFamily="18" charset="0"/>
                <a:cs typeface="Times New Roman" panose="02020603050405020304" pitchFamily="18" charset="0"/>
              </a:rPr>
              <a:t>)</a:t>
            </a:r>
            <a:endParaRPr lang="en-US" sz="3600" dirty="0">
              <a:latin typeface="Cambria" panose="02040503050406030204" pitchFamily="18" charset="0"/>
              <a:ea typeface="Cambria Math" panose="020405030504060302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C4806B5D-3B07-453F-9D5D-C8E999DE885F}"/>
              </a:ext>
            </a:extLst>
          </p:cNvPr>
          <p:cNvGrpSpPr/>
          <p:nvPr/>
        </p:nvGrpSpPr>
        <p:grpSpPr>
          <a:xfrm>
            <a:off x="462643" y="696783"/>
            <a:ext cx="848973" cy="646331"/>
            <a:chOff x="7714646" y="3013496"/>
            <a:chExt cx="848973" cy="646331"/>
          </a:xfrm>
        </p:grpSpPr>
        <p:sp>
          <p:nvSpPr>
            <p:cNvPr id="12" name="TextBox 11">
              <a:extLst>
                <a:ext uri="{FF2B5EF4-FFF2-40B4-BE49-F238E27FC236}">
                  <a16:creationId xmlns:a16="http://schemas.microsoft.com/office/drawing/2014/main" id="{2B3F4537-4169-4385-A670-2D55889BA685}"/>
                </a:ext>
              </a:extLst>
            </p:cNvPr>
            <p:cNvSpPr txBox="1"/>
            <p:nvPr/>
          </p:nvSpPr>
          <p:spPr>
            <a:xfrm>
              <a:off x="7714646" y="3013496"/>
              <a:ext cx="558166" cy="646331"/>
            </a:xfrm>
            <a:prstGeom prst="rect">
              <a:avLst/>
            </a:prstGeom>
            <a:noFill/>
          </p:spPr>
          <p:txBody>
            <a:bodyPr wrap="none" rtlCol="0">
              <a:spAutoFit/>
            </a:bodyPr>
            <a:lstStyle/>
            <a:p>
              <a:r>
                <a:rPr lang="en-US" sz="3600" i="1" dirty="0" err="1">
                  <a:solidFill>
                    <a:srgbClr val="4B0096"/>
                  </a:solidFill>
                  <a:latin typeface="Cambria" panose="02040503050406030204" pitchFamily="18" charset="0"/>
                  <a:cs typeface="Times New Roman" panose="02020603050405020304" pitchFamily="18" charset="0"/>
                </a:rPr>
                <a:t>f</a:t>
              </a:r>
              <a:r>
                <a:rPr lang="en-US" sz="3600" baseline="-25000" dirty="0" err="1">
                  <a:solidFill>
                    <a:srgbClr val="4B0096"/>
                  </a:solidFill>
                  <a:latin typeface="Cambria" panose="02040503050406030204" pitchFamily="18" charset="0"/>
                  <a:cs typeface="Times New Roman" panose="02020603050405020304" pitchFamily="18" charset="0"/>
                </a:rPr>
                <a:t>p</a:t>
              </a:r>
              <a:r>
                <a:rPr lang="en-US" sz="3600" baseline="-25000" dirty="0">
                  <a:solidFill>
                    <a:srgbClr val="4B0096"/>
                  </a:solidFill>
                  <a:latin typeface="Cambria" panose="02040503050406030204" pitchFamily="18" charset="0"/>
                  <a:cs typeface="Times New Roman" panose="02020603050405020304" pitchFamily="18" charset="0"/>
                </a:rPr>
                <a:t> </a:t>
              </a:r>
            </a:p>
          </p:txBody>
        </p:sp>
        <p:sp>
          <p:nvSpPr>
            <p:cNvPr id="13" name="TextBox 12">
              <a:extLst>
                <a:ext uri="{FF2B5EF4-FFF2-40B4-BE49-F238E27FC236}">
                  <a16:creationId xmlns:a16="http://schemas.microsoft.com/office/drawing/2014/main" id="{C7362FF1-CE36-4AB2-90D3-33CA9DEC4BE9}"/>
                </a:ext>
              </a:extLst>
            </p:cNvPr>
            <p:cNvSpPr txBox="1"/>
            <p:nvPr/>
          </p:nvSpPr>
          <p:spPr>
            <a:xfrm>
              <a:off x="8013481" y="3176259"/>
              <a:ext cx="550138" cy="461665"/>
            </a:xfrm>
            <a:prstGeom prst="rect">
              <a:avLst/>
            </a:prstGeom>
            <a:noFill/>
          </p:spPr>
          <p:txBody>
            <a:bodyPr wrap="square" rtlCol="0">
              <a:spAutoFit/>
            </a:bodyPr>
            <a:lstStyle/>
            <a:p>
              <a:r>
                <a:rPr lang="el-GR" sz="3600" baseline="30000" dirty="0">
                  <a:solidFill>
                    <a:srgbClr val="4B0096"/>
                  </a:solidFill>
                  <a:latin typeface="Cambria" panose="02040503050406030204" pitchFamily="18" charset="0"/>
                  <a:cs typeface="Times New Roman" panose="02020603050405020304" pitchFamily="18" charset="0"/>
                </a:rPr>
                <a:t>μ</a:t>
              </a:r>
              <a:endParaRPr lang="en-US" sz="3600" baseline="-25000" dirty="0">
                <a:solidFill>
                  <a:srgbClr val="4B0096"/>
                </a:solidFill>
                <a:latin typeface="Cambria" panose="02040503050406030204" pitchFamily="18" charset="0"/>
                <a:cs typeface="Times New Roman" panose="02020603050405020304" pitchFamily="18" charset="0"/>
              </a:endParaRPr>
            </a:p>
          </p:txBody>
        </p:sp>
      </p:grpSp>
      <p:sp>
        <p:nvSpPr>
          <p:cNvPr id="20" name="TextBox 19">
            <a:extLst>
              <a:ext uri="{FF2B5EF4-FFF2-40B4-BE49-F238E27FC236}">
                <a16:creationId xmlns:a16="http://schemas.microsoft.com/office/drawing/2014/main" id="{30376E1D-A641-4280-8BED-C8DB05AEE9B9}"/>
              </a:ext>
            </a:extLst>
          </p:cNvPr>
          <p:cNvSpPr txBox="1"/>
          <p:nvPr/>
        </p:nvSpPr>
        <p:spPr>
          <a:xfrm>
            <a:off x="4891207" y="2885517"/>
            <a:ext cx="4389984" cy="646331"/>
          </a:xfrm>
          <a:prstGeom prst="rect">
            <a:avLst/>
          </a:prstGeom>
          <a:noFill/>
        </p:spPr>
        <p:txBody>
          <a:bodyPr wrap="none" rtlCol="0">
            <a:spAutoFit/>
          </a:bodyPr>
          <a:lstStyle/>
          <a:p>
            <a:pPr lvl="0"/>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i="1" dirty="0">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 </a:t>
            </a:r>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dirty="0">
                <a:latin typeface="Cambria" panose="02040503050406030204" pitchFamily="18" charset="0"/>
                <a:cs typeface="Times New Roman" panose="02020603050405020304" pitchFamily="18" charset="0"/>
              </a:rPr>
              <a:t> </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i="1" dirty="0">
                <a:latin typeface="Cambria" panose="02040503050406030204" pitchFamily="18" charset="0"/>
                <a:ea typeface="Cambria Math" panose="02040503050406030204" pitchFamily="18" charset="0"/>
                <a:cs typeface="Times New Roman" panose="02020603050405020304" pitchFamily="18" charset="0"/>
              </a:rPr>
              <a:t>aid</a:t>
            </a:r>
            <a:r>
              <a:rPr lang="en-US" sz="3600" dirty="0">
                <a:latin typeface="Cambria" panose="02040503050406030204" pitchFamily="18" charset="0"/>
                <a:ea typeface="Cambria Math" panose="02040503050406030204" pitchFamily="18" charset="0"/>
                <a:cs typeface="Times New Roman" panose="02020603050405020304" pitchFamily="18" charset="0"/>
              </a:rPr>
              <a:t>}</a:t>
            </a:r>
            <a:endParaRPr lang="en-US" sz="2800" baseline="-25000" dirty="0">
              <a:latin typeface="Cambria" panose="020405030504060302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9640DA2B-D5F2-418B-B0B6-EAA182097DCE}"/>
              </a:ext>
            </a:extLst>
          </p:cNvPr>
          <p:cNvSpPr txBox="1"/>
          <p:nvPr/>
        </p:nvSpPr>
        <p:spPr>
          <a:xfrm>
            <a:off x="4817153" y="3801286"/>
            <a:ext cx="4229684" cy="646331"/>
          </a:xfrm>
          <a:prstGeom prst="rect">
            <a:avLst/>
          </a:prstGeom>
          <a:noFill/>
        </p:spPr>
        <p:txBody>
          <a:bodyPr wrap="none" rtlCol="0">
            <a:spAutoFit/>
          </a:bodyPr>
          <a:lstStyle/>
          <a:p>
            <a:pPr lvl="0"/>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i="1" dirty="0">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 </a:t>
            </a:r>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dirty="0">
                <a:latin typeface="Cambria" panose="02040503050406030204" pitchFamily="18" charset="0"/>
                <a:cs typeface="Times New Roman" panose="02020603050405020304" pitchFamily="18" charset="0"/>
              </a:rPr>
              <a:t> -</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i="1" dirty="0">
                <a:latin typeface="Cambria" panose="02040503050406030204" pitchFamily="18" charset="0"/>
                <a:ea typeface="Cambria Math" panose="02040503050406030204" pitchFamily="18" charset="0"/>
                <a:cs typeface="Times New Roman" panose="02020603050405020304" pitchFamily="18" charset="0"/>
              </a:rPr>
              <a:t>aid</a:t>
            </a:r>
            <a:r>
              <a:rPr lang="en-US" sz="3600" dirty="0">
                <a:latin typeface="Cambria" panose="02040503050406030204" pitchFamily="18" charset="0"/>
                <a:ea typeface="Cambria Math" panose="02040503050406030204" pitchFamily="18" charset="0"/>
                <a:cs typeface="Times New Roman" panose="02020603050405020304" pitchFamily="18" charset="0"/>
              </a:rPr>
              <a:t>}</a:t>
            </a:r>
            <a:endParaRPr lang="en-US" sz="2800" baseline="-25000" dirty="0">
              <a:latin typeface="Cambria" panose="020405030504060302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C9424EB8-8D6D-4C32-B241-2759C513220E}"/>
              </a:ext>
            </a:extLst>
          </p:cNvPr>
          <p:cNvSpPr txBox="1"/>
          <p:nvPr/>
        </p:nvSpPr>
        <p:spPr>
          <a:xfrm>
            <a:off x="6413544" y="4898379"/>
            <a:ext cx="1253869" cy="646331"/>
          </a:xfrm>
          <a:prstGeom prst="rect">
            <a:avLst/>
          </a:prstGeom>
          <a:noFill/>
        </p:spPr>
        <p:txBody>
          <a:bodyPr wrap="none" rtlCol="0">
            <a:spAutoFit/>
          </a:bodyPr>
          <a:lstStyle/>
          <a:p>
            <a:pPr lvl="0"/>
            <a:r>
              <a:rPr lang="el-GR" sz="3600" i="1" dirty="0">
                <a:latin typeface="Cambria" panose="02040503050406030204" pitchFamily="18" charset="0"/>
                <a:cs typeface="Times New Roman" panose="02020603050405020304" pitchFamily="18" charset="0"/>
              </a:rPr>
              <a:t>μ</a:t>
            </a:r>
            <a:r>
              <a:rPr lang="en-US" sz="3600" baseline="-25000" dirty="0">
                <a:latin typeface="Cambria" panose="02040503050406030204" pitchFamily="18" charset="0"/>
                <a:cs typeface="Times New Roman" panose="02020603050405020304" pitchFamily="18" charset="0"/>
              </a:rPr>
              <a:t>mi</a:t>
            </a:r>
            <a:r>
              <a:rPr lang="en-US" sz="3600" dirty="0">
                <a:latin typeface="Cambria" panose="02040503050406030204" pitchFamily="18" charset="0"/>
                <a:cs typeface="Times New Roman" panose="02020603050405020304" pitchFamily="18" charset="0"/>
              </a:rPr>
              <a:t>(</a:t>
            </a:r>
            <a:r>
              <a:rPr lang="en-US" sz="3600" i="1" dirty="0" err="1">
                <a:latin typeface="Cambria" panose="02040503050406030204" pitchFamily="18" charset="0"/>
                <a:cs typeface="Times New Roman" panose="02020603050405020304" pitchFamily="18" charset="0"/>
              </a:rPr>
              <a:t>i</a:t>
            </a:r>
            <a:r>
              <a:rPr lang="en-US" sz="3600" dirty="0">
                <a:latin typeface="Cambria" panose="02040503050406030204" pitchFamily="18" charset="0"/>
                <a:cs typeface="Times New Roman" panose="02020603050405020304" pitchFamily="18" charset="0"/>
              </a:rPr>
              <a:t>)</a:t>
            </a:r>
            <a:endParaRPr lang="en-US" sz="2800" baseline="-250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370035164"/>
      </p:ext>
    </p:extLst>
  </p:cSld>
  <p:clrMapOvr>
    <a:masterClrMapping/>
  </p:clrMapOvr>
  <p:transition spd="slow">
    <p:push dir="u"/>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DE7FB-6393-476E-83E1-48BA86948AC0}"/>
              </a:ext>
            </a:extLst>
          </p:cNvPr>
          <p:cNvSpPr>
            <a:spLocks noGrp="1"/>
          </p:cNvSpPr>
          <p:nvPr>
            <p:ph type="sldNum" sz="quarter" idx="12"/>
          </p:nvPr>
        </p:nvSpPr>
        <p:spPr/>
        <p:txBody>
          <a:bodyPr/>
          <a:lstStyle/>
          <a:p>
            <a:fld id="{EC043B50-7102-4718-A93F-080F90E5C0DD}" type="slidenum">
              <a:rPr lang="en-US" smtClean="0"/>
              <a:t>179</a:t>
            </a:fld>
            <a:endParaRPr lang="en-US"/>
          </a:p>
        </p:txBody>
      </p:sp>
      <p:sp>
        <p:nvSpPr>
          <p:cNvPr id="8" name="Rectangle 7">
            <a:extLst>
              <a:ext uri="{FF2B5EF4-FFF2-40B4-BE49-F238E27FC236}">
                <a16:creationId xmlns:a16="http://schemas.microsoft.com/office/drawing/2014/main" id="{6FFE2BAD-5FA0-423F-B31A-869CCDB18D6B}"/>
              </a:ext>
            </a:extLst>
          </p:cNvPr>
          <p:cNvSpPr/>
          <p:nvPr/>
        </p:nvSpPr>
        <p:spPr>
          <a:xfrm>
            <a:off x="466725" y="41275"/>
            <a:ext cx="11420475" cy="6986528"/>
          </a:xfrm>
          <a:prstGeom prst="rect">
            <a:avLst/>
          </a:prstGeom>
        </p:spPr>
        <p:txBody>
          <a:bodyPr wrap="square">
            <a:spAutoFit/>
          </a:bodyPr>
          <a:lstStyle/>
          <a:p>
            <a:r>
              <a:rPr lang="en-US" sz="1600" dirty="0">
                <a:solidFill>
                  <a:srgbClr val="2B91AF"/>
                </a:solidFill>
                <a:latin typeface="Consolas" panose="020B0609020204030204" pitchFamily="49" charset="0"/>
              </a:rPr>
              <a:t>duration</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workplace_node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micro_planned_event</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int64</a:t>
            </a:r>
            <a:r>
              <a:rPr lang="en-US" sz="1600" dirty="0">
                <a:solidFill>
                  <a:srgbClr val="000000"/>
                </a:solidFill>
                <a:latin typeface="Consolas" panose="020B0609020204030204" pitchFamily="49" charset="0"/>
              </a:rPr>
              <a:t>&amp; </a:t>
            </a:r>
            <a:r>
              <a:rPr lang="en-US" sz="1600" dirty="0" err="1">
                <a:solidFill>
                  <a:srgbClr val="808080"/>
                </a:solidFill>
                <a:latin typeface="Consolas" panose="020B0609020204030204" pitchFamily="49" charset="0"/>
              </a:rPr>
              <a:t>agent_id</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duration</a:t>
            </a:r>
            <a:r>
              <a:rPr lang="en-US" sz="1600" dirty="0">
                <a:solidFill>
                  <a:srgbClr val="000000"/>
                </a:solidFill>
                <a:latin typeface="Consolas" panose="020B0609020204030204" pitchFamily="49" charset="0"/>
              </a:rPr>
              <a:t> </a:t>
            </a:r>
            <a:r>
              <a:rPr lang="en-US" sz="1600" dirty="0" err="1">
                <a:solidFill>
                  <a:srgbClr val="808080"/>
                </a:solidFill>
                <a:latin typeface="Consolas" panose="020B0609020204030204" pitchFamily="49" charset="0"/>
              </a:rPr>
              <a:t>elapsed_dt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a:p>
            <a:r>
              <a:rPr lang="en-US" sz="1600" dirty="0">
                <a:solidFill>
                  <a:srgbClr val="0000FF"/>
                </a:solidFill>
                <a:latin typeface="Consolas" panose="020B0609020204030204" pitchFamily="49" charset="0"/>
              </a:rPr>
              <a:t>    if</a:t>
            </a:r>
            <a:r>
              <a:rPr lang="en-US" sz="1600" dirty="0">
                <a:solidFill>
                  <a:srgbClr val="000000"/>
                </a:solidFill>
                <a:latin typeface="Consolas" panose="020B0609020204030204" pitchFamily="49" charset="0"/>
              </a:rPr>
              <a:t> (transmitted(</a:t>
            </a:r>
            <a:r>
              <a:rPr lang="en-US" sz="1600" dirty="0" err="1">
                <a:solidFill>
                  <a:srgbClr val="000000"/>
                </a:solidFill>
                <a:latin typeface="Consolas" panose="020B0609020204030204" pitchFamily="49" charset="0"/>
              </a:rPr>
              <a:t>prototype.task_output</a:t>
            </a:r>
            <a:r>
              <a:rPr lang="en-US" sz="1600" dirty="0">
                <a:solidFill>
                  <a:srgbClr val="000000"/>
                </a:solidFill>
                <a:latin typeface="Consolas" panose="020B0609020204030204" pitchFamily="49" charset="0"/>
              </a:rPr>
              <a:t>)) {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std::</a:t>
            </a:r>
            <a:r>
              <a:rPr lang="en-US" sz="1600" dirty="0">
                <a:solidFill>
                  <a:srgbClr val="2B91AF"/>
                </a:solidFill>
                <a:latin typeface="Consolas" panose="020B0609020204030204" pitchFamily="49" charset="0"/>
              </a:rPr>
              <a:t>string</a:t>
            </a:r>
            <a:r>
              <a:rPr lang="en-US" sz="1600" dirty="0">
                <a:solidFill>
                  <a:srgbClr val="000000"/>
                </a:solidFill>
                <a:latin typeface="Consolas" panose="020B0609020204030204" pitchFamily="49" charset="0"/>
              </a:rPr>
              <a:t>&amp; task = access(</a:t>
            </a:r>
            <a:r>
              <a:rPr lang="en-US" sz="1600" dirty="0" err="1">
                <a:solidFill>
                  <a:srgbClr val="000000"/>
                </a:solidFill>
                <a:latin typeface="Consolas" panose="020B0609020204030204" pitchFamily="49" charset="0"/>
              </a:rPr>
              <a:t>prototype.task_output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int64</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break_dn</a:t>
            </a:r>
            <a:r>
              <a:rPr lang="en-US" sz="1600" dirty="0">
                <a:solidFill>
                  <a:srgbClr val="000000"/>
                </a:solidFill>
                <a:latin typeface="Consolas" panose="020B0609020204030204" pitchFamily="49" charset="0"/>
              </a:rPr>
              <a:t> = 0;</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(task </a:t>
            </a:r>
            <a:r>
              <a:rPr lang="en-US" sz="1600" dirty="0">
                <a:solidFill>
                  <a:srgbClr val="0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"break"</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workers_on_break.insert</a:t>
            </a:r>
            <a:r>
              <a:rPr lang="en-US" sz="1600" dirty="0">
                <a:solidFill>
                  <a:srgbClr val="000000"/>
                </a:solidFill>
                <a:latin typeface="Consolas" panose="020B0609020204030204" pitchFamily="49" charset="0"/>
              </a:rPr>
              <a:t>(</a:t>
            </a:r>
            <a:r>
              <a:rPr lang="en-US" sz="1600" dirty="0" err="1">
                <a:solidFill>
                  <a:srgbClr val="808080"/>
                </a:solidFill>
                <a:latin typeface="Consolas" panose="020B0609020204030204" pitchFamily="49" charset="0"/>
              </a:rPr>
              <a:t>agent_id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break_dn</a:t>
            </a:r>
            <a:r>
              <a:rPr lang="en-US" sz="1600" dirty="0">
                <a:solidFill>
                  <a:srgbClr val="000000"/>
                </a:solidFill>
                <a:latin typeface="Consolas" panose="020B0609020204030204" pitchFamily="49" charset="0"/>
              </a:rPr>
              <a:t> = 1;</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else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(task </a:t>
            </a:r>
            <a:r>
              <a:rPr lang="en-US" sz="1600" dirty="0">
                <a:solidFill>
                  <a:srgbClr val="0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"work"</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workers_on_break.erase</a:t>
            </a:r>
            <a:r>
              <a:rPr lang="en-US" sz="1600" dirty="0">
                <a:solidFill>
                  <a:srgbClr val="000000"/>
                </a:solidFill>
                <a:latin typeface="Consolas" panose="020B0609020204030204" pitchFamily="49" charset="0"/>
              </a:rPr>
              <a:t>(</a:t>
            </a:r>
            <a:r>
              <a:rPr lang="en-US" sz="1600" dirty="0" err="1">
                <a:solidFill>
                  <a:srgbClr val="808080"/>
                </a:solidFill>
                <a:latin typeface="Consolas" panose="020B0609020204030204" pitchFamily="49" charset="0"/>
              </a:rPr>
              <a:t>agent_id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break_dn</a:t>
            </a:r>
            <a:r>
              <a:rPr lang="en-US" sz="1600" dirty="0">
                <a:solidFill>
                  <a:srgbClr val="000000"/>
                </a:solidFill>
                <a:latin typeface="Consolas" panose="020B0609020204030204" pitchFamily="49" charset="0"/>
              </a:rPr>
              <a:t> = -1;</a:t>
            </a:r>
          </a:p>
          <a:p>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int64</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workers_on_break</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 != </a:t>
            </a:r>
            <a:r>
              <a:rPr lang="en-US" sz="1600" dirty="0" err="1">
                <a:solidFill>
                  <a:srgbClr val="808080"/>
                </a:solidFill>
                <a:latin typeface="Consolas" panose="020B0609020204030204" pitchFamily="49" charset="0"/>
              </a:rPr>
              <a:t>agent_id</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access(</a:t>
            </a:r>
            <a:r>
              <a:rPr lang="en-US" sz="1600" dirty="0" err="1">
                <a:solidFill>
                  <a:srgbClr val="000000"/>
                </a:solidFill>
                <a:latin typeface="Consolas" panose="020B0609020204030204" pitchFamily="49" charset="0"/>
              </a:rPr>
              <a:t>prototype.break_dn_input</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break_dn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affect_agent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change_output.send</a:t>
            </a:r>
            <a:r>
              <a:rPr lang="en-US" sz="1600" dirty="0">
                <a:solidFill>
                  <a:srgbClr val="000000"/>
                </a:solidFill>
                <a:latin typeface="Consolas" panose="020B0609020204030204" pitchFamily="49" charset="0"/>
              </a:rPr>
              <a:t>(std::</a:t>
            </a:r>
            <a:r>
              <a:rPr lang="en-US" sz="1600" dirty="0" err="1">
                <a:solidFill>
                  <a:srgbClr val="000000"/>
                </a:solidFill>
                <a:latin typeface="Consolas" panose="020B0609020204030204" pitchFamily="49" charset="0"/>
              </a:rPr>
              <a:t>make_pair</a:t>
            </a:r>
            <a:r>
              <a:rPr lang="en-US" sz="1600" dirty="0">
                <a:solidFill>
                  <a:srgbClr val="000000"/>
                </a:solidFill>
                <a:latin typeface="Consolas" panose="020B0609020204030204" pitchFamily="49" charset="0"/>
              </a:rPr>
              <a:t>(</a:t>
            </a:r>
            <a:r>
              <a:rPr lang="en-US" sz="1600" dirty="0" err="1">
                <a:solidFill>
                  <a:srgbClr val="808080"/>
                </a:solidFill>
                <a:latin typeface="Consolas" panose="020B0609020204030204" pitchFamily="49" charset="0"/>
              </a:rPr>
              <a:t>agent_id</a:t>
            </a:r>
            <a:r>
              <a:rPr lang="en-US" sz="1600" dirty="0">
                <a:solidFill>
                  <a:srgbClr val="000000"/>
                </a:solidFill>
                <a:latin typeface="Consolas" panose="020B0609020204030204" pitchFamily="49" charset="0"/>
              </a:rPr>
              <a:t>, task));</a:t>
            </a:r>
          </a:p>
          <a:p>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duration</a:t>
            </a:r>
            <a:r>
              <a:rPr lang="en-US" sz="1600" dirty="0">
                <a:solidFill>
                  <a:srgbClr val="000000"/>
                </a:solidFill>
                <a:latin typeface="Consolas" panose="020B0609020204030204" pitchFamily="49" charset="0"/>
              </a:rPr>
              <a:t>::inf();</a:t>
            </a:r>
          </a:p>
          <a:p>
            <a:r>
              <a:rPr lang="en-US" sz="1600" dirty="0">
                <a:solidFill>
                  <a:srgbClr val="000000"/>
                </a:solidFill>
                <a:latin typeface="Consolas" panose="020B0609020204030204" pitchFamily="49" charset="0"/>
              </a:rPr>
              <a:t>}</a:t>
            </a:r>
            <a:endParaRPr lang="en-US" sz="1500" dirty="0"/>
          </a:p>
        </p:txBody>
      </p:sp>
      <p:sp>
        <p:nvSpPr>
          <p:cNvPr id="10" name="TextBox 9">
            <a:extLst>
              <a:ext uri="{FF2B5EF4-FFF2-40B4-BE49-F238E27FC236}">
                <a16:creationId xmlns:a16="http://schemas.microsoft.com/office/drawing/2014/main" id="{CBA64CFB-AD21-4742-ADD2-BAC4C4FFF792}"/>
              </a:ext>
            </a:extLst>
          </p:cNvPr>
          <p:cNvSpPr txBox="1"/>
          <p:nvPr/>
        </p:nvSpPr>
        <p:spPr>
          <a:xfrm>
            <a:off x="5836920" y="1682094"/>
            <a:ext cx="2983894" cy="461665"/>
          </a:xfrm>
          <a:prstGeom prst="rect">
            <a:avLst/>
          </a:prstGeom>
          <a:noFill/>
          <a:effectLst>
            <a:outerShdw blurRad="50800" dist="38100" dir="5400000" algn="t" rotWithShape="0">
              <a:prstClr val="black">
                <a:alpha val="40000"/>
              </a:prstClr>
            </a:outerShdw>
          </a:effectLst>
        </p:spPr>
        <p:txBody>
          <a:bodyPr wrap="none" rtlCol="0">
            <a:spAutoFit/>
          </a:bodyPr>
          <a:lstStyle/>
          <a:p>
            <a:pPr lvl="0"/>
            <a:r>
              <a:rPr lang="en-US" sz="2400" dirty="0">
                <a:solidFill>
                  <a:schemeClr val="accent3">
                    <a:lumMod val="50000"/>
                  </a:schemeClr>
                </a:solidFill>
                <a:latin typeface="Cambria" panose="02040503050406030204" pitchFamily="18" charset="0"/>
                <a:cs typeface="Times New Roman" panose="02020603050405020304" pitchFamily="18" charset="0"/>
              </a:rPr>
              <a:t>𝔸</a:t>
            </a:r>
            <a:r>
              <a:rPr lang="en-US" sz="2400" baseline="-25000" dirty="0">
                <a:solidFill>
                  <a:schemeClr val="accent3">
                    <a:lumMod val="50000"/>
                  </a:schemeClr>
                </a:solidFill>
                <a:latin typeface="Cambria" panose="02040503050406030204" pitchFamily="18" charset="0"/>
                <a:cs typeface="Times New Roman" panose="02020603050405020304" pitchFamily="18" charset="0"/>
              </a:rPr>
              <a:t>break</a:t>
            </a:r>
            <a:r>
              <a:rPr lang="en-US" sz="2400" dirty="0">
                <a:solidFill>
                  <a:schemeClr val="accent3">
                    <a:lumMod val="50000"/>
                  </a:schemeClr>
                </a:solidFill>
                <a:latin typeface="Cambria" panose="02040503050406030204" pitchFamily="18" charset="0"/>
                <a:cs typeface="Times New Roman" panose="02020603050405020304" pitchFamily="18" charset="0"/>
              </a:rPr>
              <a:t>' = 𝔸</a:t>
            </a:r>
            <a:r>
              <a:rPr lang="en-US" sz="2400" baseline="-25000" dirty="0">
                <a:solidFill>
                  <a:schemeClr val="accent3">
                    <a:lumMod val="50000"/>
                  </a:schemeClr>
                </a:solidFill>
                <a:latin typeface="Cambria" panose="02040503050406030204" pitchFamily="18" charset="0"/>
                <a:cs typeface="Times New Roman" panose="02020603050405020304" pitchFamily="18" charset="0"/>
              </a:rPr>
              <a:t>break</a:t>
            </a:r>
            <a:r>
              <a:rPr lang="en-US" sz="2400" dirty="0">
                <a:solidFill>
                  <a:schemeClr val="accent3">
                    <a:lumMod val="50000"/>
                  </a:schemeClr>
                </a:solidFill>
                <a:latin typeface="Cambria" panose="02040503050406030204" pitchFamily="18" charset="0"/>
                <a:cs typeface="Times New Roman" panose="02020603050405020304" pitchFamily="18" charset="0"/>
              </a:rPr>
              <a:t> ∪ {</a:t>
            </a:r>
            <a:r>
              <a:rPr lang="en-US" sz="2400" i="1" dirty="0">
                <a:solidFill>
                  <a:schemeClr val="accent3">
                    <a:lumMod val="50000"/>
                  </a:schemeClr>
                </a:solidFill>
                <a:latin typeface="Cambria" panose="02040503050406030204" pitchFamily="18" charset="0"/>
                <a:cs typeface="Times New Roman" panose="02020603050405020304" pitchFamily="18" charset="0"/>
              </a:rPr>
              <a:t>aid</a:t>
            </a:r>
            <a:r>
              <a:rPr lang="en-US" sz="2400" dirty="0">
                <a:solidFill>
                  <a:schemeClr val="accent3">
                    <a:lumMod val="50000"/>
                  </a:schemeClr>
                </a:solidFill>
                <a:latin typeface="Cambria" panose="02040503050406030204" pitchFamily="18" charset="0"/>
                <a:cs typeface="Times New Roman" panose="02020603050405020304" pitchFamily="18" charset="0"/>
              </a:rPr>
              <a:t>}</a:t>
            </a:r>
            <a:endParaRPr lang="en-US" baseline="-25000" dirty="0">
              <a:solidFill>
                <a:schemeClr val="accent3">
                  <a:lumMod val="50000"/>
                </a:schemeClr>
              </a:solidFill>
              <a:latin typeface="Cambria"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D90BBFC-B3C8-4F8F-874A-1F726A981331}"/>
              </a:ext>
            </a:extLst>
          </p:cNvPr>
          <p:cNvSpPr txBox="1"/>
          <p:nvPr/>
        </p:nvSpPr>
        <p:spPr>
          <a:xfrm>
            <a:off x="5783580" y="2649834"/>
            <a:ext cx="2876493" cy="461665"/>
          </a:xfrm>
          <a:prstGeom prst="rect">
            <a:avLst/>
          </a:prstGeom>
          <a:noFill/>
          <a:effectLst>
            <a:outerShdw blurRad="50800" dist="38100" dir="5400000" algn="t" rotWithShape="0">
              <a:prstClr val="black">
                <a:alpha val="40000"/>
              </a:prstClr>
            </a:outerShdw>
          </a:effectLst>
        </p:spPr>
        <p:txBody>
          <a:bodyPr wrap="none" rtlCol="0">
            <a:spAutoFit/>
          </a:bodyPr>
          <a:lstStyle/>
          <a:p>
            <a:pPr lvl="0"/>
            <a:r>
              <a:rPr lang="en-US" sz="2400" dirty="0">
                <a:solidFill>
                  <a:schemeClr val="accent3">
                    <a:lumMod val="50000"/>
                  </a:schemeClr>
                </a:solidFill>
                <a:latin typeface="Cambria" panose="02040503050406030204" pitchFamily="18" charset="0"/>
                <a:cs typeface="Times New Roman" panose="02020603050405020304" pitchFamily="18" charset="0"/>
              </a:rPr>
              <a:t>𝔸</a:t>
            </a:r>
            <a:r>
              <a:rPr lang="en-US" sz="2400" baseline="-25000" dirty="0">
                <a:solidFill>
                  <a:schemeClr val="accent3">
                    <a:lumMod val="50000"/>
                  </a:schemeClr>
                </a:solidFill>
                <a:latin typeface="Cambria" panose="02040503050406030204" pitchFamily="18" charset="0"/>
                <a:cs typeface="Times New Roman" panose="02020603050405020304" pitchFamily="18" charset="0"/>
              </a:rPr>
              <a:t>break</a:t>
            </a:r>
            <a:r>
              <a:rPr lang="en-US" sz="2400" dirty="0">
                <a:solidFill>
                  <a:schemeClr val="accent3">
                    <a:lumMod val="50000"/>
                  </a:schemeClr>
                </a:solidFill>
                <a:latin typeface="Cambria" panose="02040503050406030204" pitchFamily="18" charset="0"/>
                <a:cs typeface="Times New Roman" panose="02020603050405020304" pitchFamily="18" charset="0"/>
              </a:rPr>
              <a:t>' = 𝔸</a:t>
            </a:r>
            <a:r>
              <a:rPr lang="en-US" sz="2400" baseline="-25000" dirty="0">
                <a:solidFill>
                  <a:schemeClr val="accent3">
                    <a:lumMod val="50000"/>
                  </a:schemeClr>
                </a:solidFill>
                <a:latin typeface="Cambria" panose="02040503050406030204" pitchFamily="18" charset="0"/>
                <a:cs typeface="Times New Roman" panose="02020603050405020304" pitchFamily="18" charset="0"/>
              </a:rPr>
              <a:t>break</a:t>
            </a:r>
            <a:r>
              <a:rPr lang="en-US" sz="2400" dirty="0">
                <a:solidFill>
                  <a:schemeClr val="accent3">
                    <a:lumMod val="50000"/>
                  </a:schemeClr>
                </a:solidFill>
                <a:latin typeface="Cambria" panose="02040503050406030204" pitchFamily="18" charset="0"/>
                <a:cs typeface="Times New Roman" panose="02020603050405020304" pitchFamily="18" charset="0"/>
              </a:rPr>
              <a:t> - {</a:t>
            </a:r>
            <a:r>
              <a:rPr lang="en-US" sz="2400" i="1" dirty="0">
                <a:solidFill>
                  <a:schemeClr val="accent3">
                    <a:lumMod val="50000"/>
                  </a:schemeClr>
                </a:solidFill>
                <a:latin typeface="Cambria" panose="02040503050406030204" pitchFamily="18" charset="0"/>
                <a:cs typeface="Times New Roman" panose="02020603050405020304" pitchFamily="18" charset="0"/>
              </a:rPr>
              <a:t>aid</a:t>
            </a:r>
            <a:r>
              <a:rPr lang="en-US" sz="2400" dirty="0">
                <a:solidFill>
                  <a:schemeClr val="accent3">
                    <a:lumMod val="50000"/>
                  </a:schemeClr>
                </a:solidFill>
                <a:latin typeface="Cambria" panose="02040503050406030204" pitchFamily="18" charset="0"/>
                <a:cs typeface="Times New Roman" panose="02020603050405020304" pitchFamily="18" charset="0"/>
              </a:rPr>
              <a:t>}</a:t>
            </a:r>
            <a:endParaRPr lang="en-US" baseline="-25000" dirty="0">
              <a:solidFill>
                <a:schemeClr val="accent3">
                  <a:lumMod val="50000"/>
                </a:schemeClr>
              </a:solidFill>
              <a:latin typeface="Cambria" panose="020405030504060302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2020D19-BAD7-4390-9F40-90C7561CCF40}"/>
              </a:ext>
            </a:extLst>
          </p:cNvPr>
          <p:cNvSpPr txBox="1"/>
          <p:nvPr/>
        </p:nvSpPr>
        <p:spPr>
          <a:xfrm>
            <a:off x="3189027" y="4622802"/>
            <a:ext cx="899605" cy="461665"/>
          </a:xfrm>
          <a:prstGeom prst="rect">
            <a:avLst/>
          </a:prstGeom>
          <a:noFill/>
          <a:effectLst>
            <a:outerShdw blurRad="50800" dist="38100" dir="5400000" algn="t" rotWithShape="0">
              <a:prstClr val="black">
                <a:alpha val="40000"/>
              </a:prstClr>
            </a:outerShdw>
          </a:effectLst>
        </p:spPr>
        <p:txBody>
          <a:bodyPr wrap="none" rtlCol="0">
            <a:spAutoFit/>
          </a:bodyPr>
          <a:lstStyle/>
          <a:p>
            <a:pPr lvl="0"/>
            <a:r>
              <a:rPr lang="el-GR" sz="2400" i="1" dirty="0">
                <a:solidFill>
                  <a:schemeClr val="accent3">
                    <a:lumMod val="50000"/>
                  </a:schemeClr>
                </a:solidFill>
                <a:latin typeface="Cambria" panose="02040503050406030204" pitchFamily="18" charset="0"/>
                <a:cs typeface="Times New Roman" panose="02020603050405020304" pitchFamily="18" charset="0"/>
              </a:rPr>
              <a:t>μ</a:t>
            </a:r>
            <a:r>
              <a:rPr lang="en-US" sz="2400" baseline="-25000" dirty="0">
                <a:solidFill>
                  <a:schemeClr val="accent3">
                    <a:lumMod val="50000"/>
                  </a:schemeClr>
                </a:solidFill>
                <a:latin typeface="Cambria" panose="02040503050406030204" pitchFamily="18" charset="0"/>
                <a:cs typeface="Times New Roman" panose="02020603050405020304" pitchFamily="18" charset="0"/>
              </a:rPr>
              <a:t>mi</a:t>
            </a:r>
            <a:r>
              <a:rPr lang="en-US" sz="2400" dirty="0">
                <a:solidFill>
                  <a:schemeClr val="accent3">
                    <a:lumMod val="50000"/>
                  </a:schemeClr>
                </a:solidFill>
                <a:latin typeface="Cambria" panose="02040503050406030204" pitchFamily="18" charset="0"/>
                <a:cs typeface="Times New Roman" panose="02020603050405020304" pitchFamily="18" charset="0"/>
              </a:rPr>
              <a:t>(</a:t>
            </a:r>
            <a:r>
              <a:rPr lang="en-US" sz="2400" i="1" dirty="0" err="1">
                <a:solidFill>
                  <a:schemeClr val="accent3">
                    <a:lumMod val="50000"/>
                  </a:schemeClr>
                </a:solidFill>
                <a:latin typeface="Cambria" panose="02040503050406030204" pitchFamily="18" charset="0"/>
                <a:cs typeface="Times New Roman" panose="02020603050405020304" pitchFamily="18" charset="0"/>
              </a:rPr>
              <a:t>i</a:t>
            </a:r>
            <a:r>
              <a:rPr lang="en-US" sz="2400" dirty="0">
                <a:solidFill>
                  <a:schemeClr val="accent3">
                    <a:lumMod val="50000"/>
                  </a:schemeClr>
                </a:solidFill>
                <a:latin typeface="Cambria" panose="02040503050406030204" pitchFamily="18" charset="0"/>
                <a:cs typeface="Times New Roman" panose="02020603050405020304" pitchFamily="18" charset="0"/>
              </a:rPr>
              <a:t>)</a:t>
            </a:r>
            <a:endParaRPr lang="en-US" baseline="-25000" dirty="0">
              <a:solidFill>
                <a:schemeClr val="accent3">
                  <a:lumMod val="50000"/>
                </a:schemeClr>
              </a:solidFill>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137754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18</a:t>
            </a:fld>
            <a:endParaRPr lang="en-US"/>
          </a:p>
        </p:txBody>
      </p:sp>
      <p:sp>
        <p:nvSpPr>
          <p:cNvPr id="5" name="Title 1">
            <a:extLst>
              <a:ext uri="{FF2B5EF4-FFF2-40B4-BE49-F238E27FC236}">
                <a16:creationId xmlns:a16="http://schemas.microsoft.com/office/drawing/2014/main" id="{588564E1-CEA7-44F1-ABFD-EB7544FF9888}"/>
              </a:ext>
            </a:extLst>
          </p:cNvPr>
          <p:cNvSpPr txBox="1">
            <a:spLocks/>
          </p:cNvSpPr>
          <p:nvPr/>
        </p:nvSpPr>
        <p:spPr>
          <a:xfrm>
            <a:off x="615949" y="158751"/>
            <a:ext cx="29349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4">
                    <a:lumMod val="75000"/>
                  </a:schemeClr>
                </a:solidFill>
                <a:latin typeface="+mn-lt"/>
              </a:rPr>
              <a:t>DEVS Variants</a:t>
            </a:r>
          </a:p>
        </p:txBody>
      </p:sp>
      <p:sp>
        <p:nvSpPr>
          <p:cNvPr id="7" name="Title 1">
            <a:extLst>
              <a:ext uri="{FF2B5EF4-FFF2-40B4-BE49-F238E27FC236}">
                <a16:creationId xmlns:a16="http://schemas.microsoft.com/office/drawing/2014/main" id="{467158DB-2C0B-4F27-AB3B-B5EAA07D18E3}"/>
              </a:ext>
            </a:extLst>
          </p:cNvPr>
          <p:cNvSpPr txBox="1">
            <a:spLocks/>
          </p:cNvSpPr>
          <p:nvPr/>
        </p:nvSpPr>
        <p:spPr>
          <a:xfrm>
            <a:off x="1714500" y="937260"/>
            <a:ext cx="8763000" cy="24536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7200" b="1" dirty="0">
                <a:solidFill>
                  <a:schemeClr val="tx1">
                    <a:lumMod val="75000"/>
                    <a:lumOff val="25000"/>
                  </a:schemeClr>
                </a:solidFill>
                <a:latin typeface="+mn-lt"/>
              </a:rPr>
              <a:t>Symmetric DEVS</a:t>
            </a:r>
          </a:p>
        </p:txBody>
      </p:sp>
      <p:sp>
        <p:nvSpPr>
          <p:cNvPr id="9" name="Title 1">
            <a:extLst>
              <a:ext uri="{FF2B5EF4-FFF2-40B4-BE49-F238E27FC236}">
                <a16:creationId xmlns:a16="http://schemas.microsoft.com/office/drawing/2014/main" id="{57D6C2CF-E226-4B90-ADBE-76C877113219}"/>
              </a:ext>
            </a:extLst>
          </p:cNvPr>
          <p:cNvSpPr txBox="1">
            <a:spLocks/>
          </p:cNvSpPr>
          <p:nvPr/>
        </p:nvSpPr>
        <p:spPr>
          <a:xfrm>
            <a:off x="2940491" y="2979420"/>
            <a:ext cx="6972300" cy="2331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85800" indent="-685800">
              <a:lnSpc>
                <a:spcPct val="160000"/>
              </a:lnSpc>
              <a:buFont typeface="Arial" panose="020B0604020202020204" pitchFamily="34" charset="0"/>
              <a:buChar char="•"/>
            </a:pPr>
            <a:r>
              <a:rPr lang="en-US" sz="4800" b="1" dirty="0">
                <a:solidFill>
                  <a:schemeClr val="accent6">
                    <a:lumMod val="75000"/>
                  </a:schemeClr>
                </a:solidFill>
                <a:latin typeface="+mn-lt"/>
              </a:rPr>
              <a:t>Approachability</a:t>
            </a:r>
          </a:p>
          <a:p>
            <a:pPr marL="685800" indent="-685800">
              <a:lnSpc>
                <a:spcPct val="160000"/>
              </a:lnSpc>
              <a:buFont typeface="Arial" panose="020B0604020202020204" pitchFamily="34" charset="0"/>
              <a:buChar char="•"/>
            </a:pPr>
            <a:r>
              <a:rPr lang="en-US" sz="4800" b="1" dirty="0">
                <a:solidFill>
                  <a:schemeClr val="accent6">
                    <a:lumMod val="75000"/>
                  </a:schemeClr>
                </a:solidFill>
                <a:latin typeface="+mn-lt"/>
              </a:rPr>
              <a:t>Agent-Based Modeling</a:t>
            </a:r>
          </a:p>
        </p:txBody>
      </p:sp>
    </p:spTree>
    <p:extLst>
      <p:ext uri="{BB962C8B-B14F-4D97-AF65-F5344CB8AC3E}">
        <p14:creationId xmlns:p14="http://schemas.microsoft.com/office/powerpoint/2010/main" val="3081023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59FC2-70BD-4C04-85EC-CD68B352AD51}"/>
              </a:ext>
            </a:extLst>
          </p:cNvPr>
          <p:cNvSpPr>
            <a:spLocks noGrp="1"/>
          </p:cNvSpPr>
          <p:nvPr>
            <p:ph type="sldNum" sz="quarter" idx="12"/>
          </p:nvPr>
        </p:nvSpPr>
        <p:spPr/>
        <p:txBody>
          <a:bodyPr/>
          <a:lstStyle/>
          <a:p>
            <a:fld id="{EC043B50-7102-4718-A93F-080F90E5C0DD}" type="slidenum">
              <a:rPr lang="en-US" smtClean="0"/>
              <a:t>180</a:t>
            </a:fld>
            <a:endParaRPr lang="en-US"/>
          </a:p>
        </p:txBody>
      </p:sp>
      <p:sp>
        <p:nvSpPr>
          <p:cNvPr id="28" name="TextBox 27">
            <a:extLst>
              <a:ext uri="{FF2B5EF4-FFF2-40B4-BE49-F238E27FC236}">
                <a16:creationId xmlns:a16="http://schemas.microsoft.com/office/drawing/2014/main" id="{6B0BF4E2-F8A5-47AD-96FC-0B719D7879F3}"/>
              </a:ext>
            </a:extLst>
          </p:cNvPr>
          <p:cNvSpPr txBox="1"/>
          <p:nvPr/>
        </p:nvSpPr>
        <p:spPr>
          <a:xfrm>
            <a:off x="462643" y="696783"/>
            <a:ext cx="11511036" cy="4893647"/>
          </a:xfrm>
          <a:prstGeom prst="rect">
            <a:avLst/>
          </a:prstGeom>
          <a:noFill/>
        </p:spPr>
        <p:txBody>
          <a:bodyPr wrap="none" rtlCol="0">
            <a:spAutoFit/>
          </a:bodyPr>
          <a:lstStyle/>
          <a:p>
            <a:pPr lvl="0"/>
            <a:r>
              <a:rPr lang="en-US" sz="3600" i="1" dirty="0" err="1">
                <a:solidFill>
                  <a:schemeClr val="bg1"/>
                </a:solidFill>
                <a:latin typeface="Cambria" panose="02040503050406030204" pitchFamily="18" charset="0"/>
                <a:cs typeface="Times New Roman" panose="02020603050405020304" pitchFamily="18" charset="0"/>
              </a:rPr>
              <a:t>f</a:t>
            </a:r>
            <a:r>
              <a:rPr lang="en-US" sz="3600" baseline="-25000" dirty="0" err="1">
                <a:solidFill>
                  <a:schemeClr val="bg1"/>
                </a:solidFill>
                <a:latin typeface="Cambria" panose="02040503050406030204" pitchFamily="18" charset="0"/>
                <a:cs typeface="Times New Roman" panose="02020603050405020304" pitchFamily="18" charset="0"/>
              </a:rPr>
              <a:t>u</a:t>
            </a:r>
            <a:r>
              <a:rPr lang="en-US" sz="3600" baseline="-25000" dirty="0">
                <a:solidFill>
                  <a:schemeClr val="bg1"/>
                </a:solidFill>
                <a:latin typeface="Cambria" panose="02040503050406030204" pitchFamily="18" charset="0"/>
                <a:cs typeface="Times New Roman" panose="02020603050405020304" pitchFamily="18" charset="0"/>
              </a:rPr>
              <a:t>  </a:t>
            </a:r>
            <a:r>
              <a:rPr lang="en-US" sz="3600" dirty="0">
                <a:solidFill>
                  <a:schemeClr val="bg1"/>
                </a:solidFill>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work</a:t>
            </a:r>
            <a:r>
              <a:rPr lang="en-US" sz="3600" dirty="0">
                <a:latin typeface="Cambria" panose="02040503050406030204" pitchFamily="18" charset="0"/>
                <a:cs typeface="Times New Roman" panose="02020603050405020304" pitchFamily="18" charset="0"/>
              </a:rPr>
              <a:t>, </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break</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e</a:t>
            </a:r>
            <a:r>
              <a:rPr lang="en-US" sz="3600" dirty="0">
                <a:latin typeface="Cambria" panose="02040503050406030204" pitchFamily="18" charset="0"/>
                <a:ea typeface="Cambria Math" panose="02040503050406030204" pitchFamily="18" charset="0"/>
                <a:cs typeface="Times New Roman" panose="02020603050405020304" pitchFamily="18" charset="0"/>
              </a:rPr>
              <a:t>] , [</a:t>
            </a:r>
            <a:r>
              <a:rPr lang="en-US" sz="3600" i="1" dirty="0">
                <a:latin typeface="Cambria" panose="02040503050406030204" pitchFamily="18" charset="0"/>
                <a:ea typeface="Cambria Math" panose="02040503050406030204" pitchFamily="18" charset="0"/>
                <a:cs typeface="Times New Roman" panose="02020603050405020304" pitchFamily="18" charset="0"/>
              </a:rPr>
              <a:t>aid</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solidFill>
                  <a:prstClr val="black"/>
                </a:solidFill>
                <a:latin typeface="Cambria" panose="02040503050406030204" pitchFamily="18" charset="0"/>
                <a:ea typeface="Cambria Math" panose="02040503050406030204" pitchFamily="18" charset="0"/>
                <a:cs typeface="Times New Roman" panose="02020603050405020304" pitchFamily="18" charset="0"/>
              </a:rPr>
              <a:t>[</a:t>
            </a:r>
            <a:r>
              <a:rPr lang="en-US" sz="2800" dirty="0">
                <a:solidFill>
                  <a:srgbClr val="FFC000">
                    <a:lumMod val="50000"/>
                  </a:srgbClr>
                </a:solidFill>
                <a:latin typeface="Cambria" panose="02040503050406030204" pitchFamily="18" charset="0"/>
                <a:cs typeface="Arial" panose="020B0604020202020204" pitchFamily="34" charset="0"/>
              </a:rPr>
              <a:t>“task"</a:t>
            </a:r>
            <a:r>
              <a:rPr lang="en-US" sz="3600" dirty="0">
                <a:solidFill>
                  <a:prstClr val="black"/>
                </a:solidFill>
                <a:latin typeface="Cambria" panose="02040503050406030204" pitchFamily="18" charset="0"/>
                <a:ea typeface="Cambria Math" panose="02040503050406030204" pitchFamily="18" charset="0"/>
                <a:cs typeface="Times New Roman" panose="02020603050405020304" pitchFamily="18" charset="0"/>
              </a:rPr>
              <a:t>, </a:t>
            </a:r>
            <a:r>
              <a:rPr lang="en-US" sz="3600" i="1" dirty="0">
                <a:solidFill>
                  <a:prstClr val="black"/>
                </a:solidFill>
                <a:latin typeface="Cambria" panose="02040503050406030204" pitchFamily="18" charset="0"/>
                <a:ea typeface="Cambria Math" panose="02040503050406030204" pitchFamily="18" charset="0"/>
                <a:cs typeface="Times New Roman" panose="02020603050405020304" pitchFamily="18" charset="0"/>
              </a:rPr>
              <a:t>task</a:t>
            </a:r>
            <a:r>
              <a:rPr lang="en-US" sz="3600" dirty="0">
                <a:solidFill>
                  <a:prstClr val="black"/>
                </a:solidFill>
                <a:latin typeface="Cambria" panose="02040503050406030204" pitchFamily="18" charset="0"/>
                <a:ea typeface="Cambria Math" panose="02040503050406030204" pitchFamily="18" charset="0"/>
                <a:cs typeface="Times New Roman" panose="02020603050405020304" pitchFamily="18" charset="0"/>
              </a:rPr>
              <a:t>]]</a:t>
            </a:r>
            <a:r>
              <a:rPr lang="en-US" sz="3600" baseline="-25000" dirty="0">
                <a:latin typeface="Cambria" panose="02040503050406030204" pitchFamily="18" charset="0"/>
                <a:cs typeface="Times New Roman" panose="02020603050405020304" pitchFamily="18" charset="0"/>
              </a:rPr>
              <a:t> </a:t>
            </a:r>
            <a:r>
              <a:rPr lang="en-US" sz="3600" i="1" dirty="0">
                <a:latin typeface="Cambria" panose="02040503050406030204" pitchFamily="18" charset="0"/>
                <a:cs typeface="Times New Roman" panose="02020603050405020304" pitchFamily="18" charset="0"/>
              </a:rPr>
              <a:t>, </a:t>
            </a:r>
            <a:r>
              <a:rPr lang="el-GR" sz="3600" i="1" dirty="0">
                <a:latin typeface="Cambria" panose="02040503050406030204" pitchFamily="18" charset="0"/>
                <a:cs typeface="Times New Roman" panose="02020603050405020304" pitchFamily="18" charset="0"/>
              </a:rPr>
              <a:t>μ</a:t>
            </a:r>
            <a:r>
              <a:rPr lang="en-US" sz="3600" baseline="-25000" dirty="0" err="1">
                <a:latin typeface="Cambria" panose="02040503050406030204" pitchFamily="18" charset="0"/>
                <a:cs typeface="Times New Roman" panose="02020603050405020304" pitchFamily="18" charset="0"/>
              </a:rPr>
              <a:t>fo</a:t>
            </a:r>
            <a:r>
              <a:rPr lang="en-US" sz="3600" dirty="0">
                <a:latin typeface="Cambria" panose="02040503050406030204" pitchFamily="18" charset="0"/>
                <a:ea typeface="Cambria Math" panose="02040503050406030204" pitchFamily="18" charset="0"/>
                <a:cs typeface="Times New Roman" panose="02020603050405020304" pitchFamily="18" charset="0"/>
              </a:rPr>
              <a:t>) = …</a:t>
            </a:r>
          </a:p>
          <a:p>
            <a:pPr lvl="0"/>
            <a:r>
              <a:rPr lang="en-US" sz="3600" i="1" dirty="0" err="1">
                <a:solidFill>
                  <a:schemeClr val="bg1"/>
                </a:solidFill>
                <a:latin typeface="Cambria" panose="02040503050406030204" pitchFamily="18" charset="0"/>
                <a:cs typeface="Times New Roman" panose="02020603050405020304" pitchFamily="18" charset="0"/>
              </a:rPr>
              <a:t>f</a:t>
            </a:r>
            <a:r>
              <a:rPr lang="en-US" sz="3600" baseline="-25000" dirty="0" err="1">
                <a:solidFill>
                  <a:schemeClr val="bg1"/>
                </a:solidFill>
                <a:latin typeface="Cambria" panose="02040503050406030204" pitchFamily="18" charset="0"/>
                <a:cs typeface="Times New Roman" panose="02020603050405020304" pitchFamily="18" charset="0"/>
              </a:rPr>
              <a:t>u</a:t>
            </a:r>
            <a:r>
              <a:rPr lang="en-US" sz="3600" baseline="-25000" dirty="0">
                <a:solidFill>
                  <a:schemeClr val="bg1"/>
                </a:solidFill>
                <a:latin typeface="Cambria" panose="02040503050406030204" pitchFamily="18" charset="0"/>
                <a:cs typeface="Times New Roman" panose="02020603050405020304" pitchFamily="18" charset="0"/>
              </a:rPr>
              <a:t>  </a:t>
            </a:r>
            <a:r>
              <a:rPr lang="en-US" sz="3600" dirty="0">
                <a:solidFill>
                  <a:schemeClr val="bg1"/>
                </a:solidFill>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work</a:t>
            </a:r>
            <a:r>
              <a:rPr lang="en-US" sz="3600" dirty="0">
                <a:latin typeface="Cambria" panose="02040503050406030204" pitchFamily="18" charset="0"/>
                <a:cs typeface="Times New Roman" panose="02020603050405020304" pitchFamily="18" charset="0"/>
              </a:rPr>
              <a:t>, </a:t>
            </a:r>
            <a:r>
              <a:rPr lang="el-GR" sz="3600" dirty="0">
                <a:latin typeface="Cambria" panose="02040503050406030204" pitchFamily="18" charset="0"/>
                <a:cs typeface="Times New Roman" panose="02020603050405020304" pitchFamily="18" charset="0"/>
              </a:rPr>
              <a:t>Δ</a:t>
            </a:r>
            <a:r>
              <a:rPr lang="en-US" sz="3600" i="1" dirty="0" err="1">
                <a:latin typeface="Cambria" panose="02040503050406030204" pitchFamily="18" charset="0"/>
                <a:cs typeface="Times New Roman" panose="02020603050405020304" pitchFamily="18" charset="0"/>
              </a:rPr>
              <a:t>t</a:t>
            </a:r>
            <a:r>
              <a:rPr lang="en-US" sz="3600" baseline="-25000" dirty="0" err="1">
                <a:latin typeface="Cambria" panose="02040503050406030204" pitchFamily="18" charset="0"/>
                <a:cs typeface="Times New Roman" panose="02020603050405020304" pitchFamily="18" charset="0"/>
              </a:rPr>
              <a:t>break</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i="1" dirty="0">
                <a:latin typeface="Cambria" panose="02040503050406030204" pitchFamily="18" charset="0"/>
                <a:cs typeface="Times New Roman" panose="02020603050405020304" pitchFamily="18" charset="0"/>
              </a:rPr>
              <a:t>'</a:t>
            </a:r>
            <a:r>
              <a:rPr lang="en-US" sz="3600" i="1"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l-GR" sz="3600" dirty="0">
                <a:latin typeface="Cambria Math" panose="02040503050406030204" pitchFamily="18" charset="0"/>
                <a:ea typeface="Cambria Math" panose="02040503050406030204" pitchFamily="18" charset="0"/>
                <a:cs typeface="Times New Roman" panose="02020603050405020304" pitchFamily="18" charset="0"/>
              </a:rPr>
              <a:t>∞</a:t>
            </a:r>
            <a:r>
              <a:rPr lang="en-US" sz="3600" dirty="0">
                <a:latin typeface="Cambria" panose="02040503050406030204" pitchFamily="18" charset="0"/>
                <a:ea typeface="Cambria Math" panose="02040503050406030204" pitchFamily="18" charset="0"/>
                <a:cs typeface="Times New Roman" panose="02020603050405020304" pitchFamily="18" charset="0"/>
              </a:rPr>
              <a:t>] , [</a:t>
            </a:r>
            <a:r>
              <a:rPr lang="en-US" sz="2800" dirty="0">
                <a:solidFill>
                  <a:srgbClr val="FFC000">
                    <a:lumMod val="50000"/>
                  </a:srgbClr>
                </a:solidFill>
                <a:latin typeface="Cambria" panose="02040503050406030204" pitchFamily="18" charset="0"/>
                <a:cs typeface="Arial" panose="020B0604020202020204" pitchFamily="34" charset="0"/>
              </a:rPr>
              <a:t>“change"</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i="1" dirty="0">
                <a:latin typeface="Cambria" panose="02040503050406030204" pitchFamily="18" charset="0"/>
                <a:ea typeface="Cambria Math" panose="02040503050406030204" pitchFamily="18" charset="0"/>
                <a:cs typeface="Times New Roman" panose="02020603050405020304" pitchFamily="18" charset="0"/>
              </a:rPr>
              <a:t>aid</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i="1" dirty="0">
                <a:latin typeface="Cambria" panose="02040503050406030204" pitchFamily="18" charset="0"/>
                <a:ea typeface="Cambria Math" panose="02040503050406030204" pitchFamily="18" charset="0"/>
                <a:cs typeface="Times New Roman" panose="02020603050405020304" pitchFamily="18" charset="0"/>
              </a:rPr>
              <a:t>task</a:t>
            </a:r>
            <a:r>
              <a:rPr lang="en-US" sz="3600" dirty="0">
                <a:latin typeface="Cambria" panose="02040503050406030204" pitchFamily="18" charset="0"/>
                <a:ea typeface="Cambria Math" panose="02040503050406030204" pitchFamily="18" charset="0"/>
                <a:cs typeface="Times New Roman" panose="02020603050405020304" pitchFamily="18" charset="0"/>
              </a:rPr>
              <a:t>]], …</a:t>
            </a:r>
          </a:p>
          <a:p>
            <a:pPr lvl="0"/>
            <a:r>
              <a:rPr lang="en-US" sz="3600" i="1" dirty="0" err="1">
                <a:solidFill>
                  <a:schemeClr val="bg1"/>
                </a:solidFill>
                <a:latin typeface="Cambria" panose="02040503050406030204" pitchFamily="18" charset="0"/>
                <a:cs typeface="Times New Roman" panose="02020603050405020304" pitchFamily="18" charset="0"/>
              </a:rPr>
              <a:t>f</a:t>
            </a:r>
            <a:r>
              <a:rPr lang="en-US" sz="3600" baseline="-25000" dirty="0" err="1">
                <a:solidFill>
                  <a:schemeClr val="bg1"/>
                </a:solidFill>
                <a:latin typeface="Cambria" panose="02040503050406030204" pitchFamily="18" charset="0"/>
                <a:cs typeface="Times New Roman" panose="02020603050405020304" pitchFamily="18" charset="0"/>
              </a:rPr>
              <a:t>u</a:t>
            </a:r>
            <a:r>
              <a:rPr lang="en-US" sz="3600" baseline="-25000" dirty="0">
                <a:solidFill>
                  <a:schemeClr val="bg1"/>
                </a:solidFill>
                <a:latin typeface="Cambria" panose="02040503050406030204" pitchFamily="18" charset="0"/>
                <a:cs typeface="Times New Roman" panose="02020603050405020304" pitchFamily="18" charset="0"/>
              </a:rPr>
              <a:t>  </a:t>
            </a:r>
            <a:r>
              <a:rPr lang="en-US" sz="3600" dirty="0">
                <a:solidFill>
                  <a:schemeClr val="bg1"/>
                </a:solidFill>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 [</a:t>
            </a:r>
            <a:r>
              <a:rPr lang="el-GR" sz="3600" i="1" dirty="0">
                <a:latin typeface="Cambria" panose="02040503050406030204" pitchFamily="18" charset="0"/>
                <a:cs typeface="Times New Roman" panose="02020603050405020304" pitchFamily="18" charset="0"/>
              </a:rPr>
              <a:t>μ</a:t>
            </a:r>
            <a:r>
              <a:rPr lang="en-US" sz="3600" baseline="-25000" dirty="0">
                <a:latin typeface="Cambria" panose="02040503050406030204" pitchFamily="18" charset="0"/>
                <a:cs typeface="Times New Roman" panose="02020603050405020304" pitchFamily="18" charset="0"/>
              </a:rPr>
              <a:t>fi </a:t>
            </a:r>
            <a:r>
              <a:rPr lang="en-US" sz="3600" i="1" dirty="0">
                <a:latin typeface="Cambria" panose="02040503050406030204" pitchFamily="18" charset="0"/>
                <a:cs typeface="Times New Roman" panose="02020603050405020304" pitchFamily="18" charset="0"/>
              </a:rPr>
              <a:t>, </a:t>
            </a:r>
            <a:r>
              <a:rPr lang="el-GR" sz="3600" i="1" dirty="0">
                <a:latin typeface="Cambria" panose="02040503050406030204" pitchFamily="18" charset="0"/>
                <a:cs typeface="Times New Roman" panose="02020603050405020304" pitchFamily="18" charset="0"/>
              </a:rPr>
              <a:t>μ</a:t>
            </a:r>
            <a:r>
              <a:rPr lang="en-US" sz="3600" baseline="-25000" dirty="0">
                <a:latin typeface="Cambria" panose="02040503050406030204" pitchFamily="18" charset="0"/>
                <a:cs typeface="Times New Roman" panose="02020603050405020304" pitchFamily="18" charset="0"/>
              </a:rPr>
              <a:t>mi</a:t>
            </a:r>
            <a:r>
              <a:rPr lang="en-US" sz="3600" dirty="0">
                <a:latin typeface="Cambria" panose="02040503050406030204" pitchFamily="18" charset="0"/>
                <a:cs typeface="Times New Roman" panose="02020603050405020304" pitchFamily="18" charset="0"/>
              </a:rPr>
              <a:t>]]</a:t>
            </a:r>
            <a:endParaRPr lang="en-US" sz="3600" dirty="0">
              <a:latin typeface="Cambria" panose="02040503050406030204" pitchFamily="18" charset="0"/>
              <a:ea typeface="Cambria Math" panose="02040503050406030204" pitchFamily="18" charset="0"/>
              <a:cs typeface="Times New Roman" panose="02020603050405020304" pitchFamily="18" charset="0"/>
            </a:endParaRPr>
          </a:p>
          <a:p>
            <a:pPr lvl="0"/>
            <a:endParaRPr lang="en-US" sz="3600" dirty="0">
              <a:latin typeface="Cambria" panose="02040503050406030204" pitchFamily="18" charset="0"/>
              <a:ea typeface="Cambria Math" panose="02040503050406030204" pitchFamily="18" charset="0"/>
              <a:cs typeface="Times New Roman" panose="02020603050405020304" pitchFamily="18" charset="0"/>
            </a:endParaRPr>
          </a:p>
          <a:p>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n-US" sz="3600" i="1" dirty="0">
                <a:latin typeface="Cambria" panose="02040503050406030204" pitchFamily="18" charset="0"/>
                <a:cs typeface="Times New Roman" panose="02020603050405020304" pitchFamily="18" charset="0"/>
              </a:rPr>
              <a:t>task</a:t>
            </a:r>
            <a:r>
              <a:rPr lang="en-US" sz="3600" dirty="0">
                <a:latin typeface="Cambria" panose="02040503050406030204" pitchFamily="18" charset="0"/>
                <a:cs typeface="Times New Roman" panose="02020603050405020304" pitchFamily="18" charset="0"/>
              </a:rPr>
              <a:t> = </a:t>
            </a:r>
            <a:r>
              <a:rPr lang="en-US" sz="2800" dirty="0">
                <a:solidFill>
                  <a:srgbClr val="FFC000">
                    <a:lumMod val="50000"/>
                  </a:srgbClr>
                </a:solidFill>
                <a:latin typeface="Cambria" panose="02040503050406030204" pitchFamily="18" charset="0"/>
                <a:cs typeface="Arial" panose="020B0604020202020204" pitchFamily="34" charset="0"/>
              </a:rPr>
              <a:t>"break"</a:t>
            </a:r>
            <a:r>
              <a:rPr lang="en-US" sz="3600" dirty="0">
                <a:latin typeface="Cambria" panose="02040503050406030204" pitchFamily="18" charset="0"/>
                <a:cs typeface="Times New Roman" panose="02020603050405020304" pitchFamily="18" charset="0"/>
              </a:rPr>
              <a:t>) ⇒ (</a:t>
            </a:r>
            <a:r>
              <a:rPr lang="en-US" sz="36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break</a:t>
            </a:r>
            <a:r>
              <a:rPr lang="en-US" sz="3600" i="1" dirty="0">
                <a:solidFill>
                  <a:schemeClr val="bg1"/>
                </a:solidFill>
                <a:latin typeface="Cambria" panose="02040503050406030204" pitchFamily="18" charset="0"/>
                <a:cs typeface="Times New Roman" panose="02020603050405020304" pitchFamily="18" charset="0"/>
              </a:rPr>
              <a:t>' </a:t>
            </a:r>
            <a:r>
              <a:rPr lang="en-US" sz="3600" dirty="0">
                <a:solidFill>
                  <a:schemeClr val="bg1"/>
                </a:solidFill>
                <a:latin typeface="Cambria" panose="02040503050406030204" pitchFamily="18" charset="0"/>
                <a:cs typeface="Times New Roman" panose="02020603050405020304" pitchFamily="18" charset="0"/>
              </a:rPr>
              <a:t>= </a:t>
            </a:r>
            <a:r>
              <a:rPr lang="en-US" sz="36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break</a:t>
            </a:r>
            <a:r>
              <a:rPr lang="en-US" sz="3600" dirty="0">
                <a:solidFill>
                  <a:schemeClr val="bg1"/>
                </a:solidFill>
                <a:latin typeface="Cambria" panose="02040503050406030204" pitchFamily="18" charset="0"/>
                <a:cs typeface="Times New Roman" panose="02020603050405020304" pitchFamily="18" charset="0"/>
              </a:rPr>
              <a:t> </a:t>
            </a:r>
            <a:r>
              <a:rPr lang="en-US" sz="36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n-US" sz="3600" i="1"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aid</a:t>
            </a:r>
            <a:r>
              <a:rPr lang="en-US" sz="36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a:t>
            </a:r>
            <a:r>
              <a:rPr lang="en-US" sz="3600" dirty="0">
                <a:latin typeface="Cambria" panose="02040503050406030204" pitchFamily="18" charset="0"/>
                <a:cs typeface="Times New Roman" panose="02020603050405020304" pitchFamily="18" charset="0"/>
              </a:rPr>
              <a:t>)</a:t>
            </a:r>
            <a:endParaRPr lang="en-US" sz="3600" dirty="0">
              <a:latin typeface="Cambria" panose="02040503050406030204" pitchFamily="18" charset="0"/>
              <a:ea typeface="Cambria Math" panose="02040503050406030204" pitchFamily="18" charset="0"/>
              <a:cs typeface="Times New Roman" panose="02020603050405020304" pitchFamily="18" charset="0"/>
            </a:endParaRPr>
          </a:p>
          <a:p>
            <a:endParaRPr lang="en-US" sz="3600" baseline="-25000" dirty="0">
              <a:latin typeface="Cambria" panose="02040503050406030204" pitchFamily="18" charset="0"/>
              <a:cs typeface="Times New Roman" panose="02020603050405020304" pitchFamily="18" charset="0"/>
            </a:endParaRPr>
          </a:p>
          <a:p>
            <a:r>
              <a:rPr lang="en-US" sz="3600" baseline="-25000" dirty="0">
                <a:latin typeface="Cambria" panose="02040503050406030204" pitchFamily="18" charset="0"/>
                <a:ea typeface="Cambria Math"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a:t>
            </a:r>
            <a:r>
              <a:rPr lang="en-US" sz="3600" i="1" dirty="0">
                <a:latin typeface="Cambria" panose="02040503050406030204" pitchFamily="18" charset="0"/>
                <a:cs typeface="Times New Roman" panose="02020603050405020304" pitchFamily="18" charset="0"/>
              </a:rPr>
              <a:t>task</a:t>
            </a:r>
            <a:r>
              <a:rPr lang="en-US" sz="3600" dirty="0">
                <a:latin typeface="Cambria" panose="02040503050406030204" pitchFamily="18" charset="0"/>
                <a:cs typeface="Times New Roman" panose="02020603050405020304" pitchFamily="18" charset="0"/>
              </a:rPr>
              <a:t> = </a:t>
            </a:r>
            <a:r>
              <a:rPr lang="en-US" sz="2800" dirty="0">
                <a:solidFill>
                  <a:srgbClr val="FFC000">
                    <a:lumMod val="50000"/>
                  </a:srgbClr>
                </a:solidFill>
                <a:latin typeface="Cambria" panose="02040503050406030204" pitchFamily="18" charset="0"/>
                <a:cs typeface="Arial" panose="020B0604020202020204" pitchFamily="34" charset="0"/>
              </a:rPr>
              <a:t>"work"</a:t>
            </a:r>
            <a:r>
              <a:rPr lang="en-US" sz="3600" dirty="0">
                <a:latin typeface="Cambria" panose="02040503050406030204" pitchFamily="18" charset="0"/>
                <a:cs typeface="Times New Roman" panose="02020603050405020304" pitchFamily="18" charset="0"/>
              </a:rPr>
              <a:t>) ⇒ (</a:t>
            </a:r>
            <a:r>
              <a:rPr lang="en-US" sz="36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break</a:t>
            </a:r>
            <a:r>
              <a:rPr lang="en-US" sz="3600" i="1" dirty="0">
                <a:solidFill>
                  <a:schemeClr val="bg1"/>
                </a:solidFill>
                <a:latin typeface="Cambria" panose="02040503050406030204" pitchFamily="18" charset="0"/>
                <a:cs typeface="Times New Roman" panose="02020603050405020304" pitchFamily="18" charset="0"/>
              </a:rPr>
              <a:t>' </a:t>
            </a:r>
            <a:r>
              <a:rPr lang="en-US" sz="3600" dirty="0">
                <a:solidFill>
                  <a:schemeClr val="bg1"/>
                </a:solidFill>
                <a:latin typeface="Cambria" panose="02040503050406030204" pitchFamily="18" charset="0"/>
                <a:cs typeface="Times New Roman" panose="02020603050405020304" pitchFamily="18" charset="0"/>
              </a:rPr>
              <a:t>= </a:t>
            </a:r>
            <a:r>
              <a:rPr lang="en-US" sz="36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break</a:t>
            </a:r>
            <a:r>
              <a:rPr lang="en-US" sz="3600" dirty="0">
                <a:solidFill>
                  <a:schemeClr val="bg1"/>
                </a:solidFill>
                <a:latin typeface="Cambria" panose="02040503050406030204" pitchFamily="18" charset="0"/>
                <a:cs typeface="Times New Roman" panose="02020603050405020304" pitchFamily="18" charset="0"/>
              </a:rPr>
              <a:t> </a:t>
            </a:r>
            <a:r>
              <a:rPr lang="en-US" sz="36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 {</a:t>
            </a:r>
            <a:r>
              <a:rPr lang="en-US" sz="3600" i="1"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aid</a:t>
            </a:r>
            <a:r>
              <a:rPr lang="en-US" sz="3600" dirty="0">
                <a:solidFill>
                  <a:schemeClr val="bg1"/>
                </a:solidFill>
                <a:latin typeface="Cambria" panose="02040503050406030204" pitchFamily="18" charset="0"/>
                <a:ea typeface="Cambria Math" panose="02040503050406030204" pitchFamily="18" charset="0"/>
                <a:cs typeface="Times New Roman" panose="02020603050405020304" pitchFamily="18" charset="0"/>
              </a:rPr>
              <a:t>}</a:t>
            </a:r>
            <a:r>
              <a:rPr lang="en-US" sz="3600" dirty="0">
                <a:latin typeface="Cambria" panose="02040503050406030204" pitchFamily="18" charset="0"/>
                <a:cs typeface="Times New Roman" panose="02020603050405020304" pitchFamily="18" charset="0"/>
              </a:rPr>
              <a:t>)</a:t>
            </a:r>
          </a:p>
          <a:p>
            <a:pPr lvl="0"/>
            <a:endParaRPr lang="en-US" sz="3600" dirty="0">
              <a:latin typeface="Cambria" panose="02040503050406030204" pitchFamily="18" charset="0"/>
              <a:ea typeface="Cambria Math" panose="02040503050406030204" pitchFamily="18" charset="0"/>
              <a:cs typeface="Times New Roman" panose="02020603050405020304" pitchFamily="18" charset="0"/>
            </a:endParaRPr>
          </a:p>
          <a:p>
            <a:pPr lvl="0"/>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i="1" dirty="0" err="1">
                <a:latin typeface="Cambria" panose="02040503050406030204" pitchFamily="18" charset="0"/>
                <a:ea typeface="Cambria Math" panose="02040503050406030204" pitchFamily="18" charset="0"/>
                <a:cs typeface="Times New Roman" panose="02020603050405020304" pitchFamily="18" charset="0"/>
              </a:rPr>
              <a:t>i</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i="1" dirty="0" err="1">
                <a:latin typeface="Cambria" panose="02040503050406030204" pitchFamily="18" charset="0"/>
                <a:ea typeface="Cambria Math" panose="02040503050406030204" pitchFamily="18" charset="0"/>
                <a:cs typeface="Times New Roman" panose="02020603050405020304" pitchFamily="18" charset="0"/>
              </a:rPr>
              <a:t>i</a:t>
            </a:r>
            <a:r>
              <a:rPr lang="en-US" sz="3600" dirty="0">
                <a:latin typeface="Cambria" panose="02040503050406030204" pitchFamily="18" charset="0"/>
                <a:ea typeface="Cambria Math" panose="02040503050406030204" pitchFamily="18" charset="0"/>
                <a:cs typeface="Times New Roman" panose="02020603050405020304" pitchFamily="18" charset="0"/>
              </a:rPr>
              <a:t> ∊ (</a:t>
            </a:r>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i="1" dirty="0">
                <a:latin typeface="Cambria" panose="02040503050406030204" pitchFamily="18" charset="0"/>
                <a:cs typeface="Times New Roman" panose="02020603050405020304" pitchFamily="18" charset="0"/>
              </a:rPr>
              <a:t>' -</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i="1" dirty="0">
                <a:latin typeface="Cambria" panose="02040503050406030204" pitchFamily="18" charset="0"/>
                <a:ea typeface="Cambria Math" panose="02040503050406030204" pitchFamily="18" charset="0"/>
                <a:cs typeface="Times New Roman" panose="02020603050405020304" pitchFamily="18" charset="0"/>
              </a:rPr>
              <a:t>aid</a:t>
            </a:r>
            <a:r>
              <a:rPr lang="en-US" sz="3600" dirty="0">
                <a:latin typeface="Cambria" panose="02040503050406030204" pitchFamily="18" charset="0"/>
                <a:ea typeface="Cambria Math" panose="02040503050406030204" pitchFamily="18" charset="0"/>
                <a:cs typeface="Times New Roman" panose="02020603050405020304" pitchFamily="18" charset="0"/>
              </a:rPr>
              <a:t>}))</a:t>
            </a:r>
            <a:r>
              <a:rPr lang="en-US" sz="3600" dirty="0">
                <a:latin typeface="Cambria" panose="02040503050406030204" pitchFamily="18" charset="0"/>
                <a:cs typeface="Times New Roman" panose="02020603050405020304" pitchFamily="18" charset="0"/>
              </a:rPr>
              <a:t> ⇒ (</a:t>
            </a:r>
            <a:r>
              <a:rPr lang="el-GR" sz="3600" i="1" dirty="0">
                <a:solidFill>
                  <a:schemeClr val="bg1"/>
                </a:solidFill>
                <a:latin typeface="Cambria" panose="02040503050406030204" pitchFamily="18" charset="0"/>
                <a:cs typeface="Times New Roman" panose="02020603050405020304" pitchFamily="18" charset="0"/>
              </a:rPr>
              <a:t>μ</a:t>
            </a:r>
            <a:r>
              <a:rPr lang="en-US" sz="3600" baseline="-25000" dirty="0">
                <a:solidFill>
                  <a:schemeClr val="bg1"/>
                </a:solidFill>
                <a:latin typeface="Cambria" panose="02040503050406030204" pitchFamily="18" charset="0"/>
                <a:cs typeface="Times New Roman" panose="02020603050405020304" pitchFamily="18" charset="0"/>
              </a:rPr>
              <a:t>mi</a:t>
            </a:r>
            <a:r>
              <a:rPr lang="en-US" sz="3600" dirty="0">
                <a:solidFill>
                  <a:schemeClr val="bg1"/>
                </a:solidFill>
                <a:latin typeface="Cambria" panose="02040503050406030204" pitchFamily="18" charset="0"/>
                <a:cs typeface="Times New Roman" panose="02020603050405020304" pitchFamily="18" charset="0"/>
              </a:rPr>
              <a:t>(</a:t>
            </a:r>
            <a:r>
              <a:rPr lang="en-US" sz="3600" i="1" dirty="0" err="1">
                <a:solidFill>
                  <a:schemeClr val="bg1"/>
                </a:solidFill>
                <a:latin typeface="Cambria" panose="02040503050406030204" pitchFamily="18" charset="0"/>
                <a:cs typeface="Times New Roman" panose="02020603050405020304" pitchFamily="18" charset="0"/>
              </a:rPr>
              <a:t>i</a:t>
            </a:r>
            <a:r>
              <a:rPr lang="en-US" sz="3600" dirty="0">
                <a:solidFill>
                  <a:schemeClr val="bg1"/>
                </a:solidFill>
                <a:latin typeface="Cambria" panose="02040503050406030204" pitchFamily="18" charset="0"/>
                <a:cs typeface="Times New Roman" panose="02020603050405020304" pitchFamily="18" charset="0"/>
              </a:rPr>
              <a:t>)</a:t>
            </a:r>
            <a:r>
              <a:rPr lang="en-US" sz="3600" dirty="0">
                <a:latin typeface="Cambria" panose="02040503050406030204" pitchFamily="18" charset="0"/>
                <a:cs typeface="Times New Roman" panose="02020603050405020304" pitchFamily="18" charset="0"/>
              </a:rPr>
              <a:t> = #</a:t>
            </a:r>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i="1" dirty="0">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 #</a:t>
            </a:r>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dirty="0">
                <a:latin typeface="Cambria" panose="02040503050406030204" pitchFamily="18" charset="0"/>
                <a:cs typeface="Times New Roman" panose="02020603050405020304" pitchFamily="18" charset="0"/>
              </a:rPr>
              <a:t>)</a:t>
            </a:r>
            <a:endParaRPr lang="en-US" sz="3600" dirty="0">
              <a:latin typeface="Cambria" panose="02040503050406030204" pitchFamily="18" charset="0"/>
              <a:ea typeface="Cambria Math" panose="020405030504060302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C4806B5D-3B07-453F-9D5D-C8E999DE885F}"/>
              </a:ext>
            </a:extLst>
          </p:cNvPr>
          <p:cNvGrpSpPr/>
          <p:nvPr/>
        </p:nvGrpSpPr>
        <p:grpSpPr>
          <a:xfrm>
            <a:off x="462643" y="696783"/>
            <a:ext cx="848973" cy="646331"/>
            <a:chOff x="7714646" y="3013496"/>
            <a:chExt cx="848973" cy="646331"/>
          </a:xfrm>
        </p:grpSpPr>
        <p:sp>
          <p:nvSpPr>
            <p:cNvPr id="12" name="TextBox 11">
              <a:extLst>
                <a:ext uri="{FF2B5EF4-FFF2-40B4-BE49-F238E27FC236}">
                  <a16:creationId xmlns:a16="http://schemas.microsoft.com/office/drawing/2014/main" id="{2B3F4537-4169-4385-A670-2D55889BA685}"/>
                </a:ext>
              </a:extLst>
            </p:cNvPr>
            <p:cNvSpPr txBox="1"/>
            <p:nvPr/>
          </p:nvSpPr>
          <p:spPr>
            <a:xfrm>
              <a:off x="7714646" y="3013496"/>
              <a:ext cx="558166" cy="646331"/>
            </a:xfrm>
            <a:prstGeom prst="rect">
              <a:avLst/>
            </a:prstGeom>
            <a:noFill/>
          </p:spPr>
          <p:txBody>
            <a:bodyPr wrap="none" rtlCol="0">
              <a:spAutoFit/>
            </a:bodyPr>
            <a:lstStyle/>
            <a:p>
              <a:r>
                <a:rPr lang="en-US" sz="3600" i="1" dirty="0" err="1">
                  <a:solidFill>
                    <a:srgbClr val="4B0096"/>
                  </a:solidFill>
                  <a:latin typeface="Cambria" panose="02040503050406030204" pitchFamily="18" charset="0"/>
                  <a:cs typeface="Times New Roman" panose="02020603050405020304" pitchFamily="18" charset="0"/>
                </a:rPr>
                <a:t>f</a:t>
              </a:r>
              <a:r>
                <a:rPr lang="en-US" sz="3600" baseline="-25000" dirty="0" err="1">
                  <a:solidFill>
                    <a:srgbClr val="4B0096"/>
                  </a:solidFill>
                  <a:latin typeface="Cambria" panose="02040503050406030204" pitchFamily="18" charset="0"/>
                  <a:cs typeface="Times New Roman" panose="02020603050405020304" pitchFamily="18" charset="0"/>
                </a:rPr>
                <a:t>p</a:t>
              </a:r>
              <a:r>
                <a:rPr lang="en-US" sz="3600" baseline="-25000" dirty="0">
                  <a:solidFill>
                    <a:srgbClr val="4B0096"/>
                  </a:solidFill>
                  <a:latin typeface="Cambria" panose="02040503050406030204" pitchFamily="18" charset="0"/>
                  <a:cs typeface="Times New Roman" panose="02020603050405020304" pitchFamily="18" charset="0"/>
                </a:rPr>
                <a:t> </a:t>
              </a:r>
            </a:p>
          </p:txBody>
        </p:sp>
        <p:sp>
          <p:nvSpPr>
            <p:cNvPr id="13" name="TextBox 12">
              <a:extLst>
                <a:ext uri="{FF2B5EF4-FFF2-40B4-BE49-F238E27FC236}">
                  <a16:creationId xmlns:a16="http://schemas.microsoft.com/office/drawing/2014/main" id="{C7362FF1-CE36-4AB2-90D3-33CA9DEC4BE9}"/>
                </a:ext>
              </a:extLst>
            </p:cNvPr>
            <p:cNvSpPr txBox="1"/>
            <p:nvPr/>
          </p:nvSpPr>
          <p:spPr>
            <a:xfrm>
              <a:off x="8013481" y="3176259"/>
              <a:ext cx="550138" cy="461665"/>
            </a:xfrm>
            <a:prstGeom prst="rect">
              <a:avLst/>
            </a:prstGeom>
            <a:noFill/>
          </p:spPr>
          <p:txBody>
            <a:bodyPr wrap="square" rtlCol="0">
              <a:spAutoFit/>
            </a:bodyPr>
            <a:lstStyle/>
            <a:p>
              <a:r>
                <a:rPr lang="el-GR" sz="3600" baseline="30000" dirty="0">
                  <a:solidFill>
                    <a:srgbClr val="4B0096"/>
                  </a:solidFill>
                  <a:latin typeface="Cambria" panose="02040503050406030204" pitchFamily="18" charset="0"/>
                  <a:cs typeface="Times New Roman" panose="02020603050405020304" pitchFamily="18" charset="0"/>
                </a:rPr>
                <a:t>μ</a:t>
              </a:r>
              <a:endParaRPr lang="en-US" sz="3600" baseline="-25000" dirty="0">
                <a:solidFill>
                  <a:srgbClr val="4B0096"/>
                </a:solidFill>
                <a:latin typeface="Cambria" panose="02040503050406030204" pitchFamily="18" charset="0"/>
                <a:cs typeface="Times New Roman" panose="02020603050405020304" pitchFamily="18" charset="0"/>
              </a:endParaRPr>
            </a:p>
          </p:txBody>
        </p:sp>
      </p:grpSp>
      <p:sp>
        <p:nvSpPr>
          <p:cNvPr id="20" name="TextBox 19">
            <a:extLst>
              <a:ext uri="{FF2B5EF4-FFF2-40B4-BE49-F238E27FC236}">
                <a16:creationId xmlns:a16="http://schemas.microsoft.com/office/drawing/2014/main" id="{30376E1D-A641-4280-8BED-C8DB05AEE9B9}"/>
              </a:ext>
            </a:extLst>
          </p:cNvPr>
          <p:cNvSpPr txBox="1"/>
          <p:nvPr/>
        </p:nvSpPr>
        <p:spPr>
          <a:xfrm>
            <a:off x="4891207" y="2885517"/>
            <a:ext cx="4389984" cy="646331"/>
          </a:xfrm>
          <a:prstGeom prst="rect">
            <a:avLst/>
          </a:prstGeom>
          <a:noFill/>
        </p:spPr>
        <p:txBody>
          <a:bodyPr wrap="none" rtlCol="0">
            <a:spAutoFit/>
          </a:bodyPr>
          <a:lstStyle/>
          <a:p>
            <a:pPr lvl="0"/>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i="1" dirty="0">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 </a:t>
            </a:r>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dirty="0">
                <a:latin typeface="Cambria" panose="02040503050406030204" pitchFamily="18" charset="0"/>
                <a:cs typeface="Times New Roman" panose="02020603050405020304" pitchFamily="18" charset="0"/>
              </a:rPr>
              <a:t> </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i="1" dirty="0">
                <a:latin typeface="Cambria" panose="02040503050406030204" pitchFamily="18" charset="0"/>
                <a:ea typeface="Cambria Math" panose="02040503050406030204" pitchFamily="18" charset="0"/>
                <a:cs typeface="Times New Roman" panose="02020603050405020304" pitchFamily="18" charset="0"/>
              </a:rPr>
              <a:t>aid</a:t>
            </a:r>
            <a:r>
              <a:rPr lang="en-US" sz="3600" dirty="0">
                <a:latin typeface="Cambria" panose="02040503050406030204" pitchFamily="18" charset="0"/>
                <a:ea typeface="Cambria Math" panose="02040503050406030204" pitchFamily="18" charset="0"/>
                <a:cs typeface="Times New Roman" panose="02020603050405020304" pitchFamily="18" charset="0"/>
              </a:rPr>
              <a:t>}</a:t>
            </a:r>
            <a:endParaRPr lang="en-US" sz="2800" baseline="-25000" dirty="0">
              <a:latin typeface="Cambria" panose="020405030504060302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9640DA2B-D5F2-418B-B0B6-EAA182097DCE}"/>
              </a:ext>
            </a:extLst>
          </p:cNvPr>
          <p:cNvSpPr txBox="1"/>
          <p:nvPr/>
        </p:nvSpPr>
        <p:spPr>
          <a:xfrm>
            <a:off x="4817153" y="3801286"/>
            <a:ext cx="4229684" cy="646331"/>
          </a:xfrm>
          <a:prstGeom prst="rect">
            <a:avLst/>
          </a:prstGeom>
          <a:noFill/>
        </p:spPr>
        <p:txBody>
          <a:bodyPr wrap="none" rtlCol="0">
            <a:spAutoFit/>
          </a:bodyPr>
          <a:lstStyle/>
          <a:p>
            <a:pPr lvl="0"/>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i="1" dirty="0">
                <a:latin typeface="Cambria" panose="02040503050406030204" pitchFamily="18" charset="0"/>
                <a:cs typeface="Times New Roman" panose="02020603050405020304" pitchFamily="18" charset="0"/>
              </a:rPr>
              <a:t>' </a:t>
            </a:r>
            <a:r>
              <a:rPr lang="en-US" sz="3600" dirty="0">
                <a:latin typeface="Cambria" panose="02040503050406030204" pitchFamily="18" charset="0"/>
                <a:cs typeface="Times New Roman" panose="02020603050405020304" pitchFamily="18" charset="0"/>
              </a:rPr>
              <a:t>= </a:t>
            </a:r>
            <a:r>
              <a:rPr lang="en-US" sz="3600" dirty="0">
                <a:latin typeface="Cambria Math" panose="02040503050406030204" pitchFamily="18" charset="0"/>
                <a:ea typeface="Cambria Math" panose="02040503050406030204" pitchFamily="18" charset="0"/>
                <a:cs typeface="Times New Roman" panose="02020603050405020304" pitchFamily="18" charset="0"/>
              </a:rPr>
              <a:t>𝔸</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break</a:t>
            </a:r>
            <a:r>
              <a:rPr lang="en-US" sz="3600" dirty="0">
                <a:latin typeface="Cambria" panose="02040503050406030204" pitchFamily="18" charset="0"/>
                <a:cs typeface="Times New Roman" panose="02020603050405020304" pitchFamily="18" charset="0"/>
              </a:rPr>
              <a:t> -</a:t>
            </a:r>
            <a:r>
              <a:rPr lang="en-US" sz="3600" dirty="0">
                <a:latin typeface="Cambria" panose="02040503050406030204" pitchFamily="18" charset="0"/>
                <a:ea typeface="Cambria Math" panose="02040503050406030204" pitchFamily="18" charset="0"/>
                <a:cs typeface="Times New Roman" panose="02020603050405020304" pitchFamily="18" charset="0"/>
              </a:rPr>
              <a:t> {</a:t>
            </a:r>
            <a:r>
              <a:rPr lang="en-US" sz="3600" i="1" dirty="0">
                <a:latin typeface="Cambria" panose="02040503050406030204" pitchFamily="18" charset="0"/>
                <a:ea typeface="Cambria Math" panose="02040503050406030204" pitchFamily="18" charset="0"/>
                <a:cs typeface="Times New Roman" panose="02020603050405020304" pitchFamily="18" charset="0"/>
              </a:rPr>
              <a:t>aid</a:t>
            </a:r>
            <a:r>
              <a:rPr lang="en-US" sz="3600" dirty="0">
                <a:latin typeface="Cambria" panose="02040503050406030204" pitchFamily="18" charset="0"/>
                <a:ea typeface="Cambria Math" panose="02040503050406030204" pitchFamily="18" charset="0"/>
                <a:cs typeface="Times New Roman" panose="02020603050405020304" pitchFamily="18" charset="0"/>
              </a:rPr>
              <a:t>}</a:t>
            </a:r>
            <a:endParaRPr lang="en-US" sz="2800" baseline="-25000" dirty="0">
              <a:latin typeface="Cambria" panose="020405030504060302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C9424EB8-8D6D-4C32-B241-2759C513220E}"/>
              </a:ext>
            </a:extLst>
          </p:cNvPr>
          <p:cNvSpPr txBox="1"/>
          <p:nvPr/>
        </p:nvSpPr>
        <p:spPr>
          <a:xfrm>
            <a:off x="6413544" y="4898379"/>
            <a:ext cx="1253869" cy="646331"/>
          </a:xfrm>
          <a:prstGeom prst="rect">
            <a:avLst/>
          </a:prstGeom>
          <a:noFill/>
        </p:spPr>
        <p:txBody>
          <a:bodyPr wrap="none" rtlCol="0">
            <a:spAutoFit/>
          </a:bodyPr>
          <a:lstStyle/>
          <a:p>
            <a:pPr lvl="0"/>
            <a:r>
              <a:rPr lang="el-GR" sz="3600" i="1" dirty="0">
                <a:latin typeface="Cambria" panose="02040503050406030204" pitchFamily="18" charset="0"/>
                <a:cs typeface="Times New Roman" panose="02020603050405020304" pitchFamily="18" charset="0"/>
              </a:rPr>
              <a:t>μ</a:t>
            </a:r>
            <a:r>
              <a:rPr lang="en-US" sz="3600" baseline="-25000" dirty="0">
                <a:latin typeface="Cambria" panose="02040503050406030204" pitchFamily="18" charset="0"/>
                <a:cs typeface="Times New Roman" panose="02020603050405020304" pitchFamily="18" charset="0"/>
              </a:rPr>
              <a:t>mi</a:t>
            </a:r>
            <a:r>
              <a:rPr lang="en-US" sz="3600" dirty="0">
                <a:latin typeface="Cambria" panose="02040503050406030204" pitchFamily="18" charset="0"/>
                <a:cs typeface="Times New Roman" panose="02020603050405020304" pitchFamily="18" charset="0"/>
              </a:rPr>
              <a:t>(</a:t>
            </a:r>
            <a:r>
              <a:rPr lang="en-US" sz="3600" i="1" dirty="0" err="1">
                <a:latin typeface="Cambria" panose="02040503050406030204" pitchFamily="18" charset="0"/>
                <a:cs typeface="Times New Roman" panose="02020603050405020304" pitchFamily="18" charset="0"/>
              </a:rPr>
              <a:t>i</a:t>
            </a:r>
            <a:r>
              <a:rPr lang="en-US" sz="3600" dirty="0">
                <a:latin typeface="Cambria" panose="02040503050406030204" pitchFamily="18" charset="0"/>
                <a:cs typeface="Times New Roman" panose="02020603050405020304" pitchFamily="18" charset="0"/>
              </a:rPr>
              <a:t>)</a:t>
            </a:r>
            <a:endParaRPr lang="en-US" sz="2800" baseline="-250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479226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solidFill>
                  <a:schemeClr val="accent6">
                    <a:lumMod val="20000"/>
                    <a:lumOff val="80000"/>
                  </a:schemeClr>
                </a:solidFill>
                <a:latin typeface="Consolas" panose="020B0609020204030204" pitchFamily="49" charset="0"/>
              </a:rPr>
              <a:t>181</a:t>
            </a:fld>
            <a:endParaRPr lang="en-US">
              <a:solidFill>
                <a:schemeClr val="accent6">
                  <a:lumMod val="20000"/>
                  <a:lumOff val="80000"/>
                </a:schemeClr>
              </a:solidFill>
              <a:latin typeface="Consolas" panose="020B0609020204030204" pitchFamily="49" charset="0"/>
            </a:endParaRPr>
          </a:p>
        </p:txBody>
      </p:sp>
      <p:sp>
        <p:nvSpPr>
          <p:cNvPr id="6" name="TextBox 5">
            <a:extLst>
              <a:ext uri="{FF2B5EF4-FFF2-40B4-BE49-F238E27FC236}">
                <a16:creationId xmlns:a16="http://schemas.microsoft.com/office/drawing/2014/main" id="{9FEC35B0-AC62-475B-A383-938AFB14364D}"/>
              </a:ext>
            </a:extLst>
          </p:cNvPr>
          <p:cNvSpPr txBox="1"/>
          <p:nvPr/>
        </p:nvSpPr>
        <p:spPr>
          <a:xfrm>
            <a:off x="3272589" y="1317612"/>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DEVS + Agent-Based Modeling</a:t>
            </a:r>
          </a:p>
        </p:txBody>
      </p:sp>
      <p:sp>
        <p:nvSpPr>
          <p:cNvPr id="7" name="TextBox 6">
            <a:extLst>
              <a:ext uri="{FF2B5EF4-FFF2-40B4-BE49-F238E27FC236}">
                <a16:creationId xmlns:a16="http://schemas.microsoft.com/office/drawing/2014/main" id="{423533A4-1064-4E3F-9D6E-5004ED541581}"/>
              </a:ext>
            </a:extLst>
          </p:cNvPr>
          <p:cNvSpPr txBox="1"/>
          <p:nvPr/>
        </p:nvSpPr>
        <p:spPr>
          <a:xfrm>
            <a:off x="3272589" y="2218310"/>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The Essence of DEVS</a:t>
            </a:r>
          </a:p>
        </p:txBody>
      </p:sp>
      <p:sp>
        <p:nvSpPr>
          <p:cNvPr id="8" name="TextBox 7">
            <a:extLst>
              <a:ext uri="{FF2B5EF4-FFF2-40B4-BE49-F238E27FC236}">
                <a16:creationId xmlns:a16="http://schemas.microsoft.com/office/drawing/2014/main" id="{D27D8BD0-F772-442D-B70B-E630B099763D}"/>
              </a:ext>
            </a:extLst>
          </p:cNvPr>
          <p:cNvSpPr txBox="1"/>
          <p:nvPr/>
        </p:nvSpPr>
        <p:spPr>
          <a:xfrm>
            <a:off x="3272589" y="3119008"/>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Symmetric DEVS</a:t>
            </a:r>
          </a:p>
        </p:txBody>
      </p:sp>
      <p:sp>
        <p:nvSpPr>
          <p:cNvPr id="9" name="TextBox 8">
            <a:extLst>
              <a:ext uri="{FF2B5EF4-FFF2-40B4-BE49-F238E27FC236}">
                <a16:creationId xmlns:a16="http://schemas.microsoft.com/office/drawing/2014/main" id="{CC4883A0-C633-4C04-9367-03A591186193}"/>
              </a:ext>
            </a:extLst>
          </p:cNvPr>
          <p:cNvSpPr txBox="1"/>
          <p:nvPr/>
        </p:nvSpPr>
        <p:spPr>
          <a:xfrm>
            <a:off x="3272589" y="416914"/>
            <a:ext cx="3649579"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Tutorial Outline:</a:t>
            </a:r>
          </a:p>
        </p:txBody>
      </p:sp>
      <p:sp>
        <p:nvSpPr>
          <p:cNvPr id="10" name="TextBox 9">
            <a:extLst>
              <a:ext uri="{FF2B5EF4-FFF2-40B4-BE49-F238E27FC236}">
                <a16:creationId xmlns:a16="http://schemas.microsoft.com/office/drawing/2014/main" id="{E1661CCC-3724-4596-99B9-47F034F946A2}"/>
              </a:ext>
            </a:extLst>
          </p:cNvPr>
          <p:cNvSpPr txBox="1"/>
          <p:nvPr/>
        </p:nvSpPr>
        <p:spPr>
          <a:xfrm>
            <a:off x="3497180" y="4920149"/>
            <a:ext cx="537409" cy="523220"/>
          </a:xfrm>
          <a:prstGeom prst="rect">
            <a:avLst/>
          </a:prstGeom>
          <a:noFill/>
        </p:spPr>
        <p:txBody>
          <a:bodyPr wrap="square" rtlCol="0">
            <a:spAutoFit/>
          </a:bodyPr>
          <a:lstStyle/>
          <a:p>
            <a:r>
              <a:rPr lang="en-US" sz="2800" dirty="0">
                <a:solidFill>
                  <a:srgbClr val="FF0000"/>
                </a:solidFill>
                <a:latin typeface="Consolas" panose="020B0609020204030204" pitchFamily="49" charset="0"/>
                <a:sym typeface="Wingdings" panose="05000000000000000000" pitchFamily="2" charset="2"/>
              </a:rPr>
              <a:t></a:t>
            </a:r>
          </a:p>
        </p:txBody>
      </p:sp>
      <p:sp>
        <p:nvSpPr>
          <p:cNvPr id="12" name="TextBox 11">
            <a:extLst>
              <a:ext uri="{FF2B5EF4-FFF2-40B4-BE49-F238E27FC236}">
                <a16:creationId xmlns:a16="http://schemas.microsoft.com/office/drawing/2014/main" id="{2DEAF773-ADF3-4876-B3A9-AB5E1B6394A7}"/>
              </a:ext>
            </a:extLst>
          </p:cNvPr>
          <p:cNvSpPr txBox="1"/>
          <p:nvPr/>
        </p:nvSpPr>
        <p:spPr>
          <a:xfrm>
            <a:off x="3272588" y="4025720"/>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Agent Behavior</a:t>
            </a:r>
          </a:p>
        </p:txBody>
      </p:sp>
      <p:sp>
        <p:nvSpPr>
          <p:cNvPr id="13" name="TextBox 12">
            <a:extLst>
              <a:ext uri="{FF2B5EF4-FFF2-40B4-BE49-F238E27FC236}">
                <a16:creationId xmlns:a16="http://schemas.microsoft.com/office/drawing/2014/main" id="{F8F5C490-00A5-4776-B30B-B7C8B1F5A962}"/>
              </a:ext>
            </a:extLst>
          </p:cNvPr>
          <p:cNvSpPr txBox="1"/>
          <p:nvPr/>
        </p:nvSpPr>
        <p:spPr>
          <a:xfrm>
            <a:off x="3272587" y="4929425"/>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Agent Interaction</a:t>
            </a:r>
          </a:p>
        </p:txBody>
      </p:sp>
      <p:sp>
        <p:nvSpPr>
          <p:cNvPr id="14" name="TextBox 13">
            <a:extLst>
              <a:ext uri="{FF2B5EF4-FFF2-40B4-BE49-F238E27FC236}">
                <a16:creationId xmlns:a16="http://schemas.microsoft.com/office/drawing/2014/main" id="{C15D6521-AB2A-4D46-BA59-F9B7A9B90B33}"/>
              </a:ext>
            </a:extLst>
          </p:cNvPr>
          <p:cNvSpPr txBox="1"/>
          <p:nvPr/>
        </p:nvSpPr>
        <p:spPr>
          <a:xfrm>
            <a:off x="3272586" y="5827116"/>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The Future of DEVS</a:t>
            </a:r>
          </a:p>
        </p:txBody>
      </p:sp>
      <p:sp>
        <p:nvSpPr>
          <p:cNvPr id="15" name="Rectangle 14">
            <a:extLst>
              <a:ext uri="{FF2B5EF4-FFF2-40B4-BE49-F238E27FC236}">
                <a16:creationId xmlns:a16="http://schemas.microsoft.com/office/drawing/2014/main" id="{94A354DE-102A-4D64-A719-0A010F87E268}"/>
              </a:ext>
            </a:extLst>
          </p:cNvPr>
          <p:cNvSpPr/>
          <p:nvPr/>
        </p:nvSpPr>
        <p:spPr>
          <a:xfrm>
            <a:off x="4034590" y="4845800"/>
            <a:ext cx="3576824" cy="66574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7685631"/>
      </p:ext>
    </p:extLst>
  </p:cSld>
  <p:clrMapOvr>
    <a:masterClrMapping/>
  </p:clrMapOvr>
  <p:transition spd="slow">
    <p:comb/>
  </p:transition>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solidFill>
                  <a:schemeClr val="accent6">
                    <a:lumMod val="20000"/>
                    <a:lumOff val="80000"/>
                  </a:schemeClr>
                </a:solidFill>
                <a:latin typeface="Consolas" panose="020B0609020204030204" pitchFamily="49" charset="0"/>
              </a:rPr>
              <a:t>182</a:t>
            </a:fld>
            <a:endParaRPr lang="en-US">
              <a:solidFill>
                <a:schemeClr val="accent6">
                  <a:lumMod val="20000"/>
                  <a:lumOff val="80000"/>
                </a:schemeClr>
              </a:solidFill>
              <a:latin typeface="Consolas" panose="020B0609020204030204" pitchFamily="49" charset="0"/>
            </a:endParaRPr>
          </a:p>
        </p:txBody>
      </p:sp>
      <p:sp>
        <p:nvSpPr>
          <p:cNvPr id="6" name="TextBox 5">
            <a:extLst>
              <a:ext uri="{FF2B5EF4-FFF2-40B4-BE49-F238E27FC236}">
                <a16:creationId xmlns:a16="http://schemas.microsoft.com/office/drawing/2014/main" id="{9FEC35B0-AC62-475B-A383-938AFB14364D}"/>
              </a:ext>
            </a:extLst>
          </p:cNvPr>
          <p:cNvSpPr txBox="1"/>
          <p:nvPr/>
        </p:nvSpPr>
        <p:spPr>
          <a:xfrm>
            <a:off x="3272589" y="1317612"/>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DEVS + Agent-Based Modeling</a:t>
            </a:r>
          </a:p>
        </p:txBody>
      </p:sp>
      <p:sp>
        <p:nvSpPr>
          <p:cNvPr id="7" name="TextBox 6">
            <a:extLst>
              <a:ext uri="{FF2B5EF4-FFF2-40B4-BE49-F238E27FC236}">
                <a16:creationId xmlns:a16="http://schemas.microsoft.com/office/drawing/2014/main" id="{423533A4-1064-4E3F-9D6E-5004ED541581}"/>
              </a:ext>
            </a:extLst>
          </p:cNvPr>
          <p:cNvSpPr txBox="1"/>
          <p:nvPr/>
        </p:nvSpPr>
        <p:spPr>
          <a:xfrm>
            <a:off x="3272589" y="2218310"/>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The Essence of DEVS</a:t>
            </a:r>
          </a:p>
        </p:txBody>
      </p:sp>
      <p:sp>
        <p:nvSpPr>
          <p:cNvPr id="8" name="TextBox 7">
            <a:extLst>
              <a:ext uri="{FF2B5EF4-FFF2-40B4-BE49-F238E27FC236}">
                <a16:creationId xmlns:a16="http://schemas.microsoft.com/office/drawing/2014/main" id="{D27D8BD0-F772-442D-B70B-E630B099763D}"/>
              </a:ext>
            </a:extLst>
          </p:cNvPr>
          <p:cNvSpPr txBox="1"/>
          <p:nvPr/>
        </p:nvSpPr>
        <p:spPr>
          <a:xfrm>
            <a:off x="3272589" y="3119008"/>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Symmetric DEVS</a:t>
            </a:r>
          </a:p>
        </p:txBody>
      </p:sp>
      <p:sp>
        <p:nvSpPr>
          <p:cNvPr id="9" name="TextBox 8">
            <a:extLst>
              <a:ext uri="{FF2B5EF4-FFF2-40B4-BE49-F238E27FC236}">
                <a16:creationId xmlns:a16="http://schemas.microsoft.com/office/drawing/2014/main" id="{CC4883A0-C633-4C04-9367-03A591186193}"/>
              </a:ext>
            </a:extLst>
          </p:cNvPr>
          <p:cNvSpPr txBox="1"/>
          <p:nvPr/>
        </p:nvSpPr>
        <p:spPr>
          <a:xfrm>
            <a:off x="3272589" y="416914"/>
            <a:ext cx="3649579"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Tutorial Outline:</a:t>
            </a:r>
          </a:p>
        </p:txBody>
      </p:sp>
      <p:sp>
        <p:nvSpPr>
          <p:cNvPr id="12" name="TextBox 11">
            <a:extLst>
              <a:ext uri="{FF2B5EF4-FFF2-40B4-BE49-F238E27FC236}">
                <a16:creationId xmlns:a16="http://schemas.microsoft.com/office/drawing/2014/main" id="{2DEAF773-ADF3-4876-B3A9-AB5E1B6394A7}"/>
              </a:ext>
            </a:extLst>
          </p:cNvPr>
          <p:cNvSpPr txBox="1"/>
          <p:nvPr/>
        </p:nvSpPr>
        <p:spPr>
          <a:xfrm>
            <a:off x="3272588" y="4025720"/>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Agent Behavior</a:t>
            </a:r>
          </a:p>
        </p:txBody>
      </p:sp>
      <p:sp>
        <p:nvSpPr>
          <p:cNvPr id="13" name="TextBox 12">
            <a:extLst>
              <a:ext uri="{FF2B5EF4-FFF2-40B4-BE49-F238E27FC236}">
                <a16:creationId xmlns:a16="http://schemas.microsoft.com/office/drawing/2014/main" id="{F8F5C490-00A5-4776-B30B-B7C8B1F5A962}"/>
              </a:ext>
            </a:extLst>
          </p:cNvPr>
          <p:cNvSpPr txBox="1"/>
          <p:nvPr/>
        </p:nvSpPr>
        <p:spPr>
          <a:xfrm>
            <a:off x="3272587" y="4929425"/>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Agent Interaction</a:t>
            </a:r>
          </a:p>
        </p:txBody>
      </p:sp>
      <p:sp>
        <p:nvSpPr>
          <p:cNvPr id="14" name="TextBox 13">
            <a:extLst>
              <a:ext uri="{FF2B5EF4-FFF2-40B4-BE49-F238E27FC236}">
                <a16:creationId xmlns:a16="http://schemas.microsoft.com/office/drawing/2014/main" id="{C15D6521-AB2A-4D46-BA59-F9B7A9B90B33}"/>
              </a:ext>
            </a:extLst>
          </p:cNvPr>
          <p:cNvSpPr txBox="1"/>
          <p:nvPr/>
        </p:nvSpPr>
        <p:spPr>
          <a:xfrm>
            <a:off x="3272586" y="5827116"/>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The Future of DEVS</a:t>
            </a:r>
          </a:p>
        </p:txBody>
      </p:sp>
      <p:sp>
        <p:nvSpPr>
          <p:cNvPr id="16" name="TextBox 15">
            <a:extLst>
              <a:ext uri="{FF2B5EF4-FFF2-40B4-BE49-F238E27FC236}">
                <a16:creationId xmlns:a16="http://schemas.microsoft.com/office/drawing/2014/main" id="{6B426B16-72D1-4073-98B2-35EDF2BB8A80}"/>
              </a:ext>
            </a:extLst>
          </p:cNvPr>
          <p:cNvSpPr txBox="1"/>
          <p:nvPr/>
        </p:nvSpPr>
        <p:spPr>
          <a:xfrm>
            <a:off x="3497180" y="5826929"/>
            <a:ext cx="537409" cy="523220"/>
          </a:xfrm>
          <a:prstGeom prst="rect">
            <a:avLst/>
          </a:prstGeom>
          <a:noFill/>
        </p:spPr>
        <p:txBody>
          <a:bodyPr wrap="square" rtlCol="0">
            <a:spAutoFit/>
          </a:bodyPr>
          <a:lstStyle/>
          <a:p>
            <a:r>
              <a:rPr lang="en-US" sz="2800" dirty="0">
                <a:solidFill>
                  <a:srgbClr val="FF0000"/>
                </a:solidFill>
                <a:latin typeface="Consolas" panose="020B0609020204030204" pitchFamily="49" charset="0"/>
                <a:sym typeface="Wingdings" panose="05000000000000000000" pitchFamily="2" charset="2"/>
              </a:rPr>
              <a:t></a:t>
            </a:r>
          </a:p>
        </p:txBody>
      </p:sp>
      <p:sp>
        <p:nvSpPr>
          <p:cNvPr id="17" name="Rectangle 16">
            <a:extLst>
              <a:ext uri="{FF2B5EF4-FFF2-40B4-BE49-F238E27FC236}">
                <a16:creationId xmlns:a16="http://schemas.microsoft.com/office/drawing/2014/main" id="{18EC77D8-0EB4-4164-A5D6-E5EF41A6AF03}"/>
              </a:ext>
            </a:extLst>
          </p:cNvPr>
          <p:cNvSpPr/>
          <p:nvPr/>
        </p:nvSpPr>
        <p:spPr>
          <a:xfrm>
            <a:off x="4034590" y="5752580"/>
            <a:ext cx="3775910" cy="66574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6900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484870" y="6356350"/>
            <a:ext cx="2743200" cy="365125"/>
          </a:xfrm>
        </p:spPr>
        <p:txBody>
          <a:bodyPr/>
          <a:lstStyle/>
          <a:p>
            <a:fld id="{EC043B50-7102-4718-A93F-080F90E5C0DD}" type="slidenum">
              <a:rPr lang="en-US" smtClean="0"/>
              <a:t>183</a:t>
            </a:fld>
            <a:endParaRPr lang="en-US"/>
          </a:p>
        </p:txBody>
      </p:sp>
      <p:sp>
        <p:nvSpPr>
          <p:cNvPr id="7" name="Title 1">
            <a:extLst>
              <a:ext uri="{FF2B5EF4-FFF2-40B4-BE49-F238E27FC236}">
                <a16:creationId xmlns:a16="http://schemas.microsoft.com/office/drawing/2014/main" id="{0EB60F71-7AD7-4926-8BF4-1FE1C66FF290}"/>
              </a:ext>
            </a:extLst>
          </p:cNvPr>
          <p:cNvSpPr txBox="1">
            <a:spLocks/>
          </p:cNvSpPr>
          <p:nvPr/>
        </p:nvSpPr>
        <p:spPr>
          <a:xfrm>
            <a:off x="820762" y="2621573"/>
            <a:ext cx="10996246" cy="2415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4800" b="1" dirty="0">
                <a:solidFill>
                  <a:schemeClr val="tx1">
                    <a:lumMod val="75000"/>
                    <a:lumOff val="25000"/>
                  </a:schemeClr>
                </a:solidFill>
                <a:latin typeface="+mn-lt"/>
              </a:rPr>
              <a:t>To provide                           approaches for modeling and simulation</a:t>
            </a:r>
            <a:endParaRPr lang="en-US" b="1" dirty="0">
              <a:solidFill>
                <a:schemeClr val="tx1">
                  <a:lumMod val="75000"/>
                  <a:lumOff val="25000"/>
                </a:schemeClr>
              </a:solidFill>
              <a:latin typeface="+mn-lt"/>
            </a:endParaRPr>
          </a:p>
        </p:txBody>
      </p:sp>
      <p:sp>
        <p:nvSpPr>
          <p:cNvPr id="9" name="Title 1">
            <a:extLst>
              <a:ext uri="{FF2B5EF4-FFF2-40B4-BE49-F238E27FC236}">
                <a16:creationId xmlns:a16="http://schemas.microsoft.com/office/drawing/2014/main" id="{E1D42836-C5C2-4B69-B895-5EA2CC3EFAEE}"/>
              </a:ext>
            </a:extLst>
          </p:cNvPr>
          <p:cNvSpPr txBox="1">
            <a:spLocks/>
          </p:cNvSpPr>
          <p:nvPr/>
        </p:nvSpPr>
        <p:spPr>
          <a:xfrm>
            <a:off x="4099162" y="2750568"/>
            <a:ext cx="3276599" cy="12044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i="1" dirty="0">
                <a:solidFill>
                  <a:schemeClr val="accent6">
                    <a:lumMod val="75000"/>
                  </a:schemeClr>
                </a:solidFill>
                <a:latin typeface="+mn-lt"/>
              </a:rPr>
              <a:t>scalable</a:t>
            </a:r>
            <a:endParaRPr lang="en-US" sz="5400" b="1" i="1" dirty="0">
              <a:solidFill>
                <a:schemeClr val="accent6">
                  <a:lumMod val="75000"/>
                </a:schemeClr>
              </a:solidFill>
              <a:latin typeface="+mn-lt"/>
            </a:endParaRPr>
          </a:p>
        </p:txBody>
      </p:sp>
      <p:cxnSp>
        <p:nvCxnSpPr>
          <p:cNvPr id="10" name="Straight Connector 9">
            <a:extLst>
              <a:ext uri="{FF2B5EF4-FFF2-40B4-BE49-F238E27FC236}">
                <a16:creationId xmlns:a16="http://schemas.microsoft.com/office/drawing/2014/main" id="{E2D1F73A-EB30-49BE-B867-3BAB9C82F99F}"/>
              </a:ext>
            </a:extLst>
          </p:cNvPr>
          <p:cNvCxnSpPr>
            <a:cxnSpLocks/>
          </p:cNvCxnSpPr>
          <p:nvPr/>
        </p:nvCxnSpPr>
        <p:spPr>
          <a:xfrm>
            <a:off x="4099157" y="3758712"/>
            <a:ext cx="3264877"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EB8464A-CE3B-4EE2-A839-04A1A66EF42C}"/>
              </a:ext>
            </a:extLst>
          </p:cNvPr>
          <p:cNvSpPr txBox="1">
            <a:spLocks/>
          </p:cNvSpPr>
          <p:nvPr/>
        </p:nvSpPr>
        <p:spPr>
          <a:xfrm>
            <a:off x="512152" y="1019035"/>
            <a:ext cx="3938906" cy="10737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4">
                    <a:lumMod val="75000"/>
                  </a:schemeClr>
                </a:solidFill>
                <a:latin typeface="+mn-lt"/>
              </a:rPr>
              <a:t>Objective:</a:t>
            </a:r>
          </a:p>
        </p:txBody>
      </p:sp>
    </p:spTree>
    <p:extLst>
      <p:ext uri="{BB962C8B-B14F-4D97-AF65-F5344CB8AC3E}">
        <p14:creationId xmlns:p14="http://schemas.microsoft.com/office/powerpoint/2010/main" val="2171442893"/>
      </p:ext>
    </p:extLst>
  </p:cSld>
  <p:clrMapOvr>
    <a:masterClrMapping/>
  </p:clrMapOvr>
  <p:transition spd="slow">
    <p:comb/>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DB89EA2A-7A26-4B7A-8016-DEB02C4F460D}"/>
              </a:ext>
            </a:extLst>
          </p:cNvPr>
          <p:cNvSpPr/>
          <p:nvPr/>
        </p:nvSpPr>
        <p:spPr>
          <a:xfrm>
            <a:off x="10175632" y="479019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970F769-69A5-4546-BB4F-AB1D148CDB96}"/>
              </a:ext>
            </a:extLst>
          </p:cNvPr>
          <p:cNvSpPr/>
          <p:nvPr/>
        </p:nvSpPr>
        <p:spPr>
          <a:xfrm>
            <a:off x="8091302" y="181853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ECD2378-6007-4EF0-B3A4-784A5C4CBE17}"/>
              </a:ext>
            </a:extLst>
          </p:cNvPr>
          <p:cNvSpPr/>
          <p:nvPr/>
        </p:nvSpPr>
        <p:spPr>
          <a:xfrm>
            <a:off x="1288164" y="442348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96A8963D-1D07-47D3-8E81-4D8E2AFFBF58}"/>
              </a:ext>
            </a:extLst>
          </p:cNvPr>
          <p:cNvSpPr/>
          <p:nvPr/>
        </p:nvSpPr>
        <p:spPr>
          <a:xfrm>
            <a:off x="3169717" y="609481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3FE4DAB-457B-4141-B12E-247717A489CE}"/>
              </a:ext>
            </a:extLst>
          </p:cNvPr>
          <p:cNvSpPr/>
          <p:nvPr/>
        </p:nvSpPr>
        <p:spPr>
          <a:xfrm>
            <a:off x="5188468" y="353417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Rectangle 79">
            <a:extLst>
              <a:ext uri="{FF2B5EF4-FFF2-40B4-BE49-F238E27FC236}">
                <a16:creationId xmlns:a16="http://schemas.microsoft.com/office/drawing/2014/main" id="{2D5A355E-4BC1-4207-9ED9-F286BBA887F2}"/>
              </a:ext>
            </a:extLst>
          </p:cNvPr>
          <p:cNvSpPr/>
          <p:nvPr/>
        </p:nvSpPr>
        <p:spPr>
          <a:xfrm>
            <a:off x="4565772" y="78782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1" name="Rectangle 80">
            <a:extLst>
              <a:ext uri="{FF2B5EF4-FFF2-40B4-BE49-F238E27FC236}">
                <a16:creationId xmlns:a16="http://schemas.microsoft.com/office/drawing/2014/main" id="{F7551DAC-D95A-4095-9C43-CEDA1C3E5FA1}"/>
              </a:ext>
            </a:extLst>
          </p:cNvPr>
          <p:cNvSpPr/>
          <p:nvPr/>
        </p:nvSpPr>
        <p:spPr>
          <a:xfrm>
            <a:off x="11104502" y="46950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2" name="Rectangle 81">
            <a:extLst>
              <a:ext uri="{FF2B5EF4-FFF2-40B4-BE49-F238E27FC236}">
                <a16:creationId xmlns:a16="http://schemas.microsoft.com/office/drawing/2014/main" id="{A95ABB50-7818-4629-A195-67E9F5338C65}"/>
              </a:ext>
            </a:extLst>
          </p:cNvPr>
          <p:cNvSpPr/>
          <p:nvPr/>
        </p:nvSpPr>
        <p:spPr>
          <a:xfrm>
            <a:off x="1819053" y="145182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3" name="Rectangle 82">
            <a:extLst>
              <a:ext uri="{FF2B5EF4-FFF2-40B4-BE49-F238E27FC236}">
                <a16:creationId xmlns:a16="http://schemas.microsoft.com/office/drawing/2014/main" id="{CCB0EFBD-6644-44C2-A593-3229D506B51A}"/>
              </a:ext>
            </a:extLst>
          </p:cNvPr>
          <p:cNvSpPr/>
          <p:nvPr/>
        </p:nvSpPr>
        <p:spPr>
          <a:xfrm>
            <a:off x="6199766" y="577841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3" name="Slide Number Placeholder 3">
            <a:extLst>
              <a:ext uri="{FF2B5EF4-FFF2-40B4-BE49-F238E27FC236}">
                <a16:creationId xmlns:a16="http://schemas.microsoft.com/office/drawing/2014/main" id="{411AB7C3-B581-4004-9BFE-A8AB73424D31}"/>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184</a:t>
            </a:fld>
            <a:endParaRPr lang="en-US" dirty="0"/>
          </a:p>
        </p:txBody>
      </p:sp>
      <p:sp>
        <p:nvSpPr>
          <p:cNvPr id="14" name="Title 1">
            <a:extLst>
              <a:ext uri="{FF2B5EF4-FFF2-40B4-BE49-F238E27FC236}">
                <a16:creationId xmlns:a16="http://schemas.microsoft.com/office/drawing/2014/main" id="{801B12C6-A2D5-4978-9DC9-61120AB4F2E7}"/>
              </a:ext>
            </a:extLst>
          </p:cNvPr>
          <p:cNvSpPr txBox="1">
            <a:spLocks/>
          </p:cNvSpPr>
          <p:nvPr/>
        </p:nvSpPr>
        <p:spPr>
          <a:xfrm>
            <a:off x="615949" y="158751"/>
            <a:ext cx="2209313"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4">
                    <a:lumMod val="75000"/>
                  </a:schemeClr>
                </a:solidFill>
                <a:latin typeface="+mn-lt"/>
              </a:rPr>
              <a:t>Nodes</a:t>
            </a:r>
          </a:p>
        </p:txBody>
      </p:sp>
    </p:spTree>
    <p:extLst>
      <p:ext uri="{BB962C8B-B14F-4D97-AF65-F5344CB8AC3E}">
        <p14:creationId xmlns:p14="http://schemas.microsoft.com/office/powerpoint/2010/main" val="194456543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768573-B8E4-4D26-B060-F2AFEB045265}"/>
              </a:ext>
            </a:extLst>
          </p:cNvPr>
          <p:cNvSpPr>
            <a:spLocks noGrp="1"/>
          </p:cNvSpPr>
          <p:nvPr>
            <p:ph type="sldNum" sz="quarter" idx="12"/>
          </p:nvPr>
        </p:nvSpPr>
        <p:spPr/>
        <p:txBody>
          <a:bodyPr/>
          <a:lstStyle/>
          <a:p>
            <a:fld id="{EC043B50-7102-4718-A93F-080F90E5C0DD}" type="slidenum">
              <a:rPr lang="en-US" smtClean="0"/>
              <a:t>185</a:t>
            </a:fld>
            <a:endParaRPr lang="en-US" dirty="0"/>
          </a:p>
        </p:txBody>
      </p:sp>
      <p:sp>
        <p:nvSpPr>
          <p:cNvPr id="44" name="Rectangle 43">
            <a:extLst>
              <a:ext uri="{FF2B5EF4-FFF2-40B4-BE49-F238E27FC236}">
                <a16:creationId xmlns:a16="http://schemas.microsoft.com/office/drawing/2014/main" id="{0F2D808D-9AF9-4FCC-8D0A-C8A74D333FB4}"/>
              </a:ext>
            </a:extLst>
          </p:cNvPr>
          <p:cNvSpPr/>
          <p:nvPr/>
        </p:nvSpPr>
        <p:spPr>
          <a:xfrm>
            <a:off x="10175632" y="479019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D9256DE-5A2C-4329-89F2-5919EE684F35}"/>
              </a:ext>
            </a:extLst>
          </p:cNvPr>
          <p:cNvSpPr/>
          <p:nvPr/>
        </p:nvSpPr>
        <p:spPr>
          <a:xfrm>
            <a:off x="8091302" y="181853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F3F5F0D-F449-4DEC-8CF4-76B6E0072343}"/>
              </a:ext>
            </a:extLst>
          </p:cNvPr>
          <p:cNvSpPr/>
          <p:nvPr/>
        </p:nvSpPr>
        <p:spPr>
          <a:xfrm>
            <a:off x="1288164" y="442348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5022A38-E95D-4CB8-A4D9-BF77938D3ADA}"/>
              </a:ext>
            </a:extLst>
          </p:cNvPr>
          <p:cNvSpPr/>
          <p:nvPr/>
        </p:nvSpPr>
        <p:spPr>
          <a:xfrm>
            <a:off x="3169717" y="609481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C81F24A-9DE1-495B-A566-8BCC46FD283A}"/>
              </a:ext>
            </a:extLst>
          </p:cNvPr>
          <p:cNvSpPr/>
          <p:nvPr/>
        </p:nvSpPr>
        <p:spPr>
          <a:xfrm>
            <a:off x="5188468" y="353417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9" name="Rectangle 48">
            <a:extLst>
              <a:ext uri="{FF2B5EF4-FFF2-40B4-BE49-F238E27FC236}">
                <a16:creationId xmlns:a16="http://schemas.microsoft.com/office/drawing/2014/main" id="{12A714E5-2A9A-44DE-B10E-761F4D2A896E}"/>
              </a:ext>
            </a:extLst>
          </p:cNvPr>
          <p:cNvSpPr/>
          <p:nvPr/>
        </p:nvSpPr>
        <p:spPr>
          <a:xfrm>
            <a:off x="4565772" y="78782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0" name="Rectangle 49">
            <a:extLst>
              <a:ext uri="{FF2B5EF4-FFF2-40B4-BE49-F238E27FC236}">
                <a16:creationId xmlns:a16="http://schemas.microsoft.com/office/drawing/2014/main" id="{6B18F83A-79E9-4763-8069-90A205CA9F4F}"/>
              </a:ext>
            </a:extLst>
          </p:cNvPr>
          <p:cNvSpPr/>
          <p:nvPr/>
        </p:nvSpPr>
        <p:spPr>
          <a:xfrm>
            <a:off x="11104502" y="46950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1" name="Rectangle 50">
            <a:extLst>
              <a:ext uri="{FF2B5EF4-FFF2-40B4-BE49-F238E27FC236}">
                <a16:creationId xmlns:a16="http://schemas.microsoft.com/office/drawing/2014/main" id="{95607FB8-989B-47F5-A555-27421EAF8364}"/>
              </a:ext>
            </a:extLst>
          </p:cNvPr>
          <p:cNvSpPr/>
          <p:nvPr/>
        </p:nvSpPr>
        <p:spPr>
          <a:xfrm>
            <a:off x="1819053" y="145182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2" name="Rectangle 51">
            <a:extLst>
              <a:ext uri="{FF2B5EF4-FFF2-40B4-BE49-F238E27FC236}">
                <a16:creationId xmlns:a16="http://schemas.microsoft.com/office/drawing/2014/main" id="{D6190D4E-0F5C-4F3F-8EAC-E7CA079B9253}"/>
              </a:ext>
            </a:extLst>
          </p:cNvPr>
          <p:cNvSpPr/>
          <p:nvPr/>
        </p:nvSpPr>
        <p:spPr>
          <a:xfrm>
            <a:off x="6199766" y="577841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3" name="Rectangle 52">
            <a:extLst>
              <a:ext uri="{FF2B5EF4-FFF2-40B4-BE49-F238E27FC236}">
                <a16:creationId xmlns:a16="http://schemas.microsoft.com/office/drawing/2014/main" id="{B12B9B6E-9F3B-4BA0-9126-F2709D40CE2B}"/>
              </a:ext>
            </a:extLst>
          </p:cNvPr>
          <p:cNvSpPr/>
          <p:nvPr/>
        </p:nvSpPr>
        <p:spPr>
          <a:xfrm>
            <a:off x="8264402" y="405775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7E42101-A183-4AF7-B224-27DD19AE2CE1}"/>
              </a:ext>
            </a:extLst>
          </p:cNvPr>
          <p:cNvSpPr/>
          <p:nvPr/>
        </p:nvSpPr>
        <p:spPr>
          <a:xfrm>
            <a:off x="9937688" y="248114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57C1BA1-7348-4E14-8F36-583241D9F7D9}"/>
              </a:ext>
            </a:extLst>
          </p:cNvPr>
          <p:cNvSpPr/>
          <p:nvPr/>
        </p:nvSpPr>
        <p:spPr>
          <a:xfrm>
            <a:off x="719226" y="570023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4F70756-E438-410D-97D2-E759F73D7542}"/>
              </a:ext>
            </a:extLst>
          </p:cNvPr>
          <p:cNvSpPr/>
          <p:nvPr/>
        </p:nvSpPr>
        <p:spPr>
          <a:xfrm>
            <a:off x="4048579" y="501068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145293A-691B-47B4-BC10-2D6A781ADAC7}"/>
              </a:ext>
            </a:extLst>
          </p:cNvPr>
          <p:cNvSpPr/>
          <p:nvPr/>
        </p:nvSpPr>
        <p:spPr>
          <a:xfrm>
            <a:off x="6315624" y="291896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Rectangle 57">
            <a:extLst>
              <a:ext uri="{FF2B5EF4-FFF2-40B4-BE49-F238E27FC236}">
                <a16:creationId xmlns:a16="http://schemas.microsoft.com/office/drawing/2014/main" id="{C2F58E71-EAE5-4B5E-A813-01E64182D138}"/>
              </a:ext>
            </a:extLst>
          </p:cNvPr>
          <p:cNvSpPr/>
          <p:nvPr/>
        </p:nvSpPr>
        <p:spPr>
          <a:xfrm>
            <a:off x="2909333" y="46883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9" name="Rectangle 58">
            <a:extLst>
              <a:ext uri="{FF2B5EF4-FFF2-40B4-BE49-F238E27FC236}">
                <a16:creationId xmlns:a16="http://schemas.microsoft.com/office/drawing/2014/main" id="{BEFEBE14-40C4-46FC-AAB0-86F0B2CDB2F2}"/>
              </a:ext>
            </a:extLst>
          </p:cNvPr>
          <p:cNvSpPr/>
          <p:nvPr/>
        </p:nvSpPr>
        <p:spPr>
          <a:xfrm>
            <a:off x="9550826" y="87459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Rectangle 59">
            <a:extLst>
              <a:ext uri="{FF2B5EF4-FFF2-40B4-BE49-F238E27FC236}">
                <a16:creationId xmlns:a16="http://schemas.microsoft.com/office/drawing/2014/main" id="{9F513AA2-BC7A-4F18-8395-661BED189C90}"/>
              </a:ext>
            </a:extLst>
          </p:cNvPr>
          <p:cNvSpPr/>
          <p:nvPr/>
        </p:nvSpPr>
        <p:spPr>
          <a:xfrm>
            <a:off x="2428284" y="263750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1" name="Rectangle 60">
            <a:extLst>
              <a:ext uri="{FF2B5EF4-FFF2-40B4-BE49-F238E27FC236}">
                <a16:creationId xmlns:a16="http://schemas.microsoft.com/office/drawing/2014/main" id="{EAAD1875-826C-4BD2-8FB8-95B36D89F41D}"/>
              </a:ext>
            </a:extLst>
          </p:cNvPr>
          <p:cNvSpPr/>
          <p:nvPr/>
        </p:nvSpPr>
        <p:spPr>
          <a:xfrm>
            <a:off x="7559273" y="607018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a:extLst>
              <a:ext uri="{FF2B5EF4-FFF2-40B4-BE49-F238E27FC236}">
                <a16:creationId xmlns:a16="http://schemas.microsoft.com/office/drawing/2014/main" id="{AC6C489A-D782-4BDF-BD95-98D499D329BE}"/>
              </a:ext>
            </a:extLst>
          </p:cNvPr>
          <p:cNvSpPr/>
          <p:nvPr/>
        </p:nvSpPr>
        <p:spPr>
          <a:xfrm>
            <a:off x="9636371" y="610053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2276AD4-551F-4131-9F37-E09E71F86A60}"/>
              </a:ext>
            </a:extLst>
          </p:cNvPr>
          <p:cNvSpPr/>
          <p:nvPr/>
        </p:nvSpPr>
        <p:spPr>
          <a:xfrm>
            <a:off x="6690394" y="1015988"/>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F3B98AF-1EE6-45F2-900D-73F9D9CF5634}"/>
              </a:ext>
            </a:extLst>
          </p:cNvPr>
          <p:cNvSpPr/>
          <p:nvPr/>
        </p:nvSpPr>
        <p:spPr>
          <a:xfrm>
            <a:off x="440618" y="380235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D8DB767-FC5A-4521-84D1-15FE15ADA246}"/>
              </a:ext>
            </a:extLst>
          </p:cNvPr>
          <p:cNvSpPr/>
          <p:nvPr/>
        </p:nvSpPr>
        <p:spPr>
          <a:xfrm>
            <a:off x="2547622" y="5340224"/>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2B584AF-14CC-4A8B-9EBF-D93BF9766867}"/>
              </a:ext>
            </a:extLst>
          </p:cNvPr>
          <p:cNvSpPr/>
          <p:nvPr/>
        </p:nvSpPr>
        <p:spPr>
          <a:xfrm>
            <a:off x="5809791" y="426445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8" name="Rectangle 67">
            <a:extLst>
              <a:ext uri="{FF2B5EF4-FFF2-40B4-BE49-F238E27FC236}">
                <a16:creationId xmlns:a16="http://schemas.microsoft.com/office/drawing/2014/main" id="{90F417CF-C416-43BB-A24F-2EB912F6E0B8}"/>
              </a:ext>
            </a:extLst>
          </p:cNvPr>
          <p:cNvSpPr/>
          <p:nvPr/>
        </p:nvSpPr>
        <p:spPr>
          <a:xfrm>
            <a:off x="5126551" y="189671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9" name="Rectangle 68">
            <a:extLst>
              <a:ext uri="{FF2B5EF4-FFF2-40B4-BE49-F238E27FC236}">
                <a16:creationId xmlns:a16="http://schemas.microsoft.com/office/drawing/2014/main" id="{4132BFF5-9E40-4A5D-A6F3-E3CBD1262967}"/>
              </a:ext>
            </a:extLst>
          </p:cNvPr>
          <p:cNvSpPr/>
          <p:nvPr/>
        </p:nvSpPr>
        <p:spPr>
          <a:xfrm>
            <a:off x="11643764" y="171813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0" name="Rectangle 69">
            <a:extLst>
              <a:ext uri="{FF2B5EF4-FFF2-40B4-BE49-F238E27FC236}">
                <a16:creationId xmlns:a16="http://schemas.microsoft.com/office/drawing/2014/main" id="{4DCC0126-86D4-4DBF-82C5-4746149AA923}"/>
              </a:ext>
            </a:extLst>
          </p:cNvPr>
          <p:cNvSpPr/>
          <p:nvPr/>
        </p:nvSpPr>
        <p:spPr>
          <a:xfrm>
            <a:off x="3407661" y="213331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1" name="Rectangle 70">
            <a:extLst>
              <a:ext uri="{FF2B5EF4-FFF2-40B4-BE49-F238E27FC236}">
                <a16:creationId xmlns:a16="http://schemas.microsoft.com/office/drawing/2014/main" id="{7653730E-021D-414F-8BEC-F5272652A98E}"/>
              </a:ext>
            </a:extLst>
          </p:cNvPr>
          <p:cNvSpPr/>
          <p:nvPr/>
        </p:nvSpPr>
        <p:spPr>
          <a:xfrm>
            <a:off x="5364495" y="6202102"/>
            <a:ext cx="237944" cy="132805"/>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2" name="Rectangle 71">
            <a:extLst>
              <a:ext uri="{FF2B5EF4-FFF2-40B4-BE49-F238E27FC236}">
                <a16:creationId xmlns:a16="http://schemas.microsoft.com/office/drawing/2014/main" id="{7F6B05B2-DD83-4584-8D0C-7F56934BB150}"/>
              </a:ext>
            </a:extLst>
          </p:cNvPr>
          <p:cNvSpPr/>
          <p:nvPr/>
        </p:nvSpPr>
        <p:spPr>
          <a:xfrm>
            <a:off x="9014679" y="3612357"/>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F9572F6-10B0-4F9D-A0C0-B695D338892F}"/>
              </a:ext>
            </a:extLst>
          </p:cNvPr>
          <p:cNvSpPr/>
          <p:nvPr/>
        </p:nvSpPr>
        <p:spPr>
          <a:xfrm>
            <a:off x="10866558" y="314713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5DC8C56-4325-4D56-8B6B-5623927120FC}"/>
              </a:ext>
            </a:extLst>
          </p:cNvPr>
          <p:cNvSpPr/>
          <p:nvPr/>
        </p:nvSpPr>
        <p:spPr>
          <a:xfrm>
            <a:off x="1581109" y="6386038"/>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0772D45-7AD8-42C7-B301-8B8DFAC097C2}"/>
              </a:ext>
            </a:extLst>
          </p:cNvPr>
          <p:cNvSpPr/>
          <p:nvPr/>
        </p:nvSpPr>
        <p:spPr>
          <a:xfrm>
            <a:off x="3603102" y="3880537"/>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7BE56E94-D764-4401-8661-3E25C58D7467}"/>
              </a:ext>
            </a:extLst>
          </p:cNvPr>
          <p:cNvSpPr/>
          <p:nvPr/>
        </p:nvSpPr>
        <p:spPr>
          <a:xfrm>
            <a:off x="7130378" y="268396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7" name="Rectangle 76">
            <a:extLst>
              <a:ext uri="{FF2B5EF4-FFF2-40B4-BE49-F238E27FC236}">
                <a16:creationId xmlns:a16="http://schemas.microsoft.com/office/drawing/2014/main" id="{6384501B-66AB-4989-B007-3D0C1D1ED679}"/>
              </a:ext>
            </a:extLst>
          </p:cNvPr>
          <p:cNvSpPr/>
          <p:nvPr/>
        </p:nvSpPr>
        <p:spPr>
          <a:xfrm>
            <a:off x="559590" y="189671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8" name="Rectangle 77">
            <a:extLst>
              <a:ext uri="{FF2B5EF4-FFF2-40B4-BE49-F238E27FC236}">
                <a16:creationId xmlns:a16="http://schemas.microsoft.com/office/drawing/2014/main" id="{22A621CA-1337-4444-A514-D6D728D71FDE}"/>
              </a:ext>
            </a:extLst>
          </p:cNvPr>
          <p:cNvSpPr/>
          <p:nvPr/>
        </p:nvSpPr>
        <p:spPr>
          <a:xfrm>
            <a:off x="8333367" y="46883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9" name="Rectangle 78">
            <a:extLst>
              <a:ext uri="{FF2B5EF4-FFF2-40B4-BE49-F238E27FC236}">
                <a16:creationId xmlns:a16="http://schemas.microsoft.com/office/drawing/2014/main" id="{9410387A-393F-4391-95C5-B57814933162}"/>
              </a:ext>
            </a:extLst>
          </p:cNvPr>
          <p:cNvSpPr/>
          <p:nvPr/>
        </p:nvSpPr>
        <p:spPr>
          <a:xfrm>
            <a:off x="1391158" y="252760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Rectangle 79">
            <a:extLst>
              <a:ext uri="{FF2B5EF4-FFF2-40B4-BE49-F238E27FC236}">
                <a16:creationId xmlns:a16="http://schemas.microsoft.com/office/drawing/2014/main" id="{00F477AC-C134-402E-A748-4DC1294894CB}"/>
              </a:ext>
            </a:extLst>
          </p:cNvPr>
          <p:cNvSpPr/>
          <p:nvPr/>
        </p:nvSpPr>
        <p:spPr>
          <a:xfrm>
            <a:off x="7249350" y="471201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1" name="Title 1">
            <a:extLst>
              <a:ext uri="{FF2B5EF4-FFF2-40B4-BE49-F238E27FC236}">
                <a16:creationId xmlns:a16="http://schemas.microsoft.com/office/drawing/2014/main" id="{07538B2E-2A11-4DBC-95B9-9CA881505B51}"/>
              </a:ext>
            </a:extLst>
          </p:cNvPr>
          <p:cNvSpPr txBox="1">
            <a:spLocks/>
          </p:cNvSpPr>
          <p:nvPr/>
        </p:nvSpPr>
        <p:spPr>
          <a:xfrm>
            <a:off x="615949" y="158751"/>
            <a:ext cx="2209313"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4">
                    <a:lumMod val="75000"/>
                  </a:schemeClr>
                </a:solidFill>
                <a:latin typeface="+mn-lt"/>
              </a:rPr>
              <a:t>Nodes</a:t>
            </a:r>
          </a:p>
        </p:txBody>
      </p:sp>
    </p:spTree>
    <p:extLst>
      <p:ext uri="{BB962C8B-B14F-4D97-AF65-F5344CB8AC3E}">
        <p14:creationId xmlns:p14="http://schemas.microsoft.com/office/powerpoint/2010/main" val="41330252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768573-B8E4-4D26-B060-F2AFEB045265}"/>
              </a:ext>
            </a:extLst>
          </p:cNvPr>
          <p:cNvSpPr>
            <a:spLocks noGrp="1"/>
          </p:cNvSpPr>
          <p:nvPr>
            <p:ph type="sldNum" sz="quarter" idx="12"/>
          </p:nvPr>
        </p:nvSpPr>
        <p:spPr/>
        <p:txBody>
          <a:bodyPr/>
          <a:lstStyle/>
          <a:p>
            <a:fld id="{EC043B50-7102-4718-A93F-080F90E5C0DD}" type="slidenum">
              <a:rPr lang="en-US" smtClean="0"/>
              <a:t>186</a:t>
            </a:fld>
            <a:endParaRPr lang="en-US" dirty="0"/>
          </a:p>
        </p:txBody>
      </p:sp>
      <p:sp>
        <p:nvSpPr>
          <p:cNvPr id="44" name="Rectangle 43">
            <a:extLst>
              <a:ext uri="{FF2B5EF4-FFF2-40B4-BE49-F238E27FC236}">
                <a16:creationId xmlns:a16="http://schemas.microsoft.com/office/drawing/2014/main" id="{0F2D808D-9AF9-4FCC-8D0A-C8A74D333FB4}"/>
              </a:ext>
            </a:extLst>
          </p:cNvPr>
          <p:cNvSpPr/>
          <p:nvPr/>
        </p:nvSpPr>
        <p:spPr>
          <a:xfrm>
            <a:off x="10175632" y="479019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D9256DE-5A2C-4329-89F2-5919EE684F35}"/>
              </a:ext>
            </a:extLst>
          </p:cNvPr>
          <p:cNvSpPr/>
          <p:nvPr/>
        </p:nvSpPr>
        <p:spPr>
          <a:xfrm>
            <a:off x="8091302" y="181853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F3F5F0D-F449-4DEC-8CF4-76B6E0072343}"/>
              </a:ext>
            </a:extLst>
          </p:cNvPr>
          <p:cNvSpPr/>
          <p:nvPr/>
        </p:nvSpPr>
        <p:spPr>
          <a:xfrm>
            <a:off x="1288164" y="442348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5022A38-E95D-4CB8-A4D9-BF77938D3ADA}"/>
              </a:ext>
            </a:extLst>
          </p:cNvPr>
          <p:cNvSpPr/>
          <p:nvPr/>
        </p:nvSpPr>
        <p:spPr>
          <a:xfrm>
            <a:off x="3169717" y="609481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C81F24A-9DE1-495B-A566-8BCC46FD283A}"/>
              </a:ext>
            </a:extLst>
          </p:cNvPr>
          <p:cNvSpPr/>
          <p:nvPr/>
        </p:nvSpPr>
        <p:spPr>
          <a:xfrm>
            <a:off x="5188468" y="353417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9" name="Rectangle 48">
            <a:extLst>
              <a:ext uri="{FF2B5EF4-FFF2-40B4-BE49-F238E27FC236}">
                <a16:creationId xmlns:a16="http://schemas.microsoft.com/office/drawing/2014/main" id="{12A714E5-2A9A-44DE-B10E-761F4D2A896E}"/>
              </a:ext>
            </a:extLst>
          </p:cNvPr>
          <p:cNvSpPr/>
          <p:nvPr/>
        </p:nvSpPr>
        <p:spPr>
          <a:xfrm>
            <a:off x="4565772" y="78782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0" name="Rectangle 49">
            <a:extLst>
              <a:ext uri="{FF2B5EF4-FFF2-40B4-BE49-F238E27FC236}">
                <a16:creationId xmlns:a16="http://schemas.microsoft.com/office/drawing/2014/main" id="{6B18F83A-79E9-4763-8069-90A205CA9F4F}"/>
              </a:ext>
            </a:extLst>
          </p:cNvPr>
          <p:cNvSpPr/>
          <p:nvPr/>
        </p:nvSpPr>
        <p:spPr>
          <a:xfrm>
            <a:off x="11104502" y="46950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1" name="Rectangle 50">
            <a:extLst>
              <a:ext uri="{FF2B5EF4-FFF2-40B4-BE49-F238E27FC236}">
                <a16:creationId xmlns:a16="http://schemas.microsoft.com/office/drawing/2014/main" id="{95607FB8-989B-47F5-A555-27421EAF8364}"/>
              </a:ext>
            </a:extLst>
          </p:cNvPr>
          <p:cNvSpPr/>
          <p:nvPr/>
        </p:nvSpPr>
        <p:spPr>
          <a:xfrm>
            <a:off x="1819053" y="145182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2" name="Rectangle 51">
            <a:extLst>
              <a:ext uri="{FF2B5EF4-FFF2-40B4-BE49-F238E27FC236}">
                <a16:creationId xmlns:a16="http://schemas.microsoft.com/office/drawing/2014/main" id="{D6190D4E-0F5C-4F3F-8EAC-E7CA079B9253}"/>
              </a:ext>
            </a:extLst>
          </p:cNvPr>
          <p:cNvSpPr/>
          <p:nvPr/>
        </p:nvSpPr>
        <p:spPr>
          <a:xfrm>
            <a:off x="6199766" y="577841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3" name="Rectangle 52">
            <a:extLst>
              <a:ext uri="{FF2B5EF4-FFF2-40B4-BE49-F238E27FC236}">
                <a16:creationId xmlns:a16="http://schemas.microsoft.com/office/drawing/2014/main" id="{B12B9B6E-9F3B-4BA0-9126-F2709D40CE2B}"/>
              </a:ext>
            </a:extLst>
          </p:cNvPr>
          <p:cNvSpPr/>
          <p:nvPr/>
        </p:nvSpPr>
        <p:spPr>
          <a:xfrm>
            <a:off x="8264402" y="4057751"/>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7E42101-A183-4AF7-B224-27DD19AE2CE1}"/>
              </a:ext>
            </a:extLst>
          </p:cNvPr>
          <p:cNvSpPr/>
          <p:nvPr/>
        </p:nvSpPr>
        <p:spPr>
          <a:xfrm>
            <a:off x="9937688" y="2481140"/>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57C1BA1-7348-4E14-8F36-583241D9F7D9}"/>
              </a:ext>
            </a:extLst>
          </p:cNvPr>
          <p:cNvSpPr/>
          <p:nvPr/>
        </p:nvSpPr>
        <p:spPr>
          <a:xfrm>
            <a:off x="719226" y="5700230"/>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4F70756-E438-410D-97D2-E759F73D7542}"/>
              </a:ext>
            </a:extLst>
          </p:cNvPr>
          <p:cNvSpPr/>
          <p:nvPr/>
        </p:nvSpPr>
        <p:spPr>
          <a:xfrm>
            <a:off x="4048579" y="5010680"/>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145293A-691B-47B4-BC10-2D6A781ADAC7}"/>
              </a:ext>
            </a:extLst>
          </p:cNvPr>
          <p:cNvSpPr/>
          <p:nvPr/>
        </p:nvSpPr>
        <p:spPr>
          <a:xfrm>
            <a:off x="6315624" y="2918965"/>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Rectangle 57">
            <a:extLst>
              <a:ext uri="{FF2B5EF4-FFF2-40B4-BE49-F238E27FC236}">
                <a16:creationId xmlns:a16="http://schemas.microsoft.com/office/drawing/2014/main" id="{C2F58E71-EAE5-4B5E-A813-01E64182D138}"/>
              </a:ext>
            </a:extLst>
          </p:cNvPr>
          <p:cNvSpPr/>
          <p:nvPr/>
        </p:nvSpPr>
        <p:spPr>
          <a:xfrm>
            <a:off x="2909333" y="468833"/>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9" name="Rectangle 58">
            <a:extLst>
              <a:ext uri="{FF2B5EF4-FFF2-40B4-BE49-F238E27FC236}">
                <a16:creationId xmlns:a16="http://schemas.microsoft.com/office/drawing/2014/main" id="{BEFEBE14-40C4-46FC-AAB0-86F0B2CDB2F2}"/>
              </a:ext>
            </a:extLst>
          </p:cNvPr>
          <p:cNvSpPr/>
          <p:nvPr/>
        </p:nvSpPr>
        <p:spPr>
          <a:xfrm>
            <a:off x="9550826" y="874596"/>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Rectangle 59">
            <a:extLst>
              <a:ext uri="{FF2B5EF4-FFF2-40B4-BE49-F238E27FC236}">
                <a16:creationId xmlns:a16="http://schemas.microsoft.com/office/drawing/2014/main" id="{9F513AA2-BC7A-4F18-8395-661BED189C90}"/>
              </a:ext>
            </a:extLst>
          </p:cNvPr>
          <p:cNvSpPr/>
          <p:nvPr/>
        </p:nvSpPr>
        <p:spPr>
          <a:xfrm>
            <a:off x="2428284" y="2637502"/>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1" name="Rectangle 60">
            <a:extLst>
              <a:ext uri="{FF2B5EF4-FFF2-40B4-BE49-F238E27FC236}">
                <a16:creationId xmlns:a16="http://schemas.microsoft.com/office/drawing/2014/main" id="{EAAD1875-826C-4BD2-8FB8-95B36D89F41D}"/>
              </a:ext>
            </a:extLst>
          </p:cNvPr>
          <p:cNvSpPr/>
          <p:nvPr/>
        </p:nvSpPr>
        <p:spPr>
          <a:xfrm>
            <a:off x="7559273" y="6070180"/>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a:extLst>
              <a:ext uri="{FF2B5EF4-FFF2-40B4-BE49-F238E27FC236}">
                <a16:creationId xmlns:a16="http://schemas.microsoft.com/office/drawing/2014/main" id="{AC6C489A-D782-4BDF-BD95-98D499D329BE}"/>
              </a:ext>
            </a:extLst>
          </p:cNvPr>
          <p:cNvSpPr/>
          <p:nvPr/>
        </p:nvSpPr>
        <p:spPr>
          <a:xfrm>
            <a:off x="9636371" y="6100533"/>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2276AD4-551F-4131-9F37-E09E71F86A60}"/>
              </a:ext>
            </a:extLst>
          </p:cNvPr>
          <p:cNvSpPr/>
          <p:nvPr/>
        </p:nvSpPr>
        <p:spPr>
          <a:xfrm>
            <a:off x="6690394" y="1015988"/>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F3B98AF-1EE6-45F2-900D-73F9D9CF5634}"/>
              </a:ext>
            </a:extLst>
          </p:cNvPr>
          <p:cNvSpPr/>
          <p:nvPr/>
        </p:nvSpPr>
        <p:spPr>
          <a:xfrm>
            <a:off x="440618" y="3802356"/>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D8DB767-FC5A-4521-84D1-15FE15ADA246}"/>
              </a:ext>
            </a:extLst>
          </p:cNvPr>
          <p:cNvSpPr/>
          <p:nvPr/>
        </p:nvSpPr>
        <p:spPr>
          <a:xfrm>
            <a:off x="2547622" y="5340224"/>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2B584AF-14CC-4A8B-9EBF-D93BF9766867}"/>
              </a:ext>
            </a:extLst>
          </p:cNvPr>
          <p:cNvSpPr/>
          <p:nvPr/>
        </p:nvSpPr>
        <p:spPr>
          <a:xfrm>
            <a:off x="5809791" y="4264455"/>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8" name="Rectangle 67">
            <a:extLst>
              <a:ext uri="{FF2B5EF4-FFF2-40B4-BE49-F238E27FC236}">
                <a16:creationId xmlns:a16="http://schemas.microsoft.com/office/drawing/2014/main" id="{90F417CF-C416-43BB-A24F-2EB912F6E0B8}"/>
              </a:ext>
            </a:extLst>
          </p:cNvPr>
          <p:cNvSpPr/>
          <p:nvPr/>
        </p:nvSpPr>
        <p:spPr>
          <a:xfrm>
            <a:off x="5126551" y="1896716"/>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9" name="Rectangle 68">
            <a:extLst>
              <a:ext uri="{FF2B5EF4-FFF2-40B4-BE49-F238E27FC236}">
                <a16:creationId xmlns:a16="http://schemas.microsoft.com/office/drawing/2014/main" id="{4132BFF5-9E40-4A5D-A6F3-E3CBD1262967}"/>
              </a:ext>
            </a:extLst>
          </p:cNvPr>
          <p:cNvSpPr/>
          <p:nvPr/>
        </p:nvSpPr>
        <p:spPr>
          <a:xfrm>
            <a:off x="11643764" y="1718135"/>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0" name="Rectangle 69">
            <a:extLst>
              <a:ext uri="{FF2B5EF4-FFF2-40B4-BE49-F238E27FC236}">
                <a16:creationId xmlns:a16="http://schemas.microsoft.com/office/drawing/2014/main" id="{4DCC0126-86D4-4DBF-82C5-4746149AA923}"/>
              </a:ext>
            </a:extLst>
          </p:cNvPr>
          <p:cNvSpPr/>
          <p:nvPr/>
        </p:nvSpPr>
        <p:spPr>
          <a:xfrm>
            <a:off x="3407661" y="2133310"/>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1" name="Rectangle 70">
            <a:extLst>
              <a:ext uri="{FF2B5EF4-FFF2-40B4-BE49-F238E27FC236}">
                <a16:creationId xmlns:a16="http://schemas.microsoft.com/office/drawing/2014/main" id="{7653730E-021D-414F-8BEC-F5272652A98E}"/>
              </a:ext>
            </a:extLst>
          </p:cNvPr>
          <p:cNvSpPr/>
          <p:nvPr/>
        </p:nvSpPr>
        <p:spPr>
          <a:xfrm>
            <a:off x="5364495" y="6202102"/>
            <a:ext cx="237944" cy="132805"/>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2" name="Rectangle 71">
            <a:extLst>
              <a:ext uri="{FF2B5EF4-FFF2-40B4-BE49-F238E27FC236}">
                <a16:creationId xmlns:a16="http://schemas.microsoft.com/office/drawing/2014/main" id="{7F6B05B2-DD83-4584-8D0C-7F56934BB150}"/>
              </a:ext>
            </a:extLst>
          </p:cNvPr>
          <p:cNvSpPr/>
          <p:nvPr/>
        </p:nvSpPr>
        <p:spPr>
          <a:xfrm>
            <a:off x="9014679" y="3612357"/>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F9572F6-10B0-4F9D-A0C0-B695D338892F}"/>
              </a:ext>
            </a:extLst>
          </p:cNvPr>
          <p:cNvSpPr/>
          <p:nvPr/>
        </p:nvSpPr>
        <p:spPr>
          <a:xfrm>
            <a:off x="10866558" y="3147133"/>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5DC8C56-4325-4D56-8B6B-5623927120FC}"/>
              </a:ext>
            </a:extLst>
          </p:cNvPr>
          <p:cNvSpPr/>
          <p:nvPr/>
        </p:nvSpPr>
        <p:spPr>
          <a:xfrm>
            <a:off x="1581109" y="6386038"/>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0772D45-7AD8-42C7-B301-8B8DFAC097C2}"/>
              </a:ext>
            </a:extLst>
          </p:cNvPr>
          <p:cNvSpPr/>
          <p:nvPr/>
        </p:nvSpPr>
        <p:spPr>
          <a:xfrm>
            <a:off x="3603102" y="3880537"/>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7BE56E94-D764-4401-8661-3E25C58D7467}"/>
              </a:ext>
            </a:extLst>
          </p:cNvPr>
          <p:cNvSpPr/>
          <p:nvPr/>
        </p:nvSpPr>
        <p:spPr>
          <a:xfrm>
            <a:off x="7130378" y="2683963"/>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7" name="Rectangle 76">
            <a:extLst>
              <a:ext uri="{FF2B5EF4-FFF2-40B4-BE49-F238E27FC236}">
                <a16:creationId xmlns:a16="http://schemas.microsoft.com/office/drawing/2014/main" id="{6384501B-66AB-4989-B007-3D0C1D1ED679}"/>
              </a:ext>
            </a:extLst>
          </p:cNvPr>
          <p:cNvSpPr/>
          <p:nvPr/>
        </p:nvSpPr>
        <p:spPr>
          <a:xfrm>
            <a:off x="559590" y="1896716"/>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8" name="Rectangle 77">
            <a:extLst>
              <a:ext uri="{FF2B5EF4-FFF2-40B4-BE49-F238E27FC236}">
                <a16:creationId xmlns:a16="http://schemas.microsoft.com/office/drawing/2014/main" id="{22A621CA-1337-4444-A514-D6D728D71FDE}"/>
              </a:ext>
            </a:extLst>
          </p:cNvPr>
          <p:cNvSpPr/>
          <p:nvPr/>
        </p:nvSpPr>
        <p:spPr>
          <a:xfrm>
            <a:off x="8333367" y="468833"/>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9" name="Rectangle 78">
            <a:extLst>
              <a:ext uri="{FF2B5EF4-FFF2-40B4-BE49-F238E27FC236}">
                <a16:creationId xmlns:a16="http://schemas.microsoft.com/office/drawing/2014/main" id="{9410387A-393F-4391-95C5-B57814933162}"/>
              </a:ext>
            </a:extLst>
          </p:cNvPr>
          <p:cNvSpPr/>
          <p:nvPr/>
        </p:nvSpPr>
        <p:spPr>
          <a:xfrm>
            <a:off x="1391158" y="2527601"/>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Rectangle 79">
            <a:extLst>
              <a:ext uri="{FF2B5EF4-FFF2-40B4-BE49-F238E27FC236}">
                <a16:creationId xmlns:a16="http://schemas.microsoft.com/office/drawing/2014/main" id="{00F477AC-C134-402E-A748-4DC1294894CB}"/>
              </a:ext>
            </a:extLst>
          </p:cNvPr>
          <p:cNvSpPr/>
          <p:nvPr/>
        </p:nvSpPr>
        <p:spPr>
          <a:xfrm>
            <a:off x="7249350" y="4712012"/>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1" name="Title 1">
            <a:extLst>
              <a:ext uri="{FF2B5EF4-FFF2-40B4-BE49-F238E27FC236}">
                <a16:creationId xmlns:a16="http://schemas.microsoft.com/office/drawing/2014/main" id="{07538B2E-2A11-4DBC-95B9-9CA881505B51}"/>
              </a:ext>
            </a:extLst>
          </p:cNvPr>
          <p:cNvSpPr txBox="1">
            <a:spLocks/>
          </p:cNvSpPr>
          <p:nvPr/>
        </p:nvSpPr>
        <p:spPr>
          <a:xfrm>
            <a:off x="615949" y="158751"/>
            <a:ext cx="2209313"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4">
                    <a:lumMod val="75000"/>
                  </a:schemeClr>
                </a:solidFill>
                <a:latin typeface="+mn-lt"/>
              </a:rPr>
              <a:t>Nodes</a:t>
            </a:r>
          </a:p>
        </p:txBody>
      </p:sp>
      <p:sp>
        <p:nvSpPr>
          <p:cNvPr id="40" name="Rectangle 39">
            <a:extLst>
              <a:ext uri="{FF2B5EF4-FFF2-40B4-BE49-F238E27FC236}">
                <a16:creationId xmlns:a16="http://schemas.microsoft.com/office/drawing/2014/main" id="{713B2DC8-2024-45B1-9DC0-4D84043CEC52}"/>
              </a:ext>
            </a:extLst>
          </p:cNvPr>
          <p:cNvSpPr/>
          <p:nvPr/>
        </p:nvSpPr>
        <p:spPr>
          <a:xfrm>
            <a:off x="10985530" y="5035134"/>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2B13D8B-360F-487B-862D-6CA266D1E893}"/>
              </a:ext>
            </a:extLst>
          </p:cNvPr>
          <p:cNvSpPr/>
          <p:nvPr/>
        </p:nvSpPr>
        <p:spPr>
          <a:xfrm>
            <a:off x="8345089" y="2232363"/>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17ECDE8-F159-4447-BC0F-8B655802E378}"/>
              </a:ext>
            </a:extLst>
          </p:cNvPr>
          <p:cNvSpPr/>
          <p:nvPr/>
        </p:nvSpPr>
        <p:spPr>
          <a:xfrm>
            <a:off x="1938025" y="3798394"/>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F506042-A3A3-433B-AA97-C3056F2A91BA}"/>
              </a:ext>
            </a:extLst>
          </p:cNvPr>
          <p:cNvSpPr/>
          <p:nvPr/>
        </p:nvSpPr>
        <p:spPr>
          <a:xfrm>
            <a:off x="3440817" y="6414014"/>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3084562-D774-41C1-937C-745725A6FC21}"/>
              </a:ext>
            </a:extLst>
          </p:cNvPr>
          <p:cNvSpPr/>
          <p:nvPr/>
        </p:nvSpPr>
        <p:spPr>
          <a:xfrm>
            <a:off x="4803716" y="4057751"/>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1" name="Rectangle 80">
            <a:extLst>
              <a:ext uri="{FF2B5EF4-FFF2-40B4-BE49-F238E27FC236}">
                <a16:creationId xmlns:a16="http://schemas.microsoft.com/office/drawing/2014/main" id="{5E0A1EDB-B164-453A-938F-8BAB03C275F6}"/>
              </a:ext>
            </a:extLst>
          </p:cNvPr>
          <p:cNvSpPr/>
          <p:nvPr/>
        </p:nvSpPr>
        <p:spPr>
          <a:xfrm>
            <a:off x="5635026" y="232351"/>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2" name="Rectangle 81">
            <a:extLst>
              <a:ext uri="{FF2B5EF4-FFF2-40B4-BE49-F238E27FC236}">
                <a16:creationId xmlns:a16="http://schemas.microsoft.com/office/drawing/2014/main" id="{E477A963-8276-47CA-BDA9-8E89FF3C73F5}"/>
              </a:ext>
            </a:extLst>
          </p:cNvPr>
          <p:cNvSpPr/>
          <p:nvPr/>
        </p:nvSpPr>
        <p:spPr>
          <a:xfrm>
            <a:off x="10621380" y="1168388"/>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3" name="Rectangle 82">
            <a:extLst>
              <a:ext uri="{FF2B5EF4-FFF2-40B4-BE49-F238E27FC236}">
                <a16:creationId xmlns:a16="http://schemas.microsoft.com/office/drawing/2014/main" id="{E98BB446-268B-4C09-97A7-180D14819393}"/>
              </a:ext>
            </a:extLst>
          </p:cNvPr>
          <p:cNvSpPr/>
          <p:nvPr/>
        </p:nvSpPr>
        <p:spPr>
          <a:xfrm>
            <a:off x="2604500" y="1207960"/>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4" name="Rectangle 83">
            <a:extLst>
              <a:ext uri="{FF2B5EF4-FFF2-40B4-BE49-F238E27FC236}">
                <a16:creationId xmlns:a16="http://schemas.microsoft.com/office/drawing/2014/main" id="{D045275E-45A8-43DF-8C29-D177CB7711CA}"/>
              </a:ext>
            </a:extLst>
          </p:cNvPr>
          <p:cNvSpPr/>
          <p:nvPr/>
        </p:nvSpPr>
        <p:spPr>
          <a:xfrm>
            <a:off x="6788667" y="5314496"/>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5" name="Rectangle 84">
            <a:extLst>
              <a:ext uri="{FF2B5EF4-FFF2-40B4-BE49-F238E27FC236}">
                <a16:creationId xmlns:a16="http://schemas.microsoft.com/office/drawing/2014/main" id="{D2BFD5C6-7591-4C80-89C7-40B20D8F382D}"/>
              </a:ext>
            </a:extLst>
          </p:cNvPr>
          <p:cNvSpPr/>
          <p:nvPr/>
        </p:nvSpPr>
        <p:spPr>
          <a:xfrm>
            <a:off x="8790433" y="4708050"/>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C8234F07-C528-4D17-9CF7-95553D97BECD}"/>
              </a:ext>
            </a:extLst>
          </p:cNvPr>
          <p:cNvSpPr/>
          <p:nvPr/>
        </p:nvSpPr>
        <p:spPr>
          <a:xfrm>
            <a:off x="9167079" y="3068952"/>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CB49AD3A-DED6-4A8C-BB83-36573DD3770C}"/>
              </a:ext>
            </a:extLst>
          </p:cNvPr>
          <p:cNvSpPr/>
          <p:nvPr/>
        </p:nvSpPr>
        <p:spPr>
          <a:xfrm>
            <a:off x="1305614" y="5383018"/>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0B8D4940-A2C7-4692-84F5-3EB432746024}"/>
              </a:ext>
            </a:extLst>
          </p:cNvPr>
          <p:cNvSpPr/>
          <p:nvPr/>
        </p:nvSpPr>
        <p:spPr>
          <a:xfrm>
            <a:off x="4644695" y="5522841"/>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C363ED63-E7F4-419C-A737-4029901EAB39}"/>
              </a:ext>
            </a:extLst>
          </p:cNvPr>
          <p:cNvSpPr/>
          <p:nvPr/>
        </p:nvSpPr>
        <p:spPr>
          <a:xfrm>
            <a:off x="6315624" y="3523839"/>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0" name="Rectangle 89">
            <a:extLst>
              <a:ext uri="{FF2B5EF4-FFF2-40B4-BE49-F238E27FC236}">
                <a16:creationId xmlns:a16="http://schemas.microsoft.com/office/drawing/2014/main" id="{F7308A57-B63E-4615-BEB3-19020799E79A}"/>
              </a:ext>
            </a:extLst>
          </p:cNvPr>
          <p:cNvSpPr/>
          <p:nvPr/>
        </p:nvSpPr>
        <p:spPr>
          <a:xfrm>
            <a:off x="3440817" y="804167"/>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a:extLst>
              <a:ext uri="{FF2B5EF4-FFF2-40B4-BE49-F238E27FC236}">
                <a16:creationId xmlns:a16="http://schemas.microsoft.com/office/drawing/2014/main" id="{57470935-7214-4E1C-A093-594C39DEAB01}"/>
              </a:ext>
            </a:extLst>
          </p:cNvPr>
          <p:cNvSpPr/>
          <p:nvPr/>
        </p:nvSpPr>
        <p:spPr>
          <a:xfrm>
            <a:off x="9517399" y="310532"/>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2" name="Rectangle 91">
            <a:extLst>
              <a:ext uri="{FF2B5EF4-FFF2-40B4-BE49-F238E27FC236}">
                <a16:creationId xmlns:a16="http://schemas.microsoft.com/office/drawing/2014/main" id="{19C3BC7E-C716-40A3-B0FC-4E9FE991C7AC}"/>
              </a:ext>
            </a:extLst>
          </p:cNvPr>
          <p:cNvSpPr/>
          <p:nvPr/>
        </p:nvSpPr>
        <p:spPr>
          <a:xfrm>
            <a:off x="3014069" y="3006779"/>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3" name="Rectangle 92">
            <a:extLst>
              <a:ext uri="{FF2B5EF4-FFF2-40B4-BE49-F238E27FC236}">
                <a16:creationId xmlns:a16="http://schemas.microsoft.com/office/drawing/2014/main" id="{E0EE6D07-69AB-4199-9763-FD2A83CEC03A}"/>
              </a:ext>
            </a:extLst>
          </p:cNvPr>
          <p:cNvSpPr/>
          <p:nvPr/>
        </p:nvSpPr>
        <p:spPr>
          <a:xfrm>
            <a:off x="7161060" y="6538438"/>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4" name="Rectangle 93">
            <a:extLst>
              <a:ext uri="{FF2B5EF4-FFF2-40B4-BE49-F238E27FC236}">
                <a16:creationId xmlns:a16="http://schemas.microsoft.com/office/drawing/2014/main" id="{F3CE0588-A2C4-4683-BA93-6B1EC7E2CF35}"/>
              </a:ext>
            </a:extLst>
          </p:cNvPr>
          <p:cNvSpPr/>
          <p:nvPr/>
        </p:nvSpPr>
        <p:spPr>
          <a:xfrm>
            <a:off x="9249915" y="5539380"/>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D45EA7B-EB9E-4572-BCA6-89C86730D6CD}"/>
              </a:ext>
            </a:extLst>
          </p:cNvPr>
          <p:cNvSpPr/>
          <p:nvPr/>
        </p:nvSpPr>
        <p:spPr>
          <a:xfrm>
            <a:off x="7042088" y="1433945"/>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82E0ABBC-DAC1-43E6-AC54-91B212EED967}"/>
              </a:ext>
            </a:extLst>
          </p:cNvPr>
          <p:cNvSpPr/>
          <p:nvPr/>
        </p:nvSpPr>
        <p:spPr>
          <a:xfrm>
            <a:off x="287902" y="4503303"/>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D54E1348-97B0-4FFF-98D4-A90DDE2AFC2A}"/>
              </a:ext>
            </a:extLst>
          </p:cNvPr>
          <p:cNvSpPr/>
          <p:nvPr/>
        </p:nvSpPr>
        <p:spPr>
          <a:xfrm>
            <a:off x="2214487" y="5759072"/>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4840D35-EE23-4EAA-988B-A3D6CE4B36AC}"/>
              </a:ext>
            </a:extLst>
          </p:cNvPr>
          <p:cNvSpPr/>
          <p:nvPr/>
        </p:nvSpPr>
        <p:spPr>
          <a:xfrm>
            <a:off x="5414689" y="4993808"/>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9" name="Rectangle 98">
            <a:extLst>
              <a:ext uri="{FF2B5EF4-FFF2-40B4-BE49-F238E27FC236}">
                <a16:creationId xmlns:a16="http://schemas.microsoft.com/office/drawing/2014/main" id="{694DF8F6-B939-42F7-A125-E4E1F3B97689}"/>
              </a:ext>
            </a:extLst>
          </p:cNvPr>
          <p:cNvSpPr/>
          <p:nvPr/>
        </p:nvSpPr>
        <p:spPr>
          <a:xfrm>
            <a:off x="4763667" y="2555359"/>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0" name="Rectangle 99">
            <a:extLst>
              <a:ext uri="{FF2B5EF4-FFF2-40B4-BE49-F238E27FC236}">
                <a16:creationId xmlns:a16="http://schemas.microsoft.com/office/drawing/2014/main" id="{67D9B425-FFEA-4F55-B513-8D3200067A46}"/>
              </a:ext>
            </a:extLst>
          </p:cNvPr>
          <p:cNvSpPr/>
          <p:nvPr/>
        </p:nvSpPr>
        <p:spPr>
          <a:xfrm>
            <a:off x="11137930" y="2477178"/>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Rectangle 101">
            <a:extLst>
              <a:ext uri="{FF2B5EF4-FFF2-40B4-BE49-F238E27FC236}">
                <a16:creationId xmlns:a16="http://schemas.microsoft.com/office/drawing/2014/main" id="{A1DD534B-CF50-46A1-9B8C-AAF9B7F88193}"/>
              </a:ext>
            </a:extLst>
          </p:cNvPr>
          <p:cNvSpPr/>
          <p:nvPr/>
        </p:nvSpPr>
        <p:spPr>
          <a:xfrm>
            <a:off x="3810635" y="1512126"/>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3" name="Rectangle 102">
            <a:extLst>
              <a:ext uri="{FF2B5EF4-FFF2-40B4-BE49-F238E27FC236}">
                <a16:creationId xmlns:a16="http://schemas.microsoft.com/office/drawing/2014/main" id="{F6020E00-6092-492D-B586-20B02D46EDCF}"/>
              </a:ext>
            </a:extLst>
          </p:cNvPr>
          <p:cNvSpPr/>
          <p:nvPr/>
        </p:nvSpPr>
        <p:spPr>
          <a:xfrm>
            <a:off x="4480228" y="6492195"/>
            <a:ext cx="237944" cy="132805"/>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4" name="Rectangle 103">
            <a:extLst>
              <a:ext uri="{FF2B5EF4-FFF2-40B4-BE49-F238E27FC236}">
                <a16:creationId xmlns:a16="http://schemas.microsoft.com/office/drawing/2014/main" id="{F7F909ED-D3FB-4A10-841F-441E079BBEEA}"/>
              </a:ext>
            </a:extLst>
          </p:cNvPr>
          <p:cNvSpPr/>
          <p:nvPr/>
        </p:nvSpPr>
        <p:spPr>
          <a:xfrm>
            <a:off x="9874315" y="3798394"/>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0B7ECC5-CE62-4861-BA81-EB2B63CCA2F4}"/>
              </a:ext>
            </a:extLst>
          </p:cNvPr>
          <p:cNvSpPr/>
          <p:nvPr/>
        </p:nvSpPr>
        <p:spPr>
          <a:xfrm>
            <a:off x="11582404" y="4070987"/>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43D85E42-5ED9-4FD9-BCE8-CA06F215BC87}"/>
              </a:ext>
            </a:extLst>
          </p:cNvPr>
          <p:cNvSpPr/>
          <p:nvPr/>
        </p:nvSpPr>
        <p:spPr>
          <a:xfrm>
            <a:off x="496977" y="6557539"/>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E4D828F9-72F0-4D6B-8FA0-95E115265A49}"/>
              </a:ext>
            </a:extLst>
          </p:cNvPr>
          <p:cNvSpPr/>
          <p:nvPr/>
        </p:nvSpPr>
        <p:spPr>
          <a:xfrm>
            <a:off x="3288689" y="4504555"/>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65F371C7-D61E-46E1-9946-382BD93B534C}"/>
              </a:ext>
            </a:extLst>
          </p:cNvPr>
          <p:cNvSpPr/>
          <p:nvPr/>
        </p:nvSpPr>
        <p:spPr>
          <a:xfrm>
            <a:off x="7711774" y="3006779"/>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a:extLst>
              <a:ext uri="{FF2B5EF4-FFF2-40B4-BE49-F238E27FC236}">
                <a16:creationId xmlns:a16="http://schemas.microsoft.com/office/drawing/2014/main" id="{814DF119-7931-4B70-9CB1-7678AC96CBA7}"/>
              </a:ext>
            </a:extLst>
          </p:cNvPr>
          <p:cNvSpPr/>
          <p:nvPr/>
        </p:nvSpPr>
        <p:spPr>
          <a:xfrm>
            <a:off x="237227" y="2591185"/>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Rectangle 109">
            <a:extLst>
              <a:ext uri="{FF2B5EF4-FFF2-40B4-BE49-F238E27FC236}">
                <a16:creationId xmlns:a16="http://schemas.microsoft.com/office/drawing/2014/main" id="{9E48D0B9-3C17-40EE-AA74-792B0E27C85E}"/>
              </a:ext>
            </a:extLst>
          </p:cNvPr>
          <p:cNvSpPr/>
          <p:nvPr/>
        </p:nvSpPr>
        <p:spPr>
          <a:xfrm>
            <a:off x="7280032" y="543052"/>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1" name="Rectangle 110">
            <a:extLst>
              <a:ext uri="{FF2B5EF4-FFF2-40B4-BE49-F238E27FC236}">
                <a16:creationId xmlns:a16="http://schemas.microsoft.com/office/drawing/2014/main" id="{ADDC5DD2-19BD-4F29-A237-953AE9D2F325}"/>
              </a:ext>
            </a:extLst>
          </p:cNvPr>
          <p:cNvSpPr/>
          <p:nvPr/>
        </p:nvSpPr>
        <p:spPr>
          <a:xfrm>
            <a:off x="1272186" y="3147133"/>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2" name="Rectangle 111">
            <a:extLst>
              <a:ext uri="{FF2B5EF4-FFF2-40B4-BE49-F238E27FC236}">
                <a16:creationId xmlns:a16="http://schemas.microsoft.com/office/drawing/2014/main" id="{5A5CA99E-1208-499E-BAAD-72BAE1FDFF40}"/>
              </a:ext>
            </a:extLst>
          </p:cNvPr>
          <p:cNvSpPr/>
          <p:nvPr/>
        </p:nvSpPr>
        <p:spPr>
          <a:xfrm>
            <a:off x="7354221" y="4070987"/>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3" name="Rectangle 112">
            <a:extLst>
              <a:ext uri="{FF2B5EF4-FFF2-40B4-BE49-F238E27FC236}">
                <a16:creationId xmlns:a16="http://schemas.microsoft.com/office/drawing/2014/main" id="{43EBC2BF-67BA-4733-84D0-63A2EC9086B2}"/>
              </a:ext>
            </a:extLst>
          </p:cNvPr>
          <p:cNvSpPr/>
          <p:nvPr/>
        </p:nvSpPr>
        <p:spPr>
          <a:xfrm>
            <a:off x="10175632" y="5607235"/>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1CCD09BA-DA1D-4B43-B7D0-29DC9869C076}"/>
              </a:ext>
            </a:extLst>
          </p:cNvPr>
          <p:cNvSpPr/>
          <p:nvPr/>
        </p:nvSpPr>
        <p:spPr>
          <a:xfrm>
            <a:off x="7830746" y="2328406"/>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F1C538D2-011A-426C-AD1D-32F3209A4370}"/>
              </a:ext>
            </a:extLst>
          </p:cNvPr>
          <p:cNvSpPr/>
          <p:nvPr/>
        </p:nvSpPr>
        <p:spPr>
          <a:xfrm>
            <a:off x="1932530" y="4697032"/>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86711D93-19EC-4E09-BD1B-5E24B697328F}"/>
              </a:ext>
            </a:extLst>
          </p:cNvPr>
          <p:cNvSpPr/>
          <p:nvPr/>
        </p:nvSpPr>
        <p:spPr>
          <a:xfrm>
            <a:off x="3532588" y="5319002"/>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F6545EA1-E3CA-4299-864F-2AE8B19B6892}"/>
              </a:ext>
            </a:extLst>
          </p:cNvPr>
          <p:cNvSpPr/>
          <p:nvPr/>
        </p:nvSpPr>
        <p:spPr>
          <a:xfrm>
            <a:off x="4527098" y="3396193"/>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8" name="Rectangle 117">
            <a:extLst>
              <a:ext uri="{FF2B5EF4-FFF2-40B4-BE49-F238E27FC236}">
                <a16:creationId xmlns:a16="http://schemas.microsoft.com/office/drawing/2014/main" id="{A64C62C6-CB33-41F0-AAF8-B5D57BEA3BC7}"/>
              </a:ext>
            </a:extLst>
          </p:cNvPr>
          <p:cNvSpPr/>
          <p:nvPr/>
        </p:nvSpPr>
        <p:spPr>
          <a:xfrm>
            <a:off x="4611144" y="289222"/>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9" name="Rectangle 118">
            <a:extLst>
              <a:ext uri="{FF2B5EF4-FFF2-40B4-BE49-F238E27FC236}">
                <a16:creationId xmlns:a16="http://schemas.microsoft.com/office/drawing/2014/main" id="{A949B0E3-0B1E-41E9-9AC3-AEA1763CE21A}"/>
              </a:ext>
            </a:extLst>
          </p:cNvPr>
          <p:cNvSpPr/>
          <p:nvPr/>
        </p:nvSpPr>
        <p:spPr>
          <a:xfrm>
            <a:off x="10293232" y="593020"/>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0" name="Rectangle 119">
            <a:extLst>
              <a:ext uri="{FF2B5EF4-FFF2-40B4-BE49-F238E27FC236}">
                <a16:creationId xmlns:a16="http://schemas.microsoft.com/office/drawing/2014/main" id="{0307B6F8-2E4B-40F4-AC9F-BA0FAA01F1E7}"/>
              </a:ext>
            </a:extLst>
          </p:cNvPr>
          <p:cNvSpPr/>
          <p:nvPr/>
        </p:nvSpPr>
        <p:spPr>
          <a:xfrm>
            <a:off x="2008263" y="1939917"/>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1" name="Rectangle 120">
            <a:extLst>
              <a:ext uri="{FF2B5EF4-FFF2-40B4-BE49-F238E27FC236}">
                <a16:creationId xmlns:a16="http://schemas.microsoft.com/office/drawing/2014/main" id="{5C90D299-4F30-4949-BDFC-B32090C9D095}"/>
              </a:ext>
            </a:extLst>
          </p:cNvPr>
          <p:cNvSpPr/>
          <p:nvPr/>
        </p:nvSpPr>
        <p:spPr>
          <a:xfrm>
            <a:off x="6199766" y="6275927"/>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2" name="Rectangle 121">
            <a:extLst>
              <a:ext uri="{FF2B5EF4-FFF2-40B4-BE49-F238E27FC236}">
                <a16:creationId xmlns:a16="http://schemas.microsoft.com/office/drawing/2014/main" id="{3C320564-D341-4F00-9E20-B933F8D7D86A}"/>
              </a:ext>
            </a:extLst>
          </p:cNvPr>
          <p:cNvSpPr/>
          <p:nvPr/>
        </p:nvSpPr>
        <p:spPr>
          <a:xfrm>
            <a:off x="8909405" y="4186274"/>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91F0D348-B78B-4810-8BF1-42C92E3EBDF5}"/>
              </a:ext>
            </a:extLst>
          </p:cNvPr>
          <p:cNvSpPr/>
          <p:nvPr/>
        </p:nvSpPr>
        <p:spPr>
          <a:xfrm>
            <a:off x="10090088" y="1714173"/>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BFE031F-37DB-4A28-A4BE-C5FF1D4C6A8A}"/>
              </a:ext>
            </a:extLst>
          </p:cNvPr>
          <p:cNvSpPr/>
          <p:nvPr/>
        </p:nvSpPr>
        <p:spPr>
          <a:xfrm>
            <a:off x="1008367" y="6144399"/>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E26393A2-4785-48D1-A7FB-C63244694436}"/>
              </a:ext>
            </a:extLst>
          </p:cNvPr>
          <p:cNvSpPr/>
          <p:nvPr/>
        </p:nvSpPr>
        <p:spPr>
          <a:xfrm>
            <a:off x="4446800" y="4699985"/>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DCC5C1D0-770C-4523-833B-0BB7E1774415}"/>
              </a:ext>
            </a:extLst>
          </p:cNvPr>
          <p:cNvSpPr/>
          <p:nvPr/>
        </p:nvSpPr>
        <p:spPr>
          <a:xfrm>
            <a:off x="5635026" y="2975386"/>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7" name="Rectangle 126">
            <a:extLst>
              <a:ext uri="{FF2B5EF4-FFF2-40B4-BE49-F238E27FC236}">
                <a16:creationId xmlns:a16="http://schemas.microsoft.com/office/drawing/2014/main" id="{E26EE56C-2382-48E1-9AD5-306119B1D097}"/>
              </a:ext>
            </a:extLst>
          </p:cNvPr>
          <p:cNvSpPr/>
          <p:nvPr/>
        </p:nvSpPr>
        <p:spPr>
          <a:xfrm>
            <a:off x="2263343" y="117401"/>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8" name="Rectangle 127">
            <a:extLst>
              <a:ext uri="{FF2B5EF4-FFF2-40B4-BE49-F238E27FC236}">
                <a16:creationId xmlns:a16="http://schemas.microsoft.com/office/drawing/2014/main" id="{1CC00A71-F6C1-4790-9012-BA582995A00C}"/>
              </a:ext>
            </a:extLst>
          </p:cNvPr>
          <p:cNvSpPr/>
          <p:nvPr/>
        </p:nvSpPr>
        <p:spPr>
          <a:xfrm>
            <a:off x="8942834" y="1519819"/>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9" name="Rectangle 128">
            <a:extLst>
              <a:ext uri="{FF2B5EF4-FFF2-40B4-BE49-F238E27FC236}">
                <a16:creationId xmlns:a16="http://schemas.microsoft.com/office/drawing/2014/main" id="{789A98A9-A83E-4164-8C39-701796100D59}"/>
              </a:ext>
            </a:extLst>
          </p:cNvPr>
          <p:cNvSpPr/>
          <p:nvPr/>
        </p:nvSpPr>
        <p:spPr>
          <a:xfrm>
            <a:off x="2706290" y="2254914"/>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30" name="Rectangle 129">
            <a:extLst>
              <a:ext uri="{FF2B5EF4-FFF2-40B4-BE49-F238E27FC236}">
                <a16:creationId xmlns:a16="http://schemas.microsoft.com/office/drawing/2014/main" id="{57C124E6-B07A-4274-AD3E-54F0645EC942}"/>
              </a:ext>
            </a:extLst>
          </p:cNvPr>
          <p:cNvSpPr/>
          <p:nvPr/>
        </p:nvSpPr>
        <p:spPr>
          <a:xfrm>
            <a:off x="8019958" y="6416533"/>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31" name="Rectangle 130">
            <a:extLst>
              <a:ext uri="{FF2B5EF4-FFF2-40B4-BE49-F238E27FC236}">
                <a16:creationId xmlns:a16="http://schemas.microsoft.com/office/drawing/2014/main" id="{C3D6E226-2A22-473E-A152-CE86B320E325}"/>
              </a:ext>
            </a:extLst>
          </p:cNvPr>
          <p:cNvSpPr/>
          <p:nvPr/>
        </p:nvSpPr>
        <p:spPr>
          <a:xfrm>
            <a:off x="9201666" y="6527367"/>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B63627F1-C759-4283-8FB9-E7A20E309308}"/>
              </a:ext>
            </a:extLst>
          </p:cNvPr>
          <p:cNvSpPr/>
          <p:nvPr/>
        </p:nvSpPr>
        <p:spPr>
          <a:xfrm>
            <a:off x="6183187" y="1321271"/>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50C6483A-8B92-4A91-AF44-026E7118C9A3}"/>
              </a:ext>
            </a:extLst>
          </p:cNvPr>
          <p:cNvSpPr/>
          <p:nvPr/>
        </p:nvSpPr>
        <p:spPr>
          <a:xfrm>
            <a:off x="838198" y="3979570"/>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68F670EB-3E19-45BF-B22D-97D3EFDF5765}"/>
              </a:ext>
            </a:extLst>
          </p:cNvPr>
          <p:cNvSpPr/>
          <p:nvPr/>
        </p:nvSpPr>
        <p:spPr>
          <a:xfrm>
            <a:off x="2796850" y="5747622"/>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30E064A-9639-4DE5-8701-6D488782E214}"/>
              </a:ext>
            </a:extLst>
          </p:cNvPr>
          <p:cNvSpPr/>
          <p:nvPr/>
        </p:nvSpPr>
        <p:spPr>
          <a:xfrm>
            <a:off x="6219732" y="4803052"/>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36" name="Rectangle 135">
            <a:extLst>
              <a:ext uri="{FF2B5EF4-FFF2-40B4-BE49-F238E27FC236}">
                <a16:creationId xmlns:a16="http://schemas.microsoft.com/office/drawing/2014/main" id="{32C0D998-A859-4375-B936-0623258A3C90}"/>
              </a:ext>
            </a:extLst>
          </p:cNvPr>
          <p:cNvSpPr/>
          <p:nvPr/>
        </p:nvSpPr>
        <p:spPr>
          <a:xfrm>
            <a:off x="5636032" y="2371239"/>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37" name="Rectangle 136">
            <a:extLst>
              <a:ext uri="{FF2B5EF4-FFF2-40B4-BE49-F238E27FC236}">
                <a16:creationId xmlns:a16="http://schemas.microsoft.com/office/drawing/2014/main" id="{CB0328C9-C70D-45CC-885C-1CA47D83A55D}"/>
              </a:ext>
            </a:extLst>
          </p:cNvPr>
          <p:cNvSpPr/>
          <p:nvPr/>
        </p:nvSpPr>
        <p:spPr>
          <a:xfrm>
            <a:off x="11056423" y="1943122"/>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38" name="Rectangle 137">
            <a:extLst>
              <a:ext uri="{FF2B5EF4-FFF2-40B4-BE49-F238E27FC236}">
                <a16:creationId xmlns:a16="http://schemas.microsoft.com/office/drawing/2014/main" id="{00B2E93E-C042-4035-82CE-9D7196049856}"/>
              </a:ext>
            </a:extLst>
          </p:cNvPr>
          <p:cNvSpPr/>
          <p:nvPr/>
        </p:nvSpPr>
        <p:spPr>
          <a:xfrm>
            <a:off x="3884056" y="2559321"/>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39" name="Rectangle 138">
            <a:extLst>
              <a:ext uri="{FF2B5EF4-FFF2-40B4-BE49-F238E27FC236}">
                <a16:creationId xmlns:a16="http://schemas.microsoft.com/office/drawing/2014/main" id="{D7A6E330-4C67-4A86-A543-8091164B7491}"/>
              </a:ext>
            </a:extLst>
          </p:cNvPr>
          <p:cNvSpPr/>
          <p:nvPr/>
        </p:nvSpPr>
        <p:spPr>
          <a:xfrm>
            <a:off x="5221896" y="6588670"/>
            <a:ext cx="237944" cy="132805"/>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0" name="Rectangle 139">
            <a:extLst>
              <a:ext uri="{FF2B5EF4-FFF2-40B4-BE49-F238E27FC236}">
                <a16:creationId xmlns:a16="http://schemas.microsoft.com/office/drawing/2014/main" id="{18D7B5C0-6559-45E7-909F-34FF747D418C}"/>
              </a:ext>
            </a:extLst>
          </p:cNvPr>
          <p:cNvSpPr/>
          <p:nvPr/>
        </p:nvSpPr>
        <p:spPr>
          <a:xfrm>
            <a:off x="9129202" y="2231545"/>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77635C9E-D7B0-4763-812B-575935E98430}"/>
              </a:ext>
            </a:extLst>
          </p:cNvPr>
          <p:cNvSpPr/>
          <p:nvPr/>
        </p:nvSpPr>
        <p:spPr>
          <a:xfrm>
            <a:off x="10638230" y="3798394"/>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40599CD7-A7F2-4FBB-A0C8-4CA08C7E706F}"/>
              </a:ext>
            </a:extLst>
          </p:cNvPr>
          <p:cNvSpPr/>
          <p:nvPr/>
        </p:nvSpPr>
        <p:spPr>
          <a:xfrm>
            <a:off x="2376856" y="6415505"/>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398F2EBA-37DB-4253-9791-6B39BA85CECA}"/>
              </a:ext>
            </a:extLst>
          </p:cNvPr>
          <p:cNvSpPr/>
          <p:nvPr/>
        </p:nvSpPr>
        <p:spPr>
          <a:xfrm>
            <a:off x="3884056" y="3519877"/>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2AE5E130-2E62-45D1-A1F6-0C836829188C}"/>
              </a:ext>
            </a:extLst>
          </p:cNvPr>
          <p:cNvSpPr/>
          <p:nvPr/>
        </p:nvSpPr>
        <p:spPr>
          <a:xfrm>
            <a:off x="7005913" y="3221352"/>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Rectangle 144">
            <a:extLst>
              <a:ext uri="{FF2B5EF4-FFF2-40B4-BE49-F238E27FC236}">
                <a16:creationId xmlns:a16="http://schemas.microsoft.com/office/drawing/2014/main" id="{05BB508F-2A3F-4190-B4FD-99D0452B7396}"/>
              </a:ext>
            </a:extLst>
          </p:cNvPr>
          <p:cNvSpPr/>
          <p:nvPr/>
        </p:nvSpPr>
        <p:spPr>
          <a:xfrm>
            <a:off x="972389" y="1519819"/>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Rectangle 145">
            <a:extLst>
              <a:ext uri="{FF2B5EF4-FFF2-40B4-BE49-F238E27FC236}">
                <a16:creationId xmlns:a16="http://schemas.microsoft.com/office/drawing/2014/main" id="{E60C5AC6-537C-4858-9215-6E44E7BE1138}"/>
              </a:ext>
            </a:extLst>
          </p:cNvPr>
          <p:cNvSpPr/>
          <p:nvPr/>
        </p:nvSpPr>
        <p:spPr>
          <a:xfrm>
            <a:off x="7711774" y="211041"/>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7" name="Rectangle 146">
            <a:extLst>
              <a:ext uri="{FF2B5EF4-FFF2-40B4-BE49-F238E27FC236}">
                <a16:creationId xmlns:a16="http://schemas.microsoft.com/office/drawing/2014/main" id="{626DA07A-5E1A-401F-B24A-D2DD83A68695}"/>
              </a:ext>
            </a:extLst>
          </p:cNvPr>
          <p:cNvSpPr/>
          <p:nvPr/>
        </p:nvSpPr>
        <p:spPr>
          <a:xfrm>
            <a:off x="1317286" y="1986250"/>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8" name="Rectangle 147">
            <a:extLst>
              <a:ext uri="{FF2B5EF4-FFF2-40B4-BE49-F238E27FC236}">
                <a16:creationId xmlns:a16="http://schemas.microsoft.com/office/drawing/2014/main" id="{EFA5AED8-2BC3-4DC9-8E7A-6C8FD00A18D0}"/>
              </a:ext>
            </a:extLst>
          </p:cNvPr>
          <p:cNvSpPr/>
          <p:nvPr/>
        </p:nvSpPr>
        <p:spPr>
          <a:xfrm>
            <a:off x="7814634" y="4864412"/>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9" name="Rectangle 148">
            <a:extLst>
              <a:ext uri="{FF2B5EF4-FFF2-40B4-BE49-F238E27FC236}">
                <a16:creationId xmlns:a16="http://schemas.microsoft.com/office/drawing/2014/main" id="{6358CEF6-CBBC-400C-8DCF-254645CCECC8}"/>
              </a:ext>
            </a:extLst>
          </p:cNvPr>
          <p:cNvSpPr/>
          <p:nvPr/>
        </p:nvSpPr>
        <p:spPr>
          <a:xfrm>
            <a:off x="11417912" y="5411626"/>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B66E0C31-6B91-4A30-B24E-E3C2B46FFD08}"/>
              </a:ext>
            </a:extLst>
          </p:cNvPr>
          <p:cNvSpPr/>
          <p:nvPr/>
        </p:nvSpPr>
        <p:spPr>
          <a:xfrm>
            <a:off x="8481646" y="2796208"/>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B3BD4224-322B-448A-BA64-A6A9DB5F8BCC}"/>
              </a:ext>
            </a:extLst>
          </p:cNvPr>
          <p:cNvSpPr/>
          <p:nvPr/>
        </p:nvSpPr>
        <p:spPr>
          <a:xfrm>
            <a:off x="2407535" y="4219444"/>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C114A94C-3ADF-4C28-9208-B493C14B2C25}"/>
              </a:ext>
            </a:extLst>
          </p:cNvPr>
          <p:cNvSpPr/>
          <p:nvPr/>
        </p:nvSpPr>
        <p:spPr>
          <a:xfrm>
            <a:off x="3915945" y="5852630"/>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10FF7E72-FAB9-42A2-A7DC-A82F6C2F7D47}"/>
              </a:ext>
            </a:extLst>
          </p:cNvPr>
          <p:cNvSpPr/>
          <p:nvPr/>
        </p:nvSpPr>
        <p:spPr>
          <a:xfrm>
            <a:off x="5041007" y="4487112"/>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4" name="Rectangle 153">
            <a:extLst>
              <a:ext uri="{FF2B5EF4-FFF2-40B4-BE49-F238E27FC236}">
                <a16:creationId xmlns:a16="http://schemas.microsoft.com/office/drawing/2014/main" id="{F0D80849-4D79-49EA-89BB-21B210DE8FB3}"/>
              </a:ext>
            </a:extLst>
          </p:cNvPr>
          <p:cNvSpPr/>
          <p:nvPr/>
        </p:nvSpPr>
        <p:spPr>
          <a:xfrm>
            <a:off x="5383741" y="924013"/>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5" name="Rectangle 154">
            <a:extLst>
              <a:ext uri="{FF2B5EF4-FFF2-40B4-BE49-F238E27FC236}">
                <a16:creationId xmlns:a16="http://schemas.microsoft.com/office/drawing/2014/main" id="{83CFB644-AC94-499E-A1EC-BCFA985E5041}"/>
              </a:ext>
            </a:extLst>
          </p:cNvPr>
          <p:cNvSpPr/>
          <p:nvPr/>
        </p:nvSpPr>
        <p:spPr>
          <a:xfrm>
            <a:off x="11100285" y="1274521"/>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6" name="Rectangle 155">
            <a:extLst>
              <a:ext uri="{FF2B5EF4-FFF2-40B4-BE49-F238E27FC236}">
                <a16:creationId xmlns:a16="http://schemas.microsoft.com/office/drawing/2014/main" id="{D7283FD8-C293-48D3-9D46-23FC5FCB50B0}"/>
              </a:ext>
            </a:extLst>
          </p:cNvPr>
          <p:cNvSpPr/>
          <p:nvPr/>
        </p:nvSpPr>
        <p:spPr>
          <a:xfrm>
            <a:off x="2412369" y="760020"/>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7" name="Rectangle 156">
            <a:extLst>
              <a:ext uri="{FF2B5EF4-FFF2-40B4-BE49-F238E27FC236}">
                <a16:creationId xmlns:a16="http://schemas.microsoft.com/office/drawing/2014/main" id="{7AADAE7E-53E1-467B-AD3F-80489E410E4D}"/>
              </a:ext>
            </a:extLst>
          </p:cNvPr>
          <p:cNvSpPr/>
          <p:nvPr/>
        </p:nvSpPr>
        <p:spPr>
          <a:xfrm>
            <a:off x="7387649" y="5501475"/>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Rectangle 157">
            <a:extLst>
              <a:ext uri="{FF2B5EF4-FFF2-40B4-BE49-F238E27FC236}">
                <a16:creationId xmlns:a16="http://schemas.microsoft.com/office/drawing/2014/main" id="{54438BF9-8A87-47EA-8741-95A72030B9A7}"/>
              </a:ext>
            </a:extLst>
          </p:cNvPr>
          <p:cNvSpPr/>
          <p:nvPr/>
        </p:nvSpPr>
        <p:spPr>
          <a:xfrm>
            <a:off x="8326251" y="5394722"/>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502E010E-6EC6-4972-BCA8-FF39B78BBB1B}"/>
              </a:ext>
            </a:extLst>
          </p:cNvPr>
          <p:cNvSpPr/>
          <p:nvPr/>
        </p:nvSpPr>
        <p:spPr>
          <a:xfrm>
            <a:off x="9852243" y="2844709"/>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259981C5-6B9D-480E-8ABF-CA4569B55599}"/>
              </a:ext>
            </a:extLst>
          </p:cNvPr>
          <p:cNvSpPr/>
          <p:nvPr/>
        </p:nvSpPr>
        <p:spPr>
          <a:xfrm>
            <a:off x="587389" y="5241261"/>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E9B293B2-7FF6-4042-B4BD-9D597DB7F920}"/>
              </a:ext>
            </a:extLst>
          </p:cNvPr>
          <p:cNvSpPr/>
          <p:nvPr/>
        </p:nvSpPr>
        <p:spPr>
          <a:xfrm>
            <a:off x="5272601" y="5544110"/>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8D0F8457-02A3-4F62-8924-82C0BA8A4E8B}"/>
              </a:ext>
            </a:extLst>
          </p:cNvPr>
          <p:cNvSpPr/>
          <p:nvPr/>
        </p:nvSpPr>
        <p:spPr>
          <a:xfrm>
            <a:off x="6355469" y="4041816"/>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3" name="Rectangle 162">
            <a:extLst>
              <a:ext uri="{FF2B5EF4-FFF2-40B4-BE49-F238E27FC236}">
                <a16:creationId xmlns:a16="http://schemas.microsoft.com/office/drawing/2014/main" id="{AD0CA8A8-0F6C-46AA-890A-2978D650BE29}"/>
              </a:ext>
            </a:extLst>
          </p:cNvPr>
          <p:cNvSpPr/>
          <p:nvPr/>
        </p:nvSpPr>
        <p:spPr>
          <a:xfrm>
            <a:off x="3739662" y="482151"/>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4" name="Rectangle 163">
            <a:extLst>
              <a:ext uri="{FF2B5EF4-FFF2-40B4-BE49-F238E27FC236}">
                <a16:creationId xmlns:a16="http://schemas.microsoft.com/office/drawing/2014/main" id="{01B0F60B-ADEB-44A9-B8D5-04A7B3A683B7}"/>
              </a:ext>
            </a:extLst>
          </p:cNvPr>
          <p:cNvSpPr/>
          <p:nvPr/>
        </p:nvSpPr>
        <p:spPr>
          <a:xfrm>
            <a:off x="8909405" y="804128"/>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5" name="Rectangle 164">
            <a:extLst>
              <a:ext uri="{FF2B5EF4-FFF2-40B4-BE49-F238E27FC236}">
                <a16:creationId xmlns:a16="http://schemas.microsoft.com/office/drawing/2014/main" id="{8EE53D2B-8ECA-4CD3-BF68-E8D0E1BB171D}"/>
              </a:ext>
            </a:extLst>
          </p:cNvPr>
          <p:cNvSpPr/>
          <p:nvPr/>
        </p:nvSpPr>
        <p:spPr>
          <a:xfrm>
            <a:off x="2723472" y="3457082"/>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6" name="Rectangle 165">
            <a:extLst>
              <a:ext uri="{FF2B5EF4-FFF2-40B4-BE49-F238E27FC236}">
                <a16:creationId xmlns:a16="http://schemas.microsoft.com/office/drawing/2014/main" id="{22AC83A2-3B82-4D2E-940E-C734FF85EBA7}"/>
              </a:ext>
            </a:extLst>
          </p:cNvPr>
          <p:cNvSpPr/>
          <p:nvPr/>
        </p:nvSpPr>
        <p:spPr>
          <a:xfrm>
            <a:off x="6778686" y="6016632"/>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Rectangle 166">
            <a:extLst>
              <a:ext uri="{FF2B5EF4-FFF2-40B4-BE49-F238E27FC236}">
                <a16:creationId xmlns:a16="http://schemas.microsoft.com/office/drawing/2014/main" id="{C625D874-C04A-4638-ADBC-275485648BC0}"/>
              </a:ext>
            </a:extLst>
          </p:cNvPr>
          <p:cNvSpPr/>
          <p:nvPr/>
        </p:nvSpPr>
        <p:spPr>
          <a:xfrm>
            <a:off x="8605882" y="5951085"/>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29F09230-7D1A-4CA9-B08B-26D7036E5972}"/>
              </a:ext>
            </a:extLst>
          </p:cNvPr>
          <p:cNvSpPr/>
          <p:nvPr/>
        </p:nvSpPr>
        <p:spPr>
          <a:xfrm>
            <a:off x="6566154" y="1970935"/>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B4D5D251-F11A-4F0F-8CFC-E57DBAC38B34}"/>
              </a:ext>
            </a:extLst>
          </p:cNvPr>
          <p:cNvSpPr/>
          <p:nvPr/>
        </p:nvSpPr>
        <p:spPr>
          <a:xfrm>
            <a:off x="887319" y="4584940"/>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8889514E-B04A-4FA1-9359-38B4A8E70F67}"/>
              </a:ext>
            </a:extLst>
          </p:cNvPr>
          <p:cNvSpPr/>
          <p:nvPr/>
        </p:nvSpPr>
        <p:spPr>
          <a:xfrm>
            <a:off x="1979642" y="5294750"/>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C2DFFAE2-4AA0-494C-940E-4FB8A19C0D8C}"/>
              </a:ext>
            </a:extLst>
          </p:cNvPr>
          <p:cNvSpPr/>
          <p:nvPr/>
        </p:nvSpPr>
        <p:spPr>
          <a:xfrm>
            <a:off x="5799119" y="5411626"/>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Rectangle 171">
            <a:extLst>
              <a:ext uri="{FF2B5EF4-FFF2-40B4-BE49-F238E27FC236}">
                <a16:creationId xmlns:a16="http://schemas.microsoft.com/office/drawing/2014/main" id="{C2A2DB07-4DB3-4E58-AEB7-22CF60262283}"/>
              </a:ext>
            </a:extLst>
          </p:cNvPr>
          <p:cNvSpPr/>
          <p:nvPr/>
        </p:nvSpPr>
        <p:spPr>
          <a:xfrm>
            <a:off x="4922035" y="2997146"/>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3" name="Rectangle 172">
            <a:extLst>
              <a:ext uri="{FF2B5EF4-FFF2-40B4-BE49-F238E27FC236}">
                <a16:creationId xmlns:a16="http://schemas.microsoft.com/office/drawing/2014/main" id="{41B42512-5E44-47D7-A0A7-706B11A3D3D8}"/>
              </a:ext>
            </a:extLst>
          </p:cNvPr>
          <p:cNvSpPr/>
          <p:nvPr/>
        </p:nvSpPr>
        <p:spPr>
          <a:xfrm>
            <a:off x="11636530" y="2990499"/>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4" name="Rectangle 173">
            <a:extLst>
              <a:ext uri="{FF2B5EF4-FFF2-40B4-BE49-F238E27FC236}">
                <a16:creationId xmlns:a16="http://schemas.microsoft.com/office/drawing/2014/main" id="{2CAB5C09-9DED-48AB-8A37-8D6BACB6FFF8}"/>
              </a:ext>
            </a:extLst>
          </p:cNvPr>
          <p:cNvSpPr/>
          <p:nvPr/>
        </p:nvSpPr>
        <p:spPr>
          <a:xfrm>
            <a:off x="4416169" y="1753958"/>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5" name="Rectangle 174">
            <a:extLst>
              <a:ext uri="{FF2B5EF4-FFF2-40B4-BE49-F238E27FC236}">
                <a16:creationId xmlns:a16="http://schemas.microsoft.com/office/drawing/2014/main" id="{9344A100-FC26-4498-B24E-9780E08BF72B}"/>
              </a:ext>
            </a:extLst>
          </p:cNvPr>
          <p:cNvSpPr/>
          <p:nvPr/>
        </p:nvSpPr>
        <p:spPr>
          <a:xfrm>
            <a:off x="4535141" y="6003777"/>
            <a:ext cx="237944" cy="132805"/>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6" name="Rectangle 175">
            <a:extLst>
              <a:ext uri="{FF2B5EF4-FFF2-40B4-BE49-F238E27FC236}">
                <a16:creationId xmlns:a16="http://schemas.microsoft.com/office/drawing/2014/main" id="{D4DB63E7-3709-4AB4-9934-D6C976F76ADC}"/>
              </a:ext>
            </a:extLst>
          </p:cNvPr>
          <p:cNvSpPr/>
          <p:nvPr/>
        </p:nvSpPr>
        <p:spPr>
          <a:xfrm>
            <a:off x="9510901" y="4529991"/>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C37CF5B8-8E2E-4F43-89BF-0C884CDDD940}"/>
              </a:ext>
            </a:extLst>
          </p:cNvPr>
          <p:cNvSpPr/>
          <p:nvPr/>
        </p:nvSpPr>
        <p:spPr>
          <a:xfrm>
            <a:off x="11234828" y="4529991"/>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3B3DE4BF-E381-4AC7-A64A-4D9DC45AE41B}"/>
              </a:ext>
            </a:extLst>
          </p:cNvPr>
          <p:cNvSpPr/>
          <p:nvPr/>
        </p:nvSpPr>
        <p:spPr>
          <a:xfrm>
            <a:off x="172596" y="5956959"/>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C11B1CEE-BA72-4E36-A7AA-D2F7013FB5FC}"/>
              </a:ext>
            </a:extLst>
          </p:cNvPr>
          <p:cNvSpPr/>
          <p:nvPr/>
        </p:nvSpPr>
        <p:spPr>
          <a:xfrm>
            <a:off x="3084173" y="4894416"/>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BD537C1B-062E-4A1B-BE4D-243F7EA9817B}"/>
              </a:ext>
            </a:extLst>
          </p:cNvPr>
          <p:cNvSpPr/>
          <p:nvPr/>
        </p:nvSpPr>
        <p:spPr>
          <a:xfrm>
            <a:off x="7768551" y="3519877"/>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1" name="Rectangle 180">
            <a:extLst>
              <a:ext uri="{FF2B5EF4-FFF2-40B4-BE49-F238E27FC236}">
                <a16:creationId xmlns:a16="http://schemas.microsoft.com/office/drawing/2014/main" id="{429BE1D9-8D5B-44D6-B977-063B64E244BB}"/>
              </a:ext>
            </a:extLst>
          </p:cNvPr>
          <p:cNvSpPr/>
          <p:nvPr/>
        </p:nvSpPr>
        <p:spPr>
          <a:xfrm>
            <a:off x="622963" y="3207349"/>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2" name="Rectangle 181">
            <a:extLst>
              <a:ext uri="{FF2B5EF4-FFF2-40B4-BE49-F238E27FC236}">
                <a16:creationId xmlns:a16="http://schemas.microsoft.com/office/drawing/2014/main" id="{6FEF04E1-8239-4F30-8BCA-77F79F36049A}"/>
              </a:ext>
            </a:extLst>
          </p:cNvPr>
          <p:cNvSpPr/>
          <p:nvPr/>
        </p:nvSpPr>
        <p:spPr>
          <a:xfrm>
            <a:off x="7627335" y="1012026"/>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3" name="Rectangle 182">
            <a:extLst>
              <a:ext uri="{FF2B5EF4-FFF2-40B4-BE49-F238E27FC236}">
                <a16:creationId xmlns:a16="http://schemas.microsoft.com/office/drawing/2014/main" id="{FE01C3FB-3CE8-4F14-9B35-0096B52EF186}"/>
              </a:ext>
            </a:extLst>
          </p:cNvPr>
          <p:cNvSpPr/>
          <p:nvPr/>
        </p:nvSpPr>
        <p:spPr>
          <a:xfrm>
            <a:off x="1770319" y="3113203"/>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4" name="Rectangle 183">
            <a:extLst>
              <a:ext uri="{FF2B5EF4-FFF2-40B4-BE49-F238E27FC236}">
                <a16:creationId xmlns:a16="http://schemas.microsoft.com/office/drawing/2014/main" id="{979CDC04-23F7-4D77-90C5-85F6158F8377}"/>
              </a:ext>
            </a:extLst>
          </p:cNvPr>
          <p:cNvSpPr/>
          <p:nvPr/>
        </p:nvSpPr>
        <p:spPr>
          <a:xfrm>
            <a:off x="6897658" y="4375806"/>
            <a:ext cx="237944" cy="156362"/>
          </a:xfrm>
          <a:prstGeom prst="rect">
            <a:avLst/>
          </a:prstGeom>
          <a:solidFill>
            <a:srgbClr val="DF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6778612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DB89EA2A-7A26-4B7A-8016-DEB02C4F460D}"/>
              </a:ext>
            </a:extLst>
          </p:cNvPr>
          <p:cNvSpPr/>
          <p:nvPr/>
        </p:nvSpPr>
        <p:spPr>
          <a:xfrm>
            <a:off x="6043613" y="933449"/>
            <a:ext cx="1245393" cy="36671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970F769-69A5-4546-BB4F-AB1D148CDB96}"/>
              </a:ext>
            </a:extLst>
          </p:cNvPr>
          <p:cNvSpPr/>
          <p:nvPr/>
        </p:nvSpPr>
        <p:spPr>
          <a:xfrm>
            <a:off x="6256973" y="1497329"/>
            <a:ext cx="1245393" cy="36671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ECD2378-6007-4EF0-B3A4-784A5C4CBE17}"/>
              </a:ext>
            </a:extLst>
          </p:cNvPr>
          <p:cNvSpPr/>
          <p:nvPr/>
        </p:nvSpPr>
        <p:spPr>
          <a:xfrm>
            <a:off x="6461759" y="2030732"/>
            <a:ext cx="1245393" cy="36671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96A8963D-1D07-47D3-8E81-4D8E2AFFBF58}"/>
              </a:ext>
            </a:extLst>
          </p:cNvPr>
          <p:cNvSpPr/>
          <p:nvPr/>
        </p:nvSpPr>
        <p:spPr>
          <a:xfrm>
            <a:off x="6666309" y="2564135"/>
            <a:ext cx="1245393" cy="36671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3FE4DAB-457B-4141-B12E-247717A489CE}"/>
              </a:ext>
            </a:extLst>
          </p:cNvPr>
          <p:cNvSpPr/>
          <p:nvPr/>
        </p:nvSpPr>
        <p:spPr>
          <a:xfrm>
            <a:off x="6874906" y="3103508"/>
            <a:ext cx="1245393" cy="36671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Rectangle 79">
            <a:extLst>
              <a:ext uri="{FF2B5EF4-FFF2-40B4-BE49-F238E27FC236}">
                <a16:creationId xmlns:a16="http://schemas.microsoft.com/office/drawing/2014/main" id="{2D5A355E-4BC1-4207-9ED9-F286BBA887F2}"/>
              </a:ext>
            </a:extLst>
          </p:cNvPr>
          <p:cNvSpPr/>
          <p:nvPr/>
        </p:nvSpPr>
        <p:spPr>
          <a:xfrm>
            <a:off x="7084455" y="3642881"/>
            <a:ext cx="1245393" cy="36671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1" name="Rectangle 80">
            <a:extLst>
              <a:ext uri="{FF2B5EF4-FFF2-40B4-BE49-F238E27FC236}">
                <a16:creationId xmlns:a16="http://schemas.microsoft.com/office/drawing/2014/main" id="{F7551DAC-D95A-4095-9C43-CEDA1C3E5FA1}"/>
              </a:ext>
            </a:extLst>
          </p:cNvPr>
          <p:cNvSpPr/>
          <p:nvPr/>
        </p:nvSpPr>
        <p:spPr>
          <a:xfrm>
            <a:off x="7289005" y="4178030"/>
            <a:ext cx="1245393" cy="36671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2" name="Rectangle 81">
            <a:extLst>
              <a:ext uri="{FF2B5EF4-FFF2-40B4-BE49-F238E27FC236}">
                <a16:creationId xmlns:a16="http://schemas.microsoft.com/office/drawing/2014/main" id="{A95ABB50-7818-4629-A195-67E9F5338C65}"/>
              </a:ext>
            </a:extLst>
          </p:cNvPr>
          <p:cNvSpPr/>
          <p:nvPr/>
        </p:nvSpPr>
        <p:spPr>
          <a:xfrm>
            <a:off x="7497602" y="4713179"/>
            <a:ext cx="1245393" cy="36671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3" name="Rectangle 82">
            <a:extLst>
              <a:ext uri="{FF2B5EF4-FFF2-40B4-BE49-F238E27FC236}">
                <a16:creationId xmlns:a16="http://schemas.microsoft.com/office/drawing/2014/main" id="{CCB0EFBD-6644-44C2-A593-3229D506B51A}"/>
              </a:ext>
            </a:extLst>
          </p:cNvPr>
          <p:cNvSpPr/>
          <p:nvPr/>
        </p:nvSpPr>
        <p:spPr>
          <a:xfrm>
            <a:off x="7716911" y="5286052"/>
            <a:ext cx="1245393" cy="36671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 name="Slide Number Placeholder 3">
            <a:extLst>
              <a:ext uri="{FF2B5EF4-FFF2-40B4-BE49-F238E27FC236}">
                <a16:creationId xmlns:a16="http://schemas.microsoft.com/office/drawing/2014/main" id="{C8768573-B8E4-4D26-B060-F2AFEB045265}"/>
              </a:ext>
            </a:extLst>
          </p:cNvPr>
          <p:cNvSpPr>
            <a:spLocks noGrp="1"/>
          </p:cNvSpPr>
          <p:nvPr>
            <p:ph type="sldNum" sz="quarter" idx="12"/>
          </p:nvPr>
        </p:nvSpPr>
        <p:spPr/>
        <p:txBody>
          <a:bodyPr/>
          <a:lstStyle/>
          <a:p>
            <a:fld id="{EC043B50-7102-4718-A93F-080F90E5C0DD}" type="slidenum">
              <a:rPr lang="en-US" smtClean="0"/>
              <a:t>187</a:t>
            </a:fld>
            <a:endParaRPr lang="en-US"/>
          </a:p>
        </p:txBody>
      </p:sp>
      <p:pic>
        <p:nvPicPr>
          <p:cNvPr id="5" name="Picture 4">
            <a:extLst>
              <a:ext uri="{FF2B5EF4-FFF2-40B4-BE49-F238E27FC236}">
                <a16:creationId xmlns:a16="http://schemas.microsoft.com/office/drawing/2014/main" id="{A85B9FA6-22A2-4798-8B01-004119C10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990" y="296652"/>
            <a:ext cx="6256019" cy="6264695"/>
          </a:xfrm>
          <a:prstGeom prst="rect">
            <a:avLst/>
          </a:prstGeom>
        </p:spPr>
      </p:pic>
    </p:spTree>
    <p:extLst>
      <p:ext uri="{BB962C8B-B14F-4D97-AF65-F5344CB8AC3E}">
        <p14:creationId xmlns:p14="http://schemas.microsoft.com/office/powerpoint/2010/main" val="4272364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A5C944-CB16-4BFD-8AF9-EF9047B897B5}"/>
              </a:ext>
            </a:extLst>
          </p:cNvPr>
          <p:cNvSpPr>
            <a:spLocks noGrp="1"/>
          </p:cNvSpPr>
          <p:nvPr>
            <p:ph type="sldNum" sz="quarter" idx="12"/>
          </p:nvPr>
        </p:nvSpPr>
        <p:spPr/>
        <p:txBody>
          <a:bodyPr/>
          <a:lstStyle/>
          <a:p>
            <a:fld id="{EC043B50-7102-4718-A93F-080F90E5C0DD}" type="slidenum">
              <a:rPr lang="en-US" smtClean="0"/>
              <a:t>188</a:t>
            </a:fld>
            <a:endParaRPr lang="en-US"/>
          </a:p>
        </p:txBody>
      </p:sp>
      <p:pic>
        <p:nvPicPr>
          <p:cNvPr id="5" name="Picture 4">
            <a:extLst>
              <a:ext uri="{FF2B5EF4-FFF2-40B4-BE49-F238E27FC236}">
                <a16:creationId xmlns:a16="http://schemas.microsoft.com/office/drawing/2014/main" id="{0CB7B4AA-CCE3-437F-9987-E9E7B3B1C2DB}"/>
              </a:ext>
            </a:extLst>
          </p:cNvPr>
          <p:cNvPicPr>
            <a:picLocks noChangeAspect="1"/>
          </p:cNvPicPr>
          <p:nvPr/>
        </p:nvPicPr>
        <p:blipFill>
          <a:blip r:embed="rId3"/>
          <a:stretch>
            <a:fillRect/>
          </a:stretch>
        </p:blipFill>
        <p:spPr>
          <a:xfrm>
            <a:off x="1838325" y="781050"/>
            <a:ext cx="8515350" cy="5295900"/>
          </a:xfrm>
          <a:prstGeom prst="rect">
            <a:avLst/>
          </a:prstGeom>
        </p:spPr>
      </p:pic>
      <p:sp>
        <p:nvSpPr>
          <p:cNvPr id="8" name="Title 1">
            <a:extLst>
              <a:ext uri="{FF2B5EF4-FFF2-40B4-BE49-F238E27FC236}">
                <a16:creationId xmlns:a16="http://schemas.microsoft.com/office/drawing/2014/main" id="{6D93E427-E029-408C-B38A-12AC0E7088D4}"/>
              </a:ext>
            </a:extLst>
          </p:cNvPr>
          <p:cNvSpPr txBox="1">
            <a:spLocks/>
          </p:cNvSpPr>
          <p:nvPr/>
        </p:nvSpPr>
        <p:spPr>
          <a:xfrm>
            <a:off x="1838323" y="158751"/>
            <a:ext cx="851535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tx1">
                    <a:lumMod val="75000"/>
                    <a:lumOff val="25000"/>
                  </a:schemeClr>
                </a:solidFill>
                <a:latin typeface="+mn-lt"/>
              </a:rPr>
              <a:t>Movement (</a:t>
            </a:r>
            <a:r>
              <a:rPr lang="en-US" sz="3200" b="1" dirty="0">
                <a:solidFill>
                  <a:srgbClr val="0000CC"/>
                </a:solidFill>
                <a:latin typeface="+mn-lt"/>
              </a:rPr>
              <a:t>social forces</a:t>
            </a:r>
            <a:r>
              <a:rPr lang="en-US" sz="3200" b="1" dirty="0">
                <a:solidFill>
                  <a:schemeClr val="tx1">
                    <a:lumMod val="75000"/>
                    <a:lumOff val="25000"/>
                  </a:schemeClr>
                </a:solidFill>
                <a:latin typeface="+mn-lt"/>
              </a:rPr>
              <a:t>) and </a:t>
            </a:r>
            <a:r>
              <a:rPr lang="en-US" sz="3200" b="1" dirty="0">
                <a:solidFill>
                  <a:srgbClr val="FF0000"/>
                </a:solidFill>
                <a:latin typeface="+mn-lt"/>
              </a:rPr>
              <a:t>Temperature</a:t>
            </a:r>
          </a:p>
        </p:txBody>
      </p:sp>
      <p:sp>
        <p:nvSpPr>
          <p:cNvPr id="9" name="TextBox 8">
            <a:extLst>
              <a:ext uri="{FF2B5EF4-FFF2-40B4-BE49-F238E27FC236}">
                <a16:creationId xmlns:a16="http://schemas.microsoft.com/office/drawing/2014/main" id="{B9B7B344-E068-481A-9B0D-35EDDD82FA2B}"/>
              </a:ext>
            </a:extLst>
          </p:cNvPr>
          <p:cNvSpPr txBox="1"/>
          <p:nvPr/>
        </p:nvSpPr>
        <p:spPr>
          <a:xfrm>
            <a:off x="1838323" y="6094740"/>
            <a:ext cx="8510598" cy="261610"/>
          </a:xfrm>
          <a:prstGeom prst="rect">
            <a:avLst/>
          </a:prstGeom>
          <a:noFill/>
        </p:spPr>
        <p:txBody>
          <a:bodyPr wrap="square" rtlCol="0">
            <a:spAutoFit/>
          </a:bodyPr>
          <a:lstStyle/>
          <a:p>
            <a:pPr algn="ctr"/>
            <a:r>
              <a:rPr lang="en-US" sz="1100" dirty="0">
                <a:solidFill>
                  <a:schemeClr val="tx1">
                    <a:lumMod val="75000"/>
                    <a:lumOff val="25000"/>
                  </a:schemeClr>
                </a:solidFill>
                <a:latin typeface="Consolas" panose="020B0609020204030204" pitchFamily="49" charset="0"/>
              </a:rPr>
              <a:t>Image produced by the Intelligent Visual Interfaces Lab at Rutgers University, using </a:t>
            </a:r>
            <a:r>
              <a:rPr lang="en-US" sz="1100" dirty="0" err="1">
                <a:solidFill>
                  <a:schemeClr val="tx1">
                    <a:lumMod val="75000"/>
                    <a:lumOff val="25000"/>
                  </a:schemeClr>
                </a:solidFill>
                <a:latin typeface="Consolas" panose="020B0609020204030204" pitchFamily="49" charset="0"/>
              </a:rPr>
              <a:t>SyDEVS</a:t>
            </a:r>
            <a:r>
              <a:rPr lang="en-US" sz="1100" dirty="0">
                <a:solidFill>
                  <a:schemeClr val="tx1">
                    <a:lumMod val="75000"/>
                    <a:lumOff val="25000"/>
                  </a:schemeClr>
                </a:solidFill>
                <a:latin typeface="Consolas" panose="020B0609020204030204" pitchFamily="49" charset="0"/>
              </a:rPr>
              <a:t> and </a:t>
            </a:r>
            <a:r>
              <a:rPr lang="en-US" sz="1100" dirty="0" err="1">
                <a:solidFill>
                  <a:schemeClr val="tx1">
                    <a:lumMod val="75000"/>
                    <a:lumOff val="25000"/>
                  </a:schemeClr>
                </a:solidFill>
                <a:latin typeface="Consolas" panose="020B0609020204030204" pitchFamily="49" charset="0"/>
              </a:rPr>
              <a:t>SteerSuite</a:t>
            </a:r>
            <a:endParaRPr lang="en-US" sz="1100" dirty="0">
              <a:solidFill>
                <a:schemeClr val="tx1">
                  <a:lumMod val="75000"/>
                  <a:lumOff val="25000"/>
                </a:schemeClr>
              </a:solidFill>
              <a:latin typeface="Consolas" panose="020B0609020204030204" pitchFamily="49" charset="0"/>
            </a:endParaRPr>
          </a:p>
        </p:txBody>
      </p:sp>
    </p:spTree>
    <p:extLst>
      <p:ext uri="{BB962C8B-B14F-4D97-AF65-F5344CB8AC3E}">
        <p14:creationId xmlns:p14="http://schemas.microsoft.com/office/powerpoint/2010/main" val="35583226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A5C944-CB16-4BFD-8AF9-EF9047B897B5}"/>
              </a:ext>
            </a:extLst>
          </p:cNvPr>
          <p:cNvSpPr>
            <a:spLocks noGrp="1"/>
          </p:cNvSpPr>
          <p:nvPr>
            <p:ph type="sldNum" sz="quarter" idx="12"/>
          </p:nvPr>
        </p:nvSpPr>
        <p:spPr/>
        <p:txBody>
          <a:bodyPr/>
          <a:lstStyle/>
          <a:p>
            <a:fld id="{EC043B50-7102-4718-A93F-080F90E5C0DD}" type="slidenum">
              <a:rPr lang="en-US" smtClean="0"/>
              <a:t>189</a:t>
            </a:fld>
            <a:endParaRPr lang="en-US"/>
          </a:p>
        </p:txBody>
      </p:sp>
      <p:pic>
        <p:nvPicPr>
          <p:cNvPr id="5" name="Picture 4">
            <a:extLst>
              <a:ext uri="{FF2B5EF4-FFF2-40B4-BE49-F238E27FC236}">
                <a16:creationId xmlns:a16="http://schemas.microsoft.com/office/drawing/2014/main" id="{0CB7B4AA-CCE3-437F-9987-E9E7B3B1C2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230" y="771526"/>
            <a:ext cx="8515350" cy="5305424"/>
          </a:xfrm>
          <a:prstGeom prst="rect">
            <a:avLst/>
          </a:prstGeom>
        </p:spPr>
      </p:pic>
      <p:sp>
        <p:nvSpPr>
          <p:cNvPr id="8" name="TextBox 7">
            <a:extLst>
              <a:ext uri="{FF2B5EF4-FFF2-40B4-BE49-F238E27FC236}">
                <a16:creationId xmlns:a16="http://schemas.microsoft.com/office/drawing/2014/main" id="{D9D6EE99-2D8A-40D9-B619-6864F930406D}"/>
              </a:ext>
            </a:extLst>
          </p:cNvPr>
          <p:cNvSpPr txBox="1"/>
          <p:nvPr/>
        </p:nvSpPr>
        <p:spPr>
          <a:xfrm>
            <a:off x="1838323" y="6094740"/>
            <a:ext cx="8510598" cy="261610"/>
          </a:xfrm>
          <a:prstGeom prst="rect">
            <a:avLst/>
          </a:prstGeom>
          <a:noFill/>
        </p:spPr>
        <p:txBody>
          <a:bodyPr wrap="square" rtlCol="0">
            <a:spAutoFit/>
          </a:bodyPr>
          <a:lstStyle/>
          <a:p>
            <a:pPr algn="ctr"/>
            <a:r>
              <a:rPr lang="en-US" sz="1100" dirty="0">
                <a:solidFill>
                  <a:schemeClr val="tx1">
                    <a:lumMod val="75000"/>
                    <a:lumOff val="25000"/>
                  </a:schemeClr>
                </a:solidFill>
                <a:latin typeface="Consolas" panose="020B0609020204030204" pitchFamily="49" charset="0"/>
              </a:rPr>
              <a:t>Image produced by the Intelligent Visual Interfaces Lab at Rutgers University, using </a:t>
            </a:r>
            <a:r>
              <a:rPr lang="en-US" sz="1100" dirty="0" err="1">
                <a:solidFill>
                  <a:schemeClr val="tx1">
                    <a:lumMod val="75000"/>
                    <a:lumOff val="25000"/>
                  </a:schemeClr>
                </a:solidFill>
                <a:latin typeface="Consolas" panose="020B0609020204030204" pitchFamily="49" charset="0"/>
              </a:rPr>
              <a:t>SyDEVS</a:t>
            </a:r>
            <a:r>
              <a:rPr lang="en-US" sz="1100" dirty="0">
                <a:solidFill>
                  <a:schemeClr val="tx1">
                    <a:lumMod val="75000"/>
                    <a:lumOff val="25000"/>
                  </a:schemeClr>
                </a:solidFill>
                <a:latin typeface="Consolas" panose="020B0609020204030204" pitchFamily="49" charset="0"/>
              </a:rPr>
              <a:t> and </a:t>
            </a:r>
            <a:r>
              <a:rPr lang="en-US" sz="1100" dirty="0" err="1">
                <a:solidFill>
                  <a:schemeClr val="tx1">
                    <a:lumMod val="75000"/>
                    <a:lumOff val="25000"/>
                  </a:schemeClr>
                </a:solidFill>
                <a:latin typeface="Consolas" panose="020B0609020204030204" pitchFamily="49" charset="0"/>
              </a:rPr>
              <a:t>SteerSuite</a:t>
            </a:r>
            <a:endParaRPr lang="en-US" sz="1100" dirty="0">
              <a:solidFill>
                <a:schemeClr val="tx1">
                  <a:lumMod val="75000"/>
                  <a:lumOff val="25000"/>
                </a:schemeClr>
              </a:solidFill>
              <a:latin typeface="Consolas" panose="020B0609020204030204" pitchFamily="49" charset="0"/>
            </a:endParaRPr>
          </a:p>
        </p:txBody>
      </p:sp>
      <p:sp>
        <p:nvSpPr>
          <p:cNvPr id="9" name="Title 1">
            <a:extLst>
              <a:ext uri="{FF2B5EF4-FFF2-40B4-BE49-F238E27FC236}">
                <a16:creationId xmlns:a16="http://schemas.microsoft.com/office/drawing/2014/main" id="{82622D08-F230-49C4-84E5-EE5DD8CA8702}"/>
              </a:ext>
            </a:extLst>
          </p:cNvPr>
          <p:cNvSpPr txBox="1">
            <a:spLocks/>
          </p:cNvSpPr>
          <p:nvPr/>
        </p:nvSpPr>
        <p:spPr>
          <a:xfrm>
            <a:off x="1838323" y="158751"/>
            <a:ext cx="851535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tx1">
                    <a:lumMod val="75000"/>
                    <a:lumOff val="25000"/>
                  </a:schemeClr>
                </a:solidFill>
                <a:latin typeface="+mn-lt"/>
              </a:rPr>
              <a:t>Movement (</a:t>
            </a:r>
            <a:r>
              <a:rPr lang="en-US" sz="3200" b="1" dirty="0">
                <a:solidFill>
                  <a:srgbClr val="0000CC"/>
                </a:solidFill>
                <a:latin typeface="+mn-lt"/>
              </a:rPr>
              <a:t>social forces</a:t>
            </a:r>
            <a:r>
              <a:rPr lang="en-US" sz="3200" b="1" dirty="0">
                <a:solidFill>
                  <a:schemeClr val="tx1">
                    <a:lumMod val="75000"/>
                    <a:lumOff val="25000"/>
                  </a:schemeClr>
                </a:solidFill>
                <a:latin typeface="+mn-lt"/>
              </a:rPr>
              <a:t>) and </a:t>
            </a:r>
            <a:r>
              <a:rPr lang="en-US" sz="3200" b="1" dirty="0">
                <a:solidFill>
                  <a:srgbClr val="FF0000"/>
                </a:solidFill>
                <a:latin typeface="+mn-lt"/>
              </a:rPr>
              <a:t>Temperature</a:t>
            </a:r>
          </a:p>
        </p:txBody>
      </p:sp>
    </p:spTree>
    <p:extLst>
      <p:ext uri="{BB962C8B-B14F-4D97-AF65-F5344CB8AC3E}">
        <p14:creationId xmlns:p14="http://schemas.microsoft.com/office/powerpoint/2010/main" val="2274723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19</a:t>
            </a:fld>
            <a:endParaRPr lang="en-US"/>
          </a:p>
        </p:txBody>
      </p:sp>
      <p:sp>
        <p:nvSpPr>
          <p:cNvPr id="6" name="Title 1">
            <a:extLst>
              <a:ext uri="{FF2B5EF4-FFF2-40B4-BE49-F238E27FC236}">
                <a16:creationId xmlns:a16="http://schemas.microsoft.com/office/drawing/2014/main" id="{1CE27354-ABB2-41DA-A005-0DDEEA3D42D7}"/>
              </a:ext>
            </a:extLst>
          </p:cNvPr>
          <p:cNvSpPr txBox="1">
            <a:spLocks/>
          </p:cNvSpPr>
          <p:nvPr/>
        </p:nvSpPr>
        <p:spPr>
          <a:xfrm>
            <a:off x="615949" y="158751"/>
            <a:ext cx="52209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6">
                    <a:lumMod val="75000"/>
                  </a:schemeClr>
                </a:solidFill>
                <a:latin typeface="+mn-lt"/>
              </a:rPr>
              <a:t>Agents</a:t>
            </a:r>
          </a:p>
        </p:txBody>
      </p:sp>
      <p:sp>
        <p:nvSpPr>
          <p:cNvPr id="7" name="Title 1">
            <a:extLst>
              <a:ext uri="{FF2B5EF4-FFF2-40B4-BE49-F238E27FC236}">
                <a16:creationId xmlns:a16="http://schemas.microsoft.com/office/drawing/2014/main" id="{3CB767A2-920D-4F89-9254-300C194E684B}"/>
              </a:ext>
            </a:extLst>
          </p:cNvPr>
          <p:cNvSpPr txBox="1">
            <a:spLocks/>
          </p:cNvSpPr>
          <p:nvPr/>
        </p:nvSpPr>
        <p:spPr>
          <a:xfrm>
            <a:off x="632460" y="1264920"/>
            <a:ext cx="6972300" cy="2331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85800" indent="-685800">
              <a:lnSpc>
                <a:spcPct val="160000"/>
              </a:lnSpc>
              <a:buFont typeface="Arial" panose="020B0604020202020204" pitchFamily="34" charset="0"/>
              <a:buChar char="•"/>
            </a:pPr>
            <a:r>
              <a:rPr lang="en-US" sz="4800" b="1" dirty="0">
                <a:solidFill>
                  <a:schemeClr val="tx1">
                    <a:lumMod val="75000"/>
                    <a:lumOff val="25000"/>
                  </a:schemeClr>
                </a:solidFill>
                <a:latin typeface="+mn-lt"/>
              </a:rPr>
              <a:t>Multi-Agent Modeling</a:t>
            </a:r>
          </a:p>
          <a:p>
            <a:pPr marL="685800" indent="-685800">
              <a:lnSpc>
                <a:spcPct val="160000"/>
              </a:lnSpc>
              <a:buFont typeface="Arial" panose="020B0604020202020204" pitchFamily="34" charset="0"/>
              <a:buChar char="•"/>
            </a:pPr>
            <a:r>
              <a:rPr lang="en-US" sz="4800" b="1" dirty="0">
                <a:solidFill>
                  <a:schemeClr val="tx1">
                    <a:lumMod val="75000"/>
                    <a:lumOff val="25000"/>
                  </a:schemeClr>
                </a:solidFill>
                <a:latin typeface="+mn-lt"/>
              </a:rPr>
              <a:t>Agent-Based Modeling</a:t>
            </a:r>
          </a:p>
        </p:txBody>
      </p:sp>
      <p:sp>
        <p:nvSpPr>
          <p:cNvPr id="9" name="Title 1">
            <a:extLst>
              <a:ext uri="{FF2B5EF4-FFF2-40B4-BE49-F238E27FC236}">
                <a16:creationId xmlns:a16="http://schemas.microsoft.com/office/drawing/2014/main" id="{FF1F653C-EB81-4CAD-B708-6D83DEAF4BBD}"/>
              </a:ext>
            </a:extLst>
          </p:cNvPr>
          <p:cNvSpPr txBox="1">
            <a:spLocks/>
          </p:cNvSpPr>
          <p:nvPr/>
        </p:nvSpPr>
        <p:spPr>
          <a:xfrm rot="20579388">
            <a:off x="2258789" y="3160384"/>
            <a:ext cx="9334788" cy="20650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60000"/>
              </a:lnSpc>
            </a:pPr>
            <a:r>
              <a:rPr lang="en-US" sz="7200" b="1" dirty="0">
                <a:solidFill>
                  <a:schemeClr val="accent4">
                    <a:lumMod val="75000"/>
                  </a:schemeClr>
                </a:solidFill>
                <a:latin typeface="+mn-lt"/>
              </a:rPr>
              <a:t>What’s the difference?</a:t>
            </a:r>
          </a:p>
        </p:txBody>
      </p:sp>
    </p:spTree>
    <p:extLst>
      <p:ext uri="{BB962C8B-B14F-4D97-AF65-F5344CB8AC3E}">
        <p14:creationId xmlns:p14="http://schemas.microsoft.com/office/powerpoint/2010/main" val="73975513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A5C944-CB16-4BFD-8AF9-EF9047B897B5}"/>
              </a:ext>
            </a:extLst>
          </p:cNvPr>
          <p:cNvSpPr>
            <a:spLocks noGrp="1"/>
          </p:cNvSpPr>
          <p:nvPr>
            <p:ph type="sldNum" sz="quarter" idx="12"/>
          </p:nvPr>
        </p:nvSpPr>
        <p:spPr/>
        <p:txBody>
          <a:bodyPr/>
          <a:lstStyle/>
          <a:p>
            <a:fld id="{EC043B50-7102-4718-A93F-080F90E5C0DD}" type="slidenum">
              <a:rPr lang="en-US" smtClean="0"/>
              <a:t>190</a:t>
            </a:fld>
            <a:endParaRPr lang="en-US"/>
          </a:p>
        </p:txBody>
      </p:sp>
      <p:pic>
        <p:nvPicPr>
          <p:cNvPr id="5" name="Picture 4">
            <a:extLst>
              <a:ext uri="{FF2B5EF4-FFF2-40B4-BE49-F238E27FC236}">
                <a16:creationId xmlns:a16="http://schemas.microsoft.com/office/drawing/2014/main" id="{0CB7B4AA-CCE3-437F-9987-E9E7B3B1C2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4515" y="777241"/>
            <a:ext cx="8532495" cy="5305424"/>
          </a:xfrm>
          <a:prstGeom prst="rect">
            <a:avLst/>
          </a:prstGeom>
        </p:spPr>
      </p:pic>
      <p:sp>
        <p:nvSpPr>
          <p:cNvPr id="7" name="TextBox 6">
            <a:extLst>
              <a:ext uri="{FF2B5EF4-FFF2-40B4-BE49-F238E27FC236}">
                <a16:creationId xmlns:a16="http://schemas.microsoft.com/office/drawing/2014/main" id="{F896AEE2-384F-4318-99E5-18BDD257F24C}"/>
              </a:ext>
            </a:extLst>
          </p:cNvPr>
          <p:cNvSpPr txBox="1"/>
          <p:nvPr/>
        </p:nvSpPr>
        <p:spPr>
          <a:xfrm>
            <a:off x="1838323" y="6094740"/>
            <a:ext cx="8510598" cy="261610"/>
          </a:xfrm>
          <a:prstGeom prst="rect">
            <a:avLst/>
          </a:prstGeom>
          <a:noFill/>
        </p:spPr>
        <p:txBody>
          <a:bodyPr wrap="square" rtlCol="0">
            <a:spAutoFit/>
          </a:bodyPr>
          <a:lstStyle/>
          <a:p>
            <a:pPr algn="ctr"/>
            <a:r>
              <a:rPr lang="en-US" sz="1100" dirty="0">
                <a:solidFill>
                  <a:schemeClr val="tx1">
                    <a:lumMod val="75000"/>
                    <a:lumOff val="25000"/>
                  </a:schemeClr>
                </a:solidFill>
                <a:latin typeface="Consolas" panose="020B0609020204030204" pitchFamily="49" charset="0"/>
              </a:rPr>
              <a:t>Image produced by the Intelligent Visual Interfaces Lab at Rutgers University, using </a:t>
            </a:r>
            <a:r>
              <a:rPr lang="en-US" sz="1100" dirty="0" err="1">
                <a:solidFill>
                  <a:schemeClr val="tx1">
                    <a:lumMod val="75000"/>
                    <a:lumOff val="25000"/>
                  </a:schemeClr>
                </a:solidFill>
                <a:latin typeface="Consolas" panose="020B0609020204030204" pitchFamily="49" charset="0"/>
              </a:rPr>
              <a:t>SyDEVS</a:t>
            </a:r>
            <a:r>
              <a:rPr lang="en-US" sz="1100" dirty="0">
                <a:solidFill>
                  <a:schemeClr val="tx1">
                    <a:lumMod val="75000"/>
                    <a:lumOff val="25000"/>
                  </a:schemeClr>
                </a:solidFill>
                <a:latin typeface="Consolas" panose="020B0609020204030204" pitchFamily="49" charset="0"/>
              </a:rPr>
              <a:t> and </a:t>
            </a:r>
            <a:r>
              <a:rPr lang="en-US" sz="1100" dirty="0" err="1">
                <a:solidFill>
                  <a:schemeClr val="tx1">
                    <a:lumMod val="75000"/>
                    <a:lumOff val="25000"/>
                  </a:schemeClr>
                </a:solidFill>
                <a:latin typeface="Consolas" panose="020B0609020204030204" pitchFamily="49" charset="0"/>
              </a:rPr>
              <a:t>SteerSuite</a:t>
            </a:r>
            <a:endParaRPr lang="en-US" sz="1100" dirty="0">
              <a:solidFill>
                <a:schemeClr val="tx1">
                  <a:lumMod val="75000"/>
                  <a:lumOff val="25000"/>
                </a:schemeClr>
              </a:solidFill>
              <a:latin typeface="Consolas" panose="020B0609020204030204" pitchFamily="49" charset="0"/>
            </a:endParaRPr>
          </a:p>
        </p:txBody>
      </p:sp>
      <p:sp>
        <p:nvSpPr>
          <p:cNvPr id="8" name="Title 1">
            <a:extLst>
              <a:ext uri="{FF2B5EF4-FFF2-40B4-BE49-F238E27FC236}">
                <a16:creationId xmlns:a16="http://schemas.microsoft.com/office/drawing/2014/main" id="{48EC65F3-C1EF-454B-914E-9DEF657A4F7F}"/>
              </a:ext>
            </a:extLst>
          </p:cNvPr>
          <p:cNvSpPr txBox="1">
            <a:spLocks/>
          </p:cNvSpPr>
          <p:nvPr/>
        </p:nvSpPr>
        <p:spPr>
          <a:xfrm>
            <a:off x="1838323" y="158751"/>
            <a:ext cx="851535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tx1">
                    <a:lumMod val="75000"/>
                    <a:lumOff val="25000"/>
                  </a:schemeClr>
                </a:solidFill>
                <a:latin typeface="+mn-lt"/>
              </a:rPr>
              <a:t>Movement (</a:t>
            </a:r>
            <a:r>
              <a:rPr lang="en-US" sz="3200" b="1" dirty="0">
                <a:solidFill>
                  <a:srgbClr val="0000CC"/>
                </a:solidFill>
                <a:latin typeface="+mn-lt"/>
              </a:rPr>
              <a:t>social forces</a:t>
            </a:r>
            <a:r>
              <a:rPr lang="en-US" sz="3200" b="1" dirty="0">
                <a:solidFill>
                  <a:schemeClr val="tx1">
                    <a:lumMod val="75000"/>
                    <a:lumOff val="25000"/>
                  </a:schemeClr>
                </a:solidFill>
                <a:latin typeface="+mn-lt"/>
              </a:rPr>
              <a:t>) and </a:t>
            </a:r>
            <a:r>
              <a:rPr lang="en-US" sz="3200" b="1" dirty="0">
                <a:solidFill>
                  <a:srgbClr val="FF0000"/>
                </a:solidFill>
                <a:latin typeface="+mn-lt"/>
              </a:rPr>
              <a:t>Temperature</a:t>
            </a:r>
          </a:p>
        </p:txBody>
      </p:sp>
    </p:spTree>
    <p:extLst>
      <p:ext uri="{BB962C8B-B14F-4D97-AF65-F5344CB8AC3E}">
        <p14:creationId xmlns:p14="http://schemas.microsoft.com/office/powerpoint/2010/main" val="754905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A5C944-CB16-4BFD-8AF9-EF9047B897B5}"/>
              </a:ext>
            </a:extLst>
          </p:cNvPr>
          <p:cNvSpPr>
            <a:spLocks noGrp="1"/>
          </p:cNvSpPr>
          <p:nvPr>
            <p:ph type="sldNum" sz="quarter" idx="12"/>
          </p:nvPr>
        </p:nvSpPr>
        <p:spPr/>
        <p:txBody>
          <a:bodyPr/>
          <a:lstStyle/>
          <a:p>
            <a:fld id="{EC043B50-7102-4718-A93F-080F90E5C0DD}" type="slidenum">
              <a:rPr lang="en-US" smtClean="0"/>
              <a:t>191</a:t>
            </a:fld>
            <a:endParaRPr lang="en-US"/>
          </a:p>
        </p:txBody>
      </p:sp>
      <p:pic>
        <p:nvPicPr>
          <p:cNvPr id="5" name="Picture 4">
            <a:extLst>
              <a:ext uri="{FF2B5EF4-FFF2-40B4-BE49-F238E27FC236}">
                <a16:creationId xmlns:a16="http://schemas.microsoft.com/office/drawing/2014/main" id="{0CB7B4AA-CCE3-437F-9987-E9E7B3B1C2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777241"/>
            <a:ext cx="8529644" cy="5305424"/>
          </a:xfrm>
          <a:prstGeom prst="rect">
            <a:avLst/>
          </a:prstGeom>
        </p:spPr>
      </p:pic>
      <p:sp>
        <p:nvSpPr>
          <p:cNvPr id="7" name="TextBox 6">
            <a:extLst>
              <a:ext uri="{FF2B5EF4-FFF2-40B4-BE49-F238E27FC236}">
                <a16:creationId xmlns:a16="http://schemas.microsoft.com/office/drawing/2014/main" id="{4AC4829F-8636-44CF-BCFE-93A20D925A10}"/>
              </a:ext>
            </a:extLst>
          </p:cNvPr>
          <p:cNvSpPr txBox="1"/>
          <p:nvPr/>
        </p:nvSpPr>
        <p:spPr>
          <a:xfrm>
            <a:off x="1838323" y="6094740"/>
            <a:ext cx="8510598" cy="261610"/>
          </a:xfrm>
          <a:prstGeom prst="rect">
            <a:avLst/>
          </a:prstGeom>
          <a:noFill/>
        </p:spPr>
        <p:txBody>
          <a:bodyPr wrap="square" rtlCol="0">
            <a:spAutoFit/>
          </a:bodyPr>
          <a:lstStyle/>
          <a:p>
            <a:pPr algn="ctr"/>
            <a:r>
              <a:rPr lang="en-US" sz="1100" dirty="0">
                <a:solidFill>
                  <a:schemeClr val="tx1">
                    <a:lumMod val="75000"/>
                    <a:lumOff val="25000"/>
                  </a:schemeClr>
                </a:solidFill>
                <a:latin typeface="Consolas" panose="020B0609020204030204" pitchFamily="49" charset="0"/>
              </a:rPr>
              <a:t>Image produced by the Intelligent Visual Interfaces Lab at Rutgers University, using </a:t>
            </a:r>
            <a:r>
              <a:rPr lang="en-US" sz="1100" dirty="0" err="1">
                <a:solidFill>
                  <a:schemeClr val="tx1">
                    <a:lumMod val="75000"/>
                    <a:lumOff val="25000"/>
                  </a:schemeClr>
                </a:solidFill>
                <a:latin typeface="Consolas" panose="020B0609020204030204" pitchFamily="49" charset="0"/>
              </a:rPr>
              <a:t>SyDEVS</a:t>
            </a:r>
            <a:r>
              <a:rPr lang="en-US" sz="1100" dirty="0">
                <a:solidFill>
                  <a:schemeClr val="tx1">
                    <a:lumMod val="75000"/>
                    <a:lumOff val="25000"/>
                  </a:schemeClr>
                </a:solidFill>
                <a:latin typeface="Consolas" panose="020B0609020204030204" pitchFamily="49" charset="0"/>
              </a:rPr>
              <a:t> and </a:t>
            </a:r>
            <a:r>
              <a:rPr lang="en-US" sz="1100" dirty="0" err="1">
                <a:solidFill>
                  <a:schemeClr val="tx1">
                    <a:lumMod val="75000"/>
                    <a:lumOff val="25000"/>
                  </a:schemeClr>
                </a:solidFill>
                <a:latin typeface="Consolas" panose="020B0609020204030204" pitchFamily="49" charset="0"/>
              </a:rPr>
              <a:t>SteerSuite</a:t>
            </a:r>
            <a:endParaRPr lang="en-US" sz="1100" dirty="0">
              <a:solidFill>
                <a:schemeClr val="tx1">
                  <a:lumMod val="75000"/>
                  <a:lumOff val="25000"/>
                </a:schemeClr>
              </a:solidFill>
              <a:latin typeface="Consolas" panose="020B0609020204030204" pitchFamily="49" charset="0"/>
            </a:endParaRPr>
          </a:p>
        </p:txBody>
      </p:sp>
      <p:sp>
        <p:nvSpPr>
          <p:cNvPr id="8" name="Title 1">
            <a:extLst>
              <a:ext uri="{FF2B5EF4-FFF2-40B4-BE49-F238E27FC236}">
                <a16:creationId xmlns:a16="http://schemas.microsoft.com/office/drawing/2014/main" id="{3DD8BF99-3524-4798-944E-652B81D56D6E}"/>
              </a:ext>
            </a:extLst>
          </p:cNvPr>
          <p:cNvSpPr txBox="1">
            <a:spLocks/>
          </p:cNvSpPr>
          <p:nvPr/>
        </p:nvSpPr>
        <p:spPr>
          <a:xfrm>
            <a:off x="1838323" y="158751"/>
            <a:ext cx="851535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tx1">
                    <a:lumMod val="75000"/>
                    <a:lumOff val="25000"/>
                  </a:schemeClr>
                </a:solidFill>
                <a:latin typeface="+mn-lt"/>
              </a:rPr>
              <a:t>Movement (</a:t>
            </a:r>
            <a:r>
              <a:rPr lang="en-US" sz="3200" b="1" dirty="0">
                <a:solidFill>
                  <a:srgbClr val="0000CC"/>
                </a:solidFill>
                <a:latin typeface="+mn-lt"/>
              </a:rPr>
              <a:t>social forces</a:t>
            </a:r>
            <a:r>
              <a:rPr lang="en-US" sz="3200" b="1" dirty="0">
                <a:solidFill>
                  <a:schemeClr val="tx1">
                    <a:lumMod val="75000"/>
                    <a:lumOff val="25000"/>
                  </a:schemeClr>
                </a:solidFill>
                <a:latin typeface="+mn-lt"/>
              </a:rPr>
              <a:t>) and </a:t>
            </a:r>
            <a:r>
              <a:rPr lang="en-US" sz="3200" b="1" dirty="0">
                <a:solidFill>
                  <a:srgbClr val="FF0000"/>
                </a:solidFill>
                <a:latin typeface="+mn-lt"/>
              </a:rPr>
              <a:t>Temperature</a:t>
            </a:r>
          </a:p>
        </p:txBody>
      </p:sp>
    </p:spTree>
    <p:extLst>
      <p:ext uri="{BB962C8B-B14F-4D97-AF65-F5344CB8AC3E}">
        <p14:creationId xmlns:p14="http://schemas.microsoft.com/office/powerpoint/2010/main" val="31162407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A5C944-CB16-4BFD-8AF9-EF9047B897B5}"/>
              </a:ext>
            </a:extLst>
          </p:cNvPr>
          <p:cNvSpPr>
            <a:spLocks noGrp="1"/>
          </p:cNvSpPr>
          <p:nvPr>
            <p:ph type="sldNum" sz="quarter" idx="12"/>
          </p:nvPr>
        </p:nvSpPr>
        <p:spPr/>
        <p:txBody>
          <a:bodyPr/>
          <a:lstStyle/>
          <a:p>
            <a:fld id="{EC043B50-7102-4718-A93F-080F90E5C0DD}" type="slidenum">
              <a:rPr lang="en-US" smtClean="0"/>
              <a:t>192</a:t>
            </a:fld>
            <a:endParaRPr lang="en-US"/>
          </a:p>
        </p:txBody>
      </p:sp>
      <p:pic>
        <p:nvPicPr>
          <p:cNvPr id="5" name="Picture 4">
            <a:extLst>
              <a:ext uri="{FF2B5EF4-FFF2-40B4-BE49-F238E27FC236}">
                <a16:creationId xmlns:a16="http://schemas.microsoft.com/office/drawing/2014/main" id="{0CB7B4AA-CCE3-437F-9987-E9E7B3B1C2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323" y="777241"/>
            <a:ext cx="8510598" cy="5305424"/>
          </a:xfrm>
          <a:prstGeom prst="rect">
            <a:avLst/>
          </a:prstGeom>
        </p:spPr>
      </p:pic>
      <p:sp>
        <p:nvSpPr>
          <p:cNvPr id="10" name="TextBox 9">
            <a:extLst>
              <a:ext uri="{FF2B5EF4-FFF2-40B4-BE49-F238E27FC236}">
                <a16:creationId xmlns:a16="http://schemas.microsoft.com/office/drawing/2014/main" id="{73960AA3-288B-4599-99ED-D29756103EC9}"/>
              </a:ext>
            </a:extLst>
          </p:cNvPr>
          <p:cNvSpPr txBox="1"/>
          <p:nvPr/>
        </p:nvSpPr>
        <p:spPr>
          <a:xfrm>
            <a:off x="1838323" y="6094740"/>
            <a:ext cx="8510598" cy="261610"/>
          </a:xfrm>
          <a:prstGeom prst="rect">
            <a:avLst/>
          </a:prstGeom>
          <a:noFill/>
        </p:spPr>
        <p:txBody>
          <a:bodyPr wrap="square" rtlCol="0">
            <a:spAutoFit/>
          </a:bodyPr>
          <a:lstStyle/>
          <a:p>
            <a:pPr algn="ctr"/>
            <a:r>
              <a:rPr lang="en-US" sz="1100" dirty="0">
                <a:solidFill>
                  <a:schemeClr val="tx1">
                    <a:lumMod val="75000"/>
                    <a:lumOff val="25000"/>
                  </a:schemeClr>
                </a:solidFill>
                <a:latin typeface="Consolas" panose="020B0609020204030204" pitchFamily="49" charset="0"/>
              </a:rPr>
              <a:t>Image produced by the Intelligent Visual Interfaces Lab at Rutgers University, using </a:t>
            </a:r>
            <a:r>
              <a:rPr lang="en-US" sz="1100" dirty="0" err="1">
                <a:solidFill>
                  <a:schemeClr val="tx1">
                    <a:lumMod val="75000"/>
                    <a:lumOff val="25000"/>
                  </a:schemeClr>
                </a:solidFill>
                <a:latin typeface="Consolas" panose="020B0609020204030204" pitchFamily="49" charset="0"/>
              </a:rPr>
              <a:t>SyDEVS</a:t>
            </a:r>
            <a:r>
              <a:rPr lang="en-US" sz="1100" dirty="0">
                <a:solidFill>
                  <a:schemeClr val="tx1">
                    <a:lumMod val="75000"/>
                    <a:lumOff val="25000"/>
                  </a:schemeClr>
                </a:solidFill>
                <a:latin typeface="Consolas" panose="020B0609020204030204" pitchFamily="49" charset="0"/>
              </a:rPr>
              <a:t> and </a:t>
            </a:r>
            <a:r>
              <a:rPr lang="en-US" sz="1100" dirty="0" err="1">
                <a:solidFill>
                  <a:schemeClr val="tx1">
                    <a:lumMod val="75000"/>
                    <a:lumOff val="25000"/>
                  </a:schemeClr>
                </a:solidFill>
                <a:latin typeface="Consolas" panose="020B0609020204030204" pitchFamily="49" charset="0"/>
              </a:rPr>
              <a:t>SteerSuite</a:t>
            </a:r>
            <a:endParaRPr lang="en-US" sz="1100" dirty="0">
              <a:solidFill>
                <a:schemeClr val="tx1">
                  <a:lumMod val="75000"/>
                  <a:lumOff val="25000"/>
                </a:schemeClr>
              </a:solidFill>
              <a:latin typeface="Consolas" panose="020B0609020204030204" pitchFamily="49" charset="0"/>
            </a:endParaRPr>
          </a:p>
        </p:txBody>
      </p:sp>
      <p:sp>
        <p:nvSpPr>
          <p:cNvPr id="11" name="Title 1">
            <a:extLst>
              <a:ext uri="{FF2B5EF4-FFF2-40B4-BE49-F238E27FC236}">
                <a16:creationId xmlns:a16="http://schemas.microsoft.com/office/drawing/2014/main" id="{FB400B57-F2F4-40C1-9620-EE720B910D9A}"/>
              </a:ext>
            </a:extLst>
          </p:cNvPr>
          <p:cNvSpPr txBox="1">
            <a:spLocks/>
          </p:cNvSpPr>
          <p:nvPr/>
        </p:nvSpPr>
        <p:spPr>
          <a:xfrm>
            <a:off x="1838323" y="158751"/>
            <a:ext cx="851535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tx1">
                    <a:lumMod val="75000"/>
                    <a:lumOff val="25000"/>
                  </a:schemeClr>
                </a:solidFill>
                <a:latin typeface="+mn-lt"/>
              </a:rPr>
              <a:t>Movement (</a:t>
            </a:r>
            <a:r>
              <a:rPr lang="en-US" sz="3200" b="1" dirty="0">
                <a:solidFill>
                  <a:srgbClr val="33CCFF"/>
                </a:solidFill>
                <a:latin typeface="+mn-lt"/>
              </a:rPr>
              <a:t>footsteps</a:t>
            </a:r>
            <a:r>
              <a:rPr lang="en-US" sz="3200" b="1" dirty="0">
                <a:solidFill>
                  <a:schemeClr val="tx1">
                    <a:lumMod val="75000"/>
                    <a:lumOff val="25000"/>
                  </a:schemeClr>
                </a:solidFill>
                <a:latin typeface="+mn-lt"/>
              </a:rPr>
              <a:t>) and </a:t>
            </a:r>
            <a:r>
              <a:rPr lang="en-US" sz="3200" b="1" dirty="0">
                <a:solidFill>
                  <a:srgbClr val="6666FF"/>
                </a:solidFill>
                <a:latin typeface="+mn-lt"/>
              </a:rPr>
              <a:t>Noise</a:t>
            </a:r>
          </a:p>
        </p:txBody>
      </p:sp>
    </p:spTree>
    <p:extLst>
      <p:ext uri="{BB962C8B-B14F-4D97-AF65-F5344CB8AC3E}">
        <p14:creationId xmlns:p14="http://schemas.microsoft.com/office/powerpoint/2010/main" val="3813619167"/>
      </p:ext>
    </p:extLst>
  </p:cSld>
  <p:clrMapOvr>
    <a:masterClrMapping/>
  </p:clrMapOvr>
  <p:transition spd="slow">
    <p:push dir="u"/>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A5C944-CB16-4BFD-8AF9-EF9047B897B5}"/>
              </a:ext>
            </a:extLst>
          </p:cNvPr>
          <p:cNvSpPr>
            <a:spLocks noGrp="1"/>
          </p:cNvSpPr>
          <p:nvPr>
            <p:ph type="sldNum" sz="quarter" idx="12"/>
          </p:nvPr>
        </p:nvSpPr>
        <p:spPr/>
        <p:txBody>
          <a:bodyPr/>
          <a:lstStyle/>
          <a:p>
            <a:fld id="{EC043B50-7102-4718-A93F-080F90E5C0DD}" type="slidenum">
              <a:rPr lang="en-US" smtClean="0"/>
              <a:t>193</a:t>
            </a:fld>
            <a:endParaRPr lang="en-US"/>
          </a:p>
        </p:txBody>
      </p:sp>
      <p:pic>
        <p:nvPicPr>
          <p:cNvPr id="5" name="Picture 4">
            <a:extLst>
              <a:ext uri="{FF2B5EF4-FFF2-40B4-BE49-F238E27FC236}">
                <a16:creationId xmlns:a16="http://schemas.microsoft.com/office/drawing/2014/main" id="{0CB7B4AA-CCE3-437F-9987-E9E7B3B1C2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323" y="790574"/>
            <a:ext cx="8510598" cy="5278271"/>
          </a:xfrm>
          <a:prstGeom prst="rect">
            <a:avLst/>
          </a:prstGeom>
        </p:spPr>
      </p:pic>
      <p:sp>
        <p:nvSpPr>
          <p:cNvPr id="10" name="TextBox 9">
            <a:extLst>
              <a:ext uri="{FF2B5EF4-FFF2-40B4-BE49-F238E27FC236}">
                <a16:creationId xmlns:a16="http://schemas.microsoft.com/office/drawing/2014/main" id="{73960AA3-288B-4599-99ED-D29756103EC9}"/>
              </a:ext>
            </a:extLst>
          </p:cNvPr>
          <p:cNvSpPr txBox="1"/>
          <p:nvPr/>
        </p:nvSpPr>
        <p:spPr>
          <a:xfrm>
            <a:off x="1838323" y="6094740"/>
            <a:ext cx="8510598" cy="261610"/>
          </a:xfrm>
          <a:prstGeom prst="rect">
            <a:avLst/>
          </a:prstGeom>
          <a:noFill/>
        </p:spPr>
        <p:txBody>
          <a:bodyPr wrap="square" rtlCol="0">
            <a:spAutoFit/>
          </a:bodyPr>
          <a:lstStyle/>
          <a:p>
            <a:pPr algn="ctr"/>
            <a:r>
              <a:rPr lang="en-US" sz="1100" dirty="0">
                <a:solidFill>
                  <a:schemeClr val="tx1">
                    <a:lumMod val="75000"/>
                    <a:lumOff val="25000"/>
                  </a:schemeClr>
                </a:solidFill>
                <a:latin typeface="Consolas" panose="020B0609020204030204" pitchFamily="49" charset="0"/>
              </a:rPr>
              <a:t>Image produced by the Intelligent Visual Interfaces Lab at Rutgers University, using </a:t>
            </a:r>
            <a:r>
              <a:rPr lang="en-US" sz="1100" dirty="0" err="1">
                <a:solidFill>
                  <a:schemeClr val="tx1">
                    <a:lumMod val="75000"/>
                    <a:lumOff val="25000"/>
                  </a:schemeClr>
                </a:solidFill>
                <a:latin typeface="Consolas" panose="020B0609020204030204" pitchFamily="49" charset="0"/>
              </a:rPr>
              <a:t>SyDEVS</a:t>
            </a:r>
            <a:r>
              <a:rPr lang="en-US" sz="1100" dirty="0">
                <a:solidFill>
                  <a:schemeClr val="tx1">
                    <a:lumMod val="75000"/>
                    <a:lumOff val="25000"/>
                  </a:schemeClr>
                </a:solidFill>
                <a:latin typeface="Consolas" panose="020B0609020204030204" pitchFamily="49" charset="0"/>
              </a:rPr>
              <a:t> and </a:t>
            </a:r>
            <a:r>
              <a:rPr lang="en-US" sz="1100" dirty="0" err="1">
                <a:solidFill>
                  <a:schemeClr val="tx1">
                    <a:lumMod val="75000"/>
                    <a:lumOff val="25000"/>
                  </a:schemeClr>
                </a:solidFill>
                <a:latin typeface="Consolas" panose="020B0609020204030204" pitchFamily="49" charset="0"/>
              </a:rPr>
              <a:t>SteerSuite</a:t>
            </a:r>
            <a:endParaRPr lang="en-US" sz="1100" dirty="0">
              <a:solidFill>
                <a:schemeClr val="tx1">
                  <a:lumMod val="75000"/>
                  <a:lumOff val="25000"/>
                </a:schemeClr>
              </a:solidFill>
              <a:latin typeface="Consolas" panose="020B0609020204030204" pitchFamily="49" charset="0"/>
            </a:endParaRPr>
          </a:p>
        </p:txBody>
      </p:sp>
      <p:sp>
        <p:nvSpPr>
          <p:cNvPr id="11" name="Title 1">
            <a:extLst>
              <a:ext uri="{FF2B5EF4-FFF2-40B4-BE49-F238E27FC236}">
                <a16:creationId xmlns:a16="http://schemas.microsoft.com/office/drawing/2014/main" id="{FB400B57-F2F4-40C1-9620-EE720B910D9A}"/>
              </a:ext>
            </a:extLst>
          </p:cNvPr>
          <p:cNvSpPr txBox="1">
            <a:spLocks/>
          </p:cNvSpPr>
          <p:nvPr/>
        </p:nvSpPr>
        <p:spPr>
          <a:xfrm>
            <a:off x="1838323" y="158751"/>
            <a:ext cx="851535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tx1">
                    <a:lumMod val="75000"/>
                    <a:lumOff val="25000"/>
                  </a:schemeClr>
                </a:solidFill>
                <a:latin typeface="+mn-lt"/>
              </a:rPr>
              <a:t>Movement (</a:t>
            </a:r>
            <a:r>
              <a:rPr lang="en-US" sz="3200" b="1" dirty="0">
                <a:solidFill>
                  <a:srgbClr val="33CCFF"/>
                </a:solidFill>
                <a:latin typeface="+mn-lt"/>
              </a:rPr>
              <a:t>footsteps</a:t>
            </a:r>
            <a:r>
              <a:rPr lang="en-US" sz="3200" b="1" dirty="0">
                <a:solidFill>
                  <a:schemeClr val="tx1">
                    <a:lumMod val="75000"/>
                    <a:lumOff val="25000"/>
                  </a:schemeClr>
                </a:solidFill>
                <a:latin typeface="+mn-lt"/>
              </a:rPr>
              <a:t>) and </a:t>
            </a:r>
            <a:r>
              <a:rPr lang="en-US" sz="3200" b="1" dirty="0">
                <a:solidFill>
                  <a:srgbClr val="6666FF"/>
                </a:solidFill>
                <a:latin typeface="+mn-lt"/>
              </a:rPr>
              <a:t>Noise</a:t>
            </a:r>
          </a:p>
        </p:txBody>
      </p:sp>
    </p:spTree>
    <p:extLst>
      <p:ext uri="{BB962C8B-B14F-4D97-AF65-F5344CB8AC3E}">
        <p14:creationId xmlns:p14="http://schemas.microsoft.com/office/powerpoint/2010/main" val="814682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6E4C5B5-7D2F-42D0-A108-B2D0C50AF56B}"/>
              </a:ext>
            </a:extLst>
          </p:cNvPr>
          <p:cNvPicPr>
            <a:picLocks noChangeAspect="1"/>
          </p:cNvPicPr>
          <p:nvPr/>
        </p:nvPicPr>
        <p:blipFill>
          <a:blip r:embed="rId3"/>
          <a:stretch>
            <a:fillRect/>
          </a:stretch>
        </p:blipFill>
        <p:spPr>
          <a:xfrm>
            <a:off x="0" y="0"/>
            <a:ext cx="12192000" cy="3691204"/>
          </a:xfrm>
          <a:prstGeom prst="rect">
            <a:avLst/>
          </a:prstGeom>
        </p:spPr>
      </p:pic>
      <p:pic>
        <p:nvPicPr>
          <p:cNvPr id="14" name="Picture 13">
            <a:extLst>
              <a:ext uri="{FF2B5EF4-FFF2-40B4-BE49-F238E27FC236}">
                <a16:creationId xmlns:a16="http://schemas.microsoft.com/office/drawing/2014/main" id="{489D5E57-6C36-409C-AEAD-AE8A0B3EC9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2979" y="3742981"/>
            <a:ext cx="4211393" cy="2904984"/>
          </a:xfrm>
          <a:prstGeom prst="rect">
            <a:avLst/>
          </a:prstGeom>
        </p:spPr>
      </p:pic>
      <p:sp>
        <p:nvSpPr>
          <p:cNvPr id="16" name="Rectangle 15">
            <a:extLst>
              <a:ext uri="{FF2B5EF4-FFF2-40B4-BE49-F238E27FC236}">
                <a16:creationId xmlns:a16="http://schemas.microsoft.com/office/drawing/2014/main" id="{3EAF400A-FD9E-4D6C-A45D-5E6F732AB85E}"/>
              </a:ext>
            </a:extLst>
          </p:cNvPr>
          <p:cNvSpPr/>
          <p:nvPr/>
        </p:nvSpPr>
        <p:spPr>
          <a:xfrm>
            <a:off x="8362915" y="2737148"/>
            <a:ext cx="3451714" cy="369332"/>
          </a:xfrm>
          <a:prstGeom prst="rect">
            <a:avLst/>
          </a:prstGeom>
        </p:spPr>
        <p:txBody>
          <a:bodyPr wrap="none">
            <a:spAutoFit/>
          </a:bodyPr>
          <a:lstStyle/>
          <a:p>
            <a:r>
              <a:rPr lang="en-US" dirty="0">
                <a:hlinkClick r:id="rId5"/>
              </a:rPr>
              <a:t>https://autodesk.github.io/sydevs/</a:t>
            </a:r>
            <a:endParaRPr lang="en-US" dirty="0"/>
          </a:p>
        </p:txBody>
      </p:sp>
      <p:sp>
        <p:nvSpPr>
          <p:cNvPr id="17" name="Slide Number Placeholder 1">
            <a:extLst>
              <a:ext uri="{FF2B5EF4-FFF2-40B4-BE49-F238E27FC236}">
                <a16:creationId xmlns:a16="http://schemas.microsoft.com/office/drawing/2014/main" id="{3392F9DA-95FD-4962-9003-BEB16E10607A}"/>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194</a:t>
            </a:fld>
            <a:endParaRPr lang="en-US"/>
          </a:p>
        </p:txBody>
      </p:sp>
      <p:sp>
        <p:nvSpPr>
          <p:cNvPr id="18" name="Title 1">
            <a:extLst>
              <a:ext uri="{FF2B5EF4-FFF2-40B4-BE49-F238E27FC236}">
                <a16:creationId xmlns:a16="http://schemas.microsoft.com/office/drawing/2014/main" id="{FA2324D4-6E03-42F6-AC08-9A634ED5A1D2}"/>
              </a:ext>
            </a:extLst>
          </p:cNvPr>
          <p:cNvSpPr txBox="1">
            <a:spLocks/>
          </p:cNvSpPr>
          <p:nvPr/>
        </p:nvSpPr>
        <p:spPr>
          <a:xfrm rot="20412013">
            <a:off x="7420069" y="3999861"/>
            <a:ext cx="5016386" cy="11056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60000"/>
              </a:lnSpc>
            </a:pPr>
            <a:r>
              <a:rPr lang="en-US" sz="4800" b="1" dirty="0">
                <a:solidFill>
                  <a:schemeClr val="accent4">
                    <a:lumMod val="75000"/>
                  </a:schemeClr>
                </a:solidFill>
                <a:latin typeface="+mn-lt"/>
              </a:rPr>
              <a:t>Google "</a:t>
            </a:r>
            <a:r>
              <a:rPr lang="en-US" sz="4800" b="1" dirty="0" err="1">
                <a:solidFill>
                  <a:schemeClr val="accent4">
                    <a:lumMod val="75000"/>
                  </a:schemeClr>
                </a:solidFill>
                <a:latin typeface="+mn-lt"/>
              </a:rPr>
              <a:t>SyDEVS</a:t>
            </a:r>
            <a:r>
              <a:rPr lang="en-US" sz="4800" b="1" dirty="0">
                <a:solidFill>
                  <a:schemeClr val="accent4">
                    <a:lumMod val="75000"/>
                  </a:schemeClr>
                </a:solidFill>
                <a:latin typeface="+mn-lt"/>
              </a:rPr>
              <a:t>"</a:t>
            </a:r>
          </a:p>
        </p:txBody>
      </p:sp>
    </p:spTree>
    <p:extLst>
      <p:ext uri="{BB962C8B-B14F-4D97-AF65-F5344CB8AC3E}">
        <p14:creationId xmlns:p14="http://schemas.microsoft.com/office/powerpoint/2010/main" val="70558107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C1CA6C-9F44-4110-857D-426AA50F980B}"/>
              </a:ext>
            </a:extLst>
          </p:cNvPr>
          <p:cNvSpPr/>
          <p:nvPr/>
        </p:nvSpPr>
        <p:spPr>
          <a:xfrm>
            <a:off x="0" y="6178062"/>
            <a:ext cx="12192000" cy="679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EB57BD3-072F-4A58-977E-6D4721E7D309}"/>
              </a:ext>
            </a:extLst>
          </p:cNvPr>
          <p:cNvSpPr/>
          <p:nvPr/>
        </p:nvSpPr>
        <p:spPr>
          <a:xfrm>
            <a:off x="0" y="0"/>
            <a:ext cx="12192000" cy="679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82D801-B467-4934-A12E-0EC01CB717AC}"/>
              </a:ext>
            </a:extLst>
          </p:cNvPr>
          <p:cNvSpPr>
            <a:spLocks noGrp="1"/>
          </p:cNvSpPr>
          <p:nvPr>
            <p:ph type="ctrTitle"/>
          </p:nvPr>
        </p:nvSpPr>
        <p:spPr>
          <a:xfrm>
            <a:off x="0" y="541858"/>
            <a:ext cx="12192000" cy="3089032"/>
          </a:xfrm>
        </p:spPr>
        <p:txBody>
          <a:bodyPr anchor="ctr">
            <a:normAutofit/>
          </a:bodyPr>
          <a:lstStyle/>
          <a:p>
            <a:r>
              <a:rPr lang="en-US" b="1" dirty="0">
                <a:solidFill>
                  <a:schemeClr val="accent6">
                    <a:lumMod val="75000"/>
                  </a:schemeClr>
                </a:solidFill>
                <a:latin typeface="+mn-lt"/>
              </a:rPr>
              <a:t>Agent-Based Modeling</a:t>
            </a:r>
            <a:br>
              <a:rPr lang="en-US" dirty="0">
                <a:solidFill>
                  <a:schemeClr val="accent6">
                    <a:lumMod val="75000"/>
                  </a:schemeClr>
                </a:solidFill>
              </a:rPr>
            </a:br>
            <a:r>
              <a:rPr lang="en-US" sz="4800" dirty="0"/>
              <a:t>with</a:t>
            </a:r>
            <a:br>
              <a:rPr lang="en-US" dirty="0"/>
            </a:br>
            <a:r>
              <a:rPr lang="en-US" b="1" dirty="0">
                <a:solidFill>
                  <a:schemeClr val="accent4">
                    <a:lumMod val="75000"/>
                  </a:schemeClr>
                </a:solidFill>
                <a:latin typeface="+mn-lt"/>
              </a:rPr>
              <a:t>Symmetric DEVS</a:t>
            </a:r>
          </a:p>
        </p:txBody>
      </p:sp>
      <p:sp>
        <p:nvSpPr>
          <p:cNvPr id="3" name="Subtitle 2">
            <a:extLst>
              <a:ext uri="{FF2B5EF4-FFF2-40B4-BE49-F238E27FC236}">
                <a16:creationId xmlns:a16="http://schemas.microsoft.com/office/drawing/2014/main" id="{791703EC-8AFE-422A-A8CC-FCDA37C8DE3D}"/>
              </a:ext>
            </a:extLst>
          </p:cNvPr>
          <p:cNvSpPr>
            <a:spLocks noGrp="1"/>
          </p:cNvSpPr>
          <p:nvPr>
            <p:ph type="subTitle" idx="1"/>
          </p:nvPr>
        </p:nvSpPr>
        <p:spPr>
          <a:xfrm>
            <a:off x="3381153" y="3931061"/>
            <a:ext cx="5443870" cy="2391781"/>
          </a:xfrm>
        </p:spPr>
        <p:txBody>
          <a:bodyPr>
            <a:normAutofit/>
          </a:bodyPr>
          <a:lstStyle/>
          <a:p>
            <a:r>
              <a:rPr lang="en-US" dirty="0"/>
              <a:t>Rhys Goldstein</a:t>
            </a:r>
          </a:p>
          <a:p>
            <a:r>
              <a:rPr lang="en-US" dirty="0"/>
              <a:t>Autodesk Research</a:t>
            </a:r>
          </a:p>
          <a:p>
            <a:endParaRPr lang="en-US" dirty="0"/>
          </a:p>
          <a:p>
            <a:r>
              <a:rPr lang="en-US" dirty="0">
                <a:solidFill>
                  <a:schemeClr val="accent4">
                    <a:lumMod val="75000"/>
                  </a:schemeClr>
                </a:solidFill>
              </a:rPr>
              <a:t>Email: </a:t>
            </a:r>
            <a:r>
              <a:rPr lang="en-US" dirty="0"/>
              <a:t>rhys.goldstein@autodesk.com</a:t>
            </a:r>
          </a:p>
          <a:p>
            <a:r>
              <a:rPr lang="en-US" dirty="0">
                <a:solidFill>
                  <a:schemeClr val="accent4">
                    <a:lumMod val="75000"/>
                  </a:schemeClr>
                </a:solidFill>
              </a:rPr>
              <a:t>Search for: </a:t>
            </a:r>
            <a:r>
              <a:rPr lang="en-US" dirty="0" err="1"/>
              <a:t>SyDEVS</a:t>
            </a:r>
            <a:endParaRPr lang="en-US" dirty="0"/>
          </a:p>
        </p:txBody>
      </p:sp>
      <p:sp>
        <p:nvSpPr>
          <p:cNvPr id="4" name="Slide Number Placeholder 3">
            <a:extLst>
              <a:ext uri="{FF2B5EF4-FFF2-40B4-BE49-F238E27FC236}">
                <a16:creationId xmlns:a16="http://schemas.microsoft.com/office/drawing/2014/main" id="{3BC344AB-9792-42F1-B4BC-ADE0C7E6E48E}"/>
              </a:ext>
            </a:extLst>
          </p:cNvPr>
          <p:cNvSpPr>
            <a:spLocks noGrp="1"/>
          </p:cNvSpPr>
          <p:nvPr>
            <p:ph type="sldNum" sz="quarter" idx="12"/>
          </p:nvPr>
        </p:nvSpPr>
        <p:spPr/>
        <p:txBody>
          <a:bodyPr/>
          <a:lstStyle/>
          <a:p>
            <a:fld id="{EC043B50-7102-4718-A93F-080F90E5C0DD}" type="slidenum">
              <a:rPr lang="en-US" smtClean="0"/>
              <a:t>195</a:t>
            </a:fld>
            <a:endParaRPr lang="en-US" dirty="0"/>
          </a:p>
        </p:txBody>
      </p:sp>
    </p:spTree>
    <p:extLst>
      <p:ext uri="{BB962C8B-B14F-4D97-AF65-F5344CB8AC3E}">
        <p14:creationId xmlns:p14="http://schemas.microsoft.com/office/powerpoint/2010/main" val="1365142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2</a:t>
            </a:fld>
            <a:endParaRPr lang="en-US"/>
          </a:p>
        </p:txBody>
      </p:sp>
      <p:sp>
        <p:nvSpPr>
          <p:cNvPr id="5" name="Title 1">
            <a:extLst>
              <a:ext uri="{FF2B5EF4-FFF2-40B4-BE49-F238E27FC236}">
                <a16:creationId xmlns:a16="http://schemas.microsoft.com/office/drawing/2014/main" id="{66E5BF5D-5054-4763-B552-F5F2DE70009B}"/>
              </a:ext>
            </a:extLst>
          </p:cNvPr>
          <p:cNvSpPr txBox="1">
            <a:spLocks/>
          </p:cNvSpPr>
          <p:nvPr/>
        </p:nvSpPr>
        <p:spPr>
          <a:xfrm>
            <a:off x="2373953" y="1764323"/>
            <a:ext cx="7444094" cy="3417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4">
                    <a:lumMod val="75000"/>
                  </a:schemeClr>
                </a:solidFill>
                <a:latin typeface="+mn-lt"/>
              </a:rPr>
              <a:t>Why DEVS?</a:t>
            </a:r>
          </a:p>
        </p:txBody>
      </p:sp>
    </p:spTree>
    <p:extLst>
      <p:ext uri="{BB962C8B-B14F-4D97-AF65-F5344CB8AC3E}">
        <p14:creationId xmlns:p14="http://schemas.microsoft.com/office/powerpoint/2010/main" val="3968595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20</a:t>
            </a:fld>
            <a:endParaRPr lang="en-US"/>
          </a:p>
        </p:txBody>
      </p:sp>
      <p:sp>
        <p:nvSpPr>
          <p:cNvPr id="6" name="Title 1">
            <a:extLst>
              <a:ext uri="{FF2B5EF4-FFF2-40B4-BE49-F238E27FC236}">
                <a16:creationId xmlns:a16="http://schemas.microsoft.com/office/drawing/2014/main" id="{1CE27354-ABB2-41DA-A005-0DDEEA3D42D7}"/>
              </a:ext>
            </a:extLst>
          </p:cNvPr>
          <p:cNvSpPr txBox="1">
            <a:spLocks/>
          </p:cNvSpPr>
          <p:nvPr/>
        </p:nvSpPr>
        <p:spPr>
          <a:xfrm>
            <a:off x="615949" y="158751"/>
            <a:ext cx="52209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6">
                    <a:lumMod val="75000"/>
                  </a:schemeClr>
                </a:solidFill>
                <a:latin typeface="+mn-lt"/>
              </a:rPr>
              <a:t>Agents</a:t>
            </a:r>
          </a:p>
        </p:txBody>
      </p:sp>
      <p:sp>
        <p:nvSpPr>
          <p:cNvPr id="7" name="Title 1">
            <a:extLst>
              <a:ext uri="{FF2B5EF4-FFF2-40B4-BE49-F238E27FC236}">
                <a16:creationId xmlns:a16="http://schemas.microsoft.com/office/drawing/2014/main" id="{3CB767A2-920D-4F89-9254-300C194E684B}"/>
              </a:ext>
            </a:extLst>
          </p:cNvPr>
          <p:cNvSpPr txBox="1">
            <a:spLocks/>
          </p:cNvSpPr>
          <p:nvPr/>
        </p:nvSpPr>
        <p:spPr>
          <a:xfrm>
            <a:off x="632459" y="1264920"/>
            <a:ext cx="10404817" cy="2331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85800" indent="-685800">
              <a:lnSpc>
                <a:spcPct val="160000"/>
              </a:lnSpc>
              <a:buFont typeface="Arial" panose="020B0604020202020204" pitchFamily="34" charset="0"/>
              <a:buChar char="•"/>
            </a:pPr>
            <a:r>
              <a:rPr lang="en-US" sz="4800" b="1" dirty="0">
                <a:solidFill>
                  <a:schemeClr val="tx1">
                    <a:lumMod val="75000"/>
                    <a:lumOff val="25000"/>
                  </a:schemeClr>
                </a:solidFill>
                <a:latin typeface="+mn-lt"/>
              </a:rPr>
              <a:t>Multi-Agent Modeling</a:t>
            </a:r>
          </a:p>
          <a:p>
            <a:pPr marL="685800" indent="-685800">
              <a:lnSpc>
                <a:spcPct val="160000"/>
              </a:lnSpc>
              <a:buFont typeface="Arial" panose="020B0604020202020204" pitchFamily="34" charset="0"/>
              <a:buChar char="•"/>
            </a:pPr>
            <a:r>
              <a:rPr lang="en-US" sz="4800" b="1" dirty="0">
                <a:solidFill>
                  <a:schemeClr val="tx1">
                    <a:lumMod val="75000"/>
                    <a:lumOff val="25000"/>
                  </a:schemeClr>
                </a:solidFill>
                <a:latin typeface="+mn-lt"/>
              </a:rPr>
              <a:t>Agent-Based Modeling</a:t>
            </a:r>
            <a:r>
              <a:rPr lang="en-US" sz="4800" b="1" dirty="0">
                <a:solidFill>
                  <a:schemeClr val="accent6">
                    <a:lumMod val="75000"/>
                  </a:schemeClr>
                </a:solidFill>
                <a:latin typeface="+mn-lt"/>
              </a:rPr>
              <a:t> (ABM) </a:t>
            </a:r>
          </a:p>
        </p:txBody>
      </p:sp>
      <p:sp>
        <p:nvSpPr>
          <p:cNvPr id="8" name="Title 1">
            <a:extLst>
              <a:ext uri="{FF2B5EF4-FFF2-40B4-BE49-F238E27FC236}">
                <a16:creationId xmlns:a16="http://schemas.microsoft.com/office/drawing/2014/main" id="{B2E9B6B5-927A-4E09-8304-365E1320D125}"/>
              </a:ext>
            </a:extLst>
          </p:cNvPr>
          <p:cNvSpPr txBox="1">
            <a:spLocks/>
          </p:cNvSpPr>
          <p:nvPr/>
        </p:nvSpPr>
        <p:spPr>
          <a:xfrm>
            <a:off x="1323474" y="3713975"/>
            <a:ext cx="10547684" cy="19408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85800" indent="-685800">
              <a:lnSpc>
                <a:spcPct val="160000"/>
              </a:lnSpc>
              <a:buFont typeface="Arial" panose="020B0604020202020204" pitchFamily="34" charset="0"/>
              <a:buChar char="•"/>
            </a:pPr>
            <a:r>
              <a:rPr lang="en-US" sz="4000" b="1" dirty="0">
                <a:solidFill>
                  <a:schemeClr val="accent4">
                    <a:lumMod val="75000"/>
                  </a:schemeClr>
                </a:solidFill>
                <a:latin typeface="+mn-lt"/>
              </a:rPr>
              <a:t>Agent behavior is individually modeled.</a:t>
            </a:r>
          </a:p>
          <a:p>
            <a:pPr marL="685800" indent="-685800">
              <a:lnSpc>
                <a:spcPct val="160000"/>
              </a:lnSpc>
              <a:buFont typeface="Arial" panose="020B0604020202020204" pitchFamily="34" charset="0"/>
              <a:buChar char="•"/>
            </a:pPr>
            <a:r>
              <a:rPr lang="en-US" sz="4000" b="1" dirty="0">
                <a:solidFill>
                  <a:schemeClr val="accent4">
                    <a:lumMod val="75000"/>
                  </a:schemeClr>
                </a:solidFill>
                <a:latin typeface="+mn-lt"/>
              </a:rPr>
              <a:t>Agent models are instantiated many times.</a:t>
            </a:r>
          </a:p>
        </p:txBody>
      </p:sp>
    </p:spTree>
    <p:extLst>
      <p:ext uri="{BB962C8B-B14F-4D97-AF65-F5344CB8AC3E}">
        <p14:creationId xmlns:p14="http://schemas.microsoft.com/office/powerpoint/2010/main" val="403552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21</a:t>
            </a:fld>
            <a:endParaRPr lang="en-US"/>
          </a:p>
        </p:txBody>
      </p:sp>
      <p:grpSp>
        <p:nvGrpSpPr>
          <p:cNvPr id="3" name="Group 2">
            <a:extLst>
              <a:ext uri="{FF2B5EF4-FFF2-40B4-BE49-F238E27FC236}">
                <a16:creationId xmlns:a16="http://schemas.microsoft.com/office/drawing/2014/main" id="{C5FF17B2-4805-4E02-945F-BE31A72E066B}"/>
              </a:ext>
            </a:extLst>
          </p:cNvPr>
          <p:cNvGrpSpPr/>
          <p:nvPr/>
        </p:nvGrpSpPr>
        <p:grpSpPr>
          <a:xfrm>
            <a:off x="2637830" y="1164346"/>
            <a:ext cx="2525695" cy="733171"/>
            <a:chOff x="2590800" y="1447800"/>
            <a:chExt cx="7010400" cy="3962400"/>
          </a:xfrm>
        </p:grpSpPr>
        <p:sp>
          <p:nvSpPr>
            <p:cNvPr id="4" name="Rectangle 3">
              <a:extLst>
                <a:ext uri="{FF2B5EF4-FFF2-40B4-BE49-F238E27FC236}">
                  <a16:creationId xmlns:a16="http://schemas.microsoft.com/office/drawing/2014/main" id="{DEF09905-8A78-4A38-8D6B-923A722FD637}"/>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5" name="Rectangle: Diagonal Corners Snipped 4">
              <a:extLst>
                <a:ext uri="{FF2B5EF4-FFF2-40B4-BE49-F238E27FC236}">
                  <a16:creationId xmlns:a16="http://schemas.microsoft.com/office/drawing/2014/main" id="{13AC8B5A-C7F3-4C53-8964-686F28B5A49A}"/>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thermodynamics</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thermodynamics_node</a:t>
              </a:r>
            </a:p>
          </p:txBody>
        </p:sp>
      </p:grpSp>
      <p:grpSp>
        <p:nvGrpSpPr>
          <p:cNvPr id="6" name="Group 5">
            <a:extLst>
              <a:ext uri="{FF2B5EF4-FFF2-40B4-BE49-F238E27FC236}">
                <a16:creationId xmlns:a16="http://schemas.microsoft.com/office/drawing/2014/main" id="{48E49AE4-D927-4FBA-B878-50C62B47B58F}"/>
              </a:ext>
            </a:extLst>
          </p:cNvPr>
          <p:cNvGrpSpPr/>
          <p:nvPr/>
        </p:nvGrpSpPr>
        <p:grpSpPr>
          <a:xfrm>
            <a:off x="9457730" y="4095382"/>
            <a:ext cx="2525695" cy="733171"/>
            <a:chOff x="2590800" y="1447800"/>
            <a:chExt cx="7010400" cy="3962400"/>
          </a:xfrm>
        </p:grpSpPr>
        <p:sp>
          <p:nvSpPr>
            <p:cNvPr id="7" name="Rectangle 6">
              <a:extLst>
                <a:ext uri="{FF2B5EF4-FFF2-40B4-BE49-F238E27FC236}">
                  <a16:creationId xmlns:a16="http://schemas.microsoft.com/office/drawing/2014/main" id="{ACCD8E3D-20C8-47E3-96E5-5D3C0E68B6E0}"/>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8" name="Rectangle: Diagonal Corners Snipped 7">
              <a:extLst>
                <a:ext uri="{FF2B5EF4-FFF2-40B4-BE49-F238E27FC236}">
                  <a16:creationId xmlns:a16="http://schemas.microsoft.com/office/drawing/2014/main" id="{CFCAF750-4B9F-4C0E-AEDA-1EA00D246D8F}"/>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acoustics</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acoustics_node</a:t>
              </a:r>
            </a:p>
          </p:txBody>
        </p:sp>
      </p:grpSp>
      <p:grpSp>
        <p:nvGrpSpPr>
          <p:cNvPr id="9" name="Group 8">
            <a:extLst>
              <a:ext uri="{FF2B5EF4-FFF2-40B4-BE49-F238E27FC236}">
                <a16:creationId xmlns:a16="http://schemas.microsoft.com/office/drawing/2014/main" id="{D5A72ABA-6E92-4478-928E-9ECE13C85061}"/>
              </a:ext>
            </a:extLst>
          </p:cNvPr>
          <p:cNvGrpSpPr/>
          <p:nvPr/>
        </p:nvGrpSpPr>
        <p:grpSpPr>
          <a:xfrm>
            <a:off x="1624370" y="5533771"/>
            <a:ext cx="2525695" cy="733171"/>
            <a:chOff x="2590800" y="1447800"/>
            <a:chExt cx="7010400" cy="3962400"/>
          </a:xfrm>
        </p:grpSpPr>
        <p:sp>
          <p:nvSpPr>
            <p:cNvPr id="10" name="Rectangle 9">
              <a:extLst>
                <a:ext uri="{FF2B5EF4-FFF2-40B4-BE49-F238E27FC236}">
                  <a16:creationId xmlns:a16="http://schemas.microsoft.com/office/drawing/2014/main" id="{A3E01DBC-1AD7-45D7-B39C-1EEF81E0643D}"/>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1" name="Rectangle: Diagonal Corners Snipped 10">
              <a:extLst>
                <a:ext uri="{FF2B5EF4-FFF2-40B4-BE49-F238E27FC236}">
                  <a16:creationId xmlns:a16="http://schemas.microsoft.com/office/drawing/2014/main" id="{680E240B-6BBA-4B8E-B679-FC3D5FB561C9}"/>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lighting</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lighting_node</a:t>
              </a:r>
              <a:endParaRPr lang="en-US" sz="1100" dirty="0">
                <a:solidFill>
                  <a:schemeClr val="tx1"/>
                </a:solidFill>
                <a:latin typeface="Consolas" panose="020B0609020204030204" pitchFamily="49" charset="0"/>
              </a:endParaRPr>
            </a:p>
          </p:txBody>
        </p:sp>
      </p:grpSp>
      <p:grpSp>
        <p:nvGrpSpPr>
          <p:cNvPr id="12" name="Group 11">
            <a:extLst>
              <a:ext uri="{FF2B5EF4-FFF2-40B4-BE49-F238E27FC236}">
                <a16:creationId xmlns:a16="http://schemas.microsoft.com/office/drawing/2014/main" id="{CEDE5C42-C7FC-485C-BE6A-483303F59E17}"/>
              </a:ext>
            </a:extLst>
          </p:cNvPr>
          <p:cNvGrpSpPr/>
          <p:nvPr/>
        </p:nvGrpSpPr>
        <p:grpSpPr>
          <a:xfrm>
            <a:off x="4833152" y="3165765"/>
            <a:ext cx="2525695" cy="733171"/>
            <a:chOff x="2590800" y="1447800"/>
            <a:chExt cx="7010400" cy="3962400"/>
          </a:xfrm>
        </p:grpSpPr>
        <p:sp>
          <p:nvSpPr>
            <p:cNvPr id="13" name="Rectangle 12">
              <a:extLst>
                <a:ext uri="{FF2B5EF4-FFF2-40B4-BE49-F238E27FC236}">
                  <a16:creationId xmlns:a16="http://schemas.microsoft.com/office/drawing/2014/main" id="{1CE1552D-96CB-4238-8FB8-B1E576977B38}"/>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4" name="Rectangle: Diagonal Corners Snipped 13">
              <a:extLst>
                <a:ext uri="{FF2B5EF4-FFF2-40B4-BE49-F238E27FC236}">
                  <a16:creationId xmlns:a16="http://schemas.microsoft.com/office/drawing/2014/main" id="{219C614A-A9C8-4F5B-9FF8-B64DF1EC6472}"/>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grpSp>
      <p:grpSp>
        <p:nvGrpSpPr>
          <p:cNvPr id="15" name="Group 14">
            <a:extLst>
              <a:ext uri="{FF2B5EF4-FFF2-40B4-BE49-F238E27FC236}">
                <a16:creationId xmlns:a16="http://schemas.microsoft.com/office/drawing/2014/main" id="{45290A93-398D-4346-9B4C-2EF1EA7B15AB}"/>
              </a:ext>
            </a:extLst>
          </p:cNvPr>
          <p:cNvGrpSpPr/>
          <p:nvPr/>
        </p:nvGrpSpPr>
        <p:grpSpPr>
          <a:xfrm>
            <a:off x="7644170" y="1790153"/>
            <a:ext cx="2525695" cy="733171"/>
            <a:chOff x="2590800" y="1447800"/>
            <a:chExt cx="7010400" cy="3962400"/>
          </a:xfrm>
        </p:grpSpPr>
        <p:sp>
          <p:nvSpPr>
            <p:cNvPr id="16" name="Rectangle 15">
              <a:extLst>
                <a:ext uri="{FF2B5EF4-FFF2-40B4-BE49-F238E27FC236}">
                  <a16:creationId xmlns:a16="http://schemas.microsoft.com/office/drawing/2014/main" id="{B1281FDA-15F3-4114-ADDE-D2B356092B45}"/>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7" name="Rectangle: Diagonal Corners Snipped 16">
              <a:extLst>
                <a:ext uri="{FF2B5EF4-FFF2-40B4-BE49-F238E27FC236}">
                  <a16:creationId xmlns:a16="http://schemas.microsoft.com/office/drawing/2014/main" id="{D184323C-F3AD-4C70-8CD0-34FC3B185265}"/>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controls</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controls_node</a:t>
              </a:r>
              <a:endParaRPr lang="en-US" sz="1100" dirty="0">
                <a:solidFill>
                  <a:schemeClr val="tx1"/>
                </a:solidFill>
                <a:latin typeface="Consolas" panose="020B0609020204030204" pitchFamily="49" charset="0"/>
              </a:endParaRPr>
            </a:p>
          </p:txBody>
        </p:sp>
      </p:grpSp>
      <p:grpSp>
        <p:nvGrpSpPr>
          <p:cNvPr id="18" name="Group 17">
            <a:extLst>
              <a:ext uri="{FF2B5EF4-FFF2-40B4-BE49-F238E27FC236}">
                <a16:creationId xmlns:a16="http://schemas.microsoft.com/office/drawing/2014/main" id="{D50B69BB-11BF-48D4-B1D1-F24B559D921C}"/>
              </a:ext>
            </a:extLst>
          </p:cNvPr>
          <p:cNvGrpSpPr/>
          <p:nvPr/>
        </p:nvGrpSpPr>
        <p:grpSpPr>
          <a:xfrm>
            <a:off x="438758" y="3165766"/>
            <a:ext cx="2525695" cy="733171"/>
            <a:chOff x="2590800" y="1447800"/>
            <a:chExt cx="7010400" cy="3962400"/>
          </a:xfrm>
        </p:grpSpPr>
        <p:sp>
          <p:nvSpPr>
            <p:cNvPr id="19" name="Rectangle 18">
              <a:extLst>
                <a:ext uri="{FF2B5EF4-FFF2-40B4-BE49-F238E27FC236}">
                  <a16:creationId xmlns:a16="http://schemas.microsoft.com/office/drawing/2014/main" id="{D5BCCC8C-493C-4DA9-BA07-3CABB9535C0F}"/>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20" name="Rectangle: Diagonal Corners Snipped 19">
              <a:extLst>
                <a:ext uri="{FF2B5EF4-FFF2-40B4-BE49-F238E27FC236}">
                  <a16:creationId xmlns:a16="http://schemas.microsoft.com/office/drawing/2014/main" id="{049976B8-E21B-40D5-966C-6C62E4F6CF88}"/>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weather</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weather_node</a:t>
              </a:r>
            </a:p>
          </p:txBody>
        </p:sp>
      </p:grpSp>
      <p:cxnSp>
        <p:nvCxnSpPr>
          <p:cNvPr id="22" name="Connector: Elbow 21">
            <a:extLst>
              <a:ext uri="{FF2B5EF4-FFF2-40B4-BE49-F238E27FC236}">
                <a16:creationId xmlns:a16="http://schemas.microsoft.com/office/drawing/2014/main" id="{D3660D57-CF7D-4283-92BF-BC8EC282160F}"/>
              </a:ext>
            </a:extLst>
          </p:cNvPr>
          <p:cNvCxnSpPr>
            <a:cxnSpLocks/>
            <a:stCxn id="14" idx="3"/>
            <a:endCxn id="17" idx="1"/>
          </p:cNvCxnSpPr>
          <p:nvPr/>
        </p:nvCxnSpPr>
        <p:spPr>
          <a:xfrm rot="5400000" flipH="1" flipV="1">
            <a:off x="7180289" y="1439036"/>
            <a:ext cx="642441" cy="2811018"/>
          </a:xfrm>
          <a:prstGeom prst="bentConnector3">
            <a:avLst>
              <a:gd name="adj1" fmla="val 50000"/>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18A7256-AD10-4413-9B10-2A4A56BB6D5A}"/>
              </a:ext>
            </a:extLst>
          </p:cNvPr>
          <p:cNvCxnSpPr>
            <a:stCxn id="17" idx="2"/>
            <a:endCxn id="5" idx="0"/>
          </p:cNvCxnSpPr>
          <p:nvPr/>
        </p:nvCxnSpPr>
        <p:spPr>
          <a:xfrm rot="10800000">
            <a:off x="5163526" y="1530933"/>
            <a:ext cx="2480645" cy="625807"/>
          </a:xfrm>
          <a:prstGeom prst="bentConnector3">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BDE9EB1-2C20-41EE-B51E-ECBA3C0E59B0}"/>
              </a:ext>
            </a:extLst>
          </p:cNvPr>
          <p:cNvCxnSpPr>
            <a:stCxn id="20" idx="3"/>
            <a:endCxn id="5" idx="1"/>
          </p:cNvCxnSpPr>
          <p:nvPr/>
        </p:nvCxnSpPr>
        <p:spPr>
          <a:xfrm rot="5400000" flipH="1" flipV="1">
            <a:off x="2167018" y="1432106"/>
            <a:ext cx="1268249" cy="2199072"/>
          </a:xfrm>
          <a:prstGeom prst="bentConnector3">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DCA120D-9579-4550-8E7D-6982E459C350}"/>
              </a:ext>
            </a:extLst>
          </p:cNvPr>
          <p:cNvCxnSpPr>
            <a:cxnSpLocks/>
            <a:stCxn id="20" idx="1"/>
            <a:endCxn id="11" idx="3"/>
          </p:cNvCxnSpPr>
          <p:nvPr/>
        </p:nvCxnSpPr>
        <p:spPr>
          <a:xfrm rot="16200000" flipH="1">
            <a:off x="1476995" y="4123548"/>
            <a:ext cx="1634834" cy="1185612"/>
          </a:xfrm>
          <a:prstGeom prst="bentConnector3">
            <a:avLst>
              <a:gd name="adj1" fmla="val 50000"/>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75E7592-C324-440E-814E-72A98046983A}"/>
              </a:ext>
            </a:extLst>
          </p:cNvPr>
          <p:cNvCxnSpPr>
            <a:cxnSpLocks/>
            <a:stCxn id="11" idx="0"/>
            <a:endCxn id="14" idx="2"/>
          </p:cNvCxnSpPr>
          <p:nvPr/>
        </p:nvCxnSpPr>
        <p:spPr>
          <a:xfrm flipV="1">
            <a:off x="4150065" y="3532351"/>
            <a:ext cx="683087" cy="2368006"/>
          </a:xfrm>
          <a:prstGeom prst="bentConnector3">
            <a:avLst>
              <a:gd name="adj1" fmla="val 50000"/>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0D638EB-5AD9-4CB0-AFFB-C44184174F98}"/>
              </a:ext>
            </a:extLst>
          </p:cNvPr>
          <p:cNvCxnSpPr>
            <a:cxnSpLocks/>
            <a:stCxn id="14" idx="0"/>
            <a:endCxn id="8" idx="3"/>
          </p:cNvCxnSpPr>
          <p:nvPr/>
        </p:nvCxnSpPr>
        <p:spPr>
          <a:xfrm>
            <a:off x="7358847" y="3532351"/>
            <a:ext cx="3361731" cy="563031"/>
          </a:xfrm>
          <a:prstGeom prst="bentConnector2">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7B8AB40E-A72D-43A1-92F9-BF819B0C958F}"/>
              </a:ext>
            </a:extLst>
          </p:cNvPr>
          <p:cNvCxnSpPr>
            <a:stCxn id="8" idx="2"/>
            <a:endCxn id="14" idx="1"/>
          </p:cNvCxnSpPr>
          <p:nvPr/>
        </p:nvCxnSpPr>
        <p:spPr>
          <a:xfrm rot="10800000">
            <a:off x="6096000" y="3898936"/>
            <a:ext cx="3361730" cy="563032"/>
          </a:xfrm>
          <a:prstGeom prst="bentConnector2">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AA2F34BA-125D-4A77-814E-6A3D821A6852}"/>
              </a:ext>
            </a:extLst>
          </p:cNvPr>
          <p:cNvSpPr txBox="1">
            <a:spLocks/>
          </p:cNvSpPr>
          <p:nvPr/>
        </p:nvSpPr>
        <p:spPr>
          <a:xfrm>
            <a:off x="615949" y="158751"/>
            <a:ext cx="52209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6">
                    <a:lumMod val="75000"/>
                  </a:schemeClr>
                </a:solidFill>
                <a:latin typeface="+mn-lt"/>
              </a:rPr>
              <a:t>DEVS</a:t>
            </a:r>
          </a:p>
        </p:txBody>
      </p:sp>
    </p:spTree>
    <p:extLst>
      <p:ext uri="{BB962C8B-B14F-4D97-AF65-F5344CB8AC3E}">
        <p14:creationId xmlns:p14="http://schemas.microsoft.com/office/powerpoint/2010/main" val="153151837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22</a:t>
            </a:fld>
            <a:endParaRPr lang="en-US"/>
          </a:p>
        </p:txBody>
      </p:sp>
      <p:grpSp>
        <p:nvGrpSpPr>
          <p:cNvPr id="3" name="Group 2">
            <a:extLst>
              <a:ext uri="{FF2B5EF4-FFF2-40B4-BE49-F238E27FC236}">
                <a16:creationId xmlns:a16="http://schemas.microsoft.com/office/drawing/2014/main" id="{C5FF17B2-4805-4E02-945F-BE31A72E066B}"/>
              </a:ext>
            </a:extLst>
          </p:cNvPr>
          <p:cNvGrpSpPr/>
          <p:nvPr/>
        </p:nvGrpSpPr>
        <p:grpSpPr>
          <a:xfrm>
            <a:off x="2637830" y="1164346"/>
            <a:ext cx="2525695" cy="733171"/>
            <a:chOff x="2590800" y="1447800"/>
            <a:chExt cx="7010400" cy="3962400"/>
          </a:xfrm>
        </p:grpSpPr>
        <p:sp>
          <p:nvSpPr>
            <p:cNvPr id="4" name="Rectangle 3">
              <a:extLst>
                <a:ext uri="{FF2B5EF4-FFF2-40B4-BE49-F238E27FC236}">
                  <a16:creationId xmlns:a16="http://schemas.microsoft.com/office/drawing/2014/main" id="{DEF09905-8A78-4A38-8D6B-923A722FD637}"/>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5" name="Rectangle: Diagonal Corners Snipped 4">
              <a:extLst>
                <a:ext uri="{FF2B5EF4-FFF2-40B4-BE49-F238E27FC236}">
                  <a16:creationId xmlns:a16="http://schemas.microsoft.com/office/drawing/2014/main" id="{13AC8B5A-C7F3-4C53-8964-686F28B5A49A}"/>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thermodynamics</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thermodynamics_node</a:t>
              </a:r>
            </a:p>
          </p:txBody>
        </p:sp>
      </p:grpSp>
      <p:grpSp>
        <p:nvGrpSpPr>
          <p:cNvPr id="6" name="Group 5">
            <a:extLst>
              <a:ext uri="{FF2B5EF4-FFF2-40B4-BE49-F238E27FC236}">
                <a16:creationId xmlns:a16="http://schemas.microsoft.com/office/drawing/2014/main" id="{48E49AE4-D927-4FBA-B878-50C62B47B58F}"/>
              </a:ext>
            </a:extLst>
          </p:cNvPr>
          <p:cNvGrpSpPr/>
          <p:nvPr/>
        </p:nvGrpSpPr>
        <p:grpSpPr>
          <a:xfrm>
            <a:off x="9457730" y="4095382"/>
            <a:ext cx="2525695" cy="733171"/>
            <a:chOff x="2590800" y="1447800"/>
            <a:chExt cx="7010400" cy="3962400"/>
          </a:xfrm>
        </p:grpSpPr>
        <p:sp>
          <p:nvSpPr>
            <p:cNvPr id="7" name="Rectangle 6">
              <a:extLst>
                <a:ext uri="{FF2B5EF4-FFF2-40B4-BE49-F238E27FC236}">
                  <a16:creationId xmlns:a16="http://schemas.microsoft.com/office/drawing/2014/main" id="{ACCD8E3D-20C8-47E3-96E5-5D3C0E68B6E0}"/>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8" name="Rectangle: Diagonal Corners Snipped 7">
              <a:extLst>
                <a:ext uri="{FF2B5EF4-FFF2-40B4-BE49-F238E27FC236}">
                  <a16:creationId xmlns:a16="http://schemas.microsoft.com/office/drawing/2014/main" id="{CFCAF750-4B9F-4C0E-AEDA-1EA00D246D8F}"/>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acoustics</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acoustics_node</a:t>
              </a:r>
            </a:p>
          </p:txBody>
        </p:sp>
      </p:grpSp>
      <p:grpSp>
        <p:nvGrpSpPr>
          <p:cNvPr id="9" name="Group 8">
            <a:extLst>
              <a:ext uri="{FF2B5EF4-FFF2-40B4-BE49-F238E27FC236}">
                <a16:creationId xmlns:a16="http://schemas.microsoft.com/office/drawing/2014/main" id="{D5A72ABA-6E92-4478-928E-9ECE13C85061}"/>
              </a:ext>
            </a:extLst>
          </p:cNvPr>
          <p:cNvGrpSpPr/>
          <p:nvPr/>
        </p:nvGrpSpPr>
        <p:grpSpPr>
          <a:xfrm>
            <a:off x="1624370" y="5533771"/>
            <a:ext cx="2525695" cy="733171"/>
            <a:chOff x="2590800" y="1447800"/>
            <a:chExt cx="7010400" cy="3962400"/>
          </a:xfrm>
        </p:grpSpPr>
        <p:sp>
          <p:nvSpPr>
            <p:cNvPr id="10" name="Rectangle 9">
              <a:extLst>
                <a:ext uri="{FF2B5EF4-FFF2-40B4-BE49-F238E27FC236}">
                  <a16:creationId xmlns:a16="http://schemas.microsoft.com/office/drawing/2014/main" id="{A3E01DBC-1AD7-45D7-B39C-1EEF81E0643D}"/>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1" name="Rectangle: Diagonal Corners Snipped 10">
              <a:extLst>
                <a:ext uri="{FF2B5EF4-FFF2-40B4-BE49-F238E27FC236}">
                  <a16:creationId xmlns:a16="http://schemas.microsoft.com/office/drawing/2014/main" id="{680E240B-6BBA-4B8E-B679-FC3D5FB561C9}"/>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lighting</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lighting_node</a:t>
              </a:r>
              <a:endParaRPr lang="en-US" sz="1100" dirty="0">
                <a:solidFill>
                  <a:schemeClr val="tx1"/>
                </a:solidFill>
                <a:latin typeface="Consolas" panose="020B0609020204030204" pitchFamily="49" charset="0"/>
              </a:endParaRPr>
            </a:p>
          </p:txBody>
        </p:sp>
      </p:grpSp>
      <p:grpSp>
        <p:nvGrpSpPr>
          <p:cNvPr id="12" name="Group 11">
            <a:extLst>
              <a:ext uri="{FF2B5EF4-FFF2-40B4-BE49-F238E27FC236}">
                <a16:creationId xmlns:a16="http://schemas.microsoft.com/office/drawing/2014/main" id="{CEDE5C42-C7FC-485C-BE6A-483303F59E17}"/>
              </a:ext>
            </a:extLst>
          </p:cNvPr>
          <p:cNvGrpSpPr/>
          <p:nvPr/>
        </p:nvGrpSpPr>
        <p:grpSpPr>
          <a:xfrm>
            <a:off x="4833152" y="3165765"/>
            <a:ext cx="2525695" cy="733171"/>
            <a:chOff x="2590800" y="1447800"/>
            <a:chExt cx="7010400" cy="3962400"/>
          </a:xfrm>
          <a:effectLst>
            <a:glow rad="228600">
              <a:schemeClr val="accent4">
                <a:satMod val="175000"/>
                <a:alpha val="40000"/>
              </a:schemeClr>
            </a:glow>
          </a:effectLst>
        </p:grpSpPr>
        <p:sp>
          <p:nvSpPr>
            <p:cNvPr id="13" name="Rectangle 12">
              <a:extLst>
                <a:ext uri="{FF2B5EF4-FFF2-40B4-BE49-F238E27FC236}">
                  <a16:creationId xmlns:a16="http://schemas.microsoft.com/office/drawing/2014/main" id="{1CE1552D-96CB-4238-8FB8-B1E576977B38}"/>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4" name="Rectangle: Diagonal Corners Snipped 13">
              <a:extLst>
                <a:ext uri="{FF2B5EF4-FFF2-40B4-BE49-F238E27FC236}">
                  <a16:creationId xmlns:a16="http://schemas.microsoft.com/office/drawing/2014/main" id="{219C614A-A9C8-4F5B-9FF8-B64DF1EC6472}"/>
                </a:ext>
              </a:extLst>
            </p:cNvPr>
            <p:cNvSpPr/>
            <p:nvPr/>
          </p:nvSpPr>
          <p:spPr>
            <a:xfrm>
              <a:off x="2590800" y="1447800"/>
              <a:ext cx="7010400" cy="3962400"/>
            </a:xfrm>
            <a:prstGeom prst="snip2DiagRect">
              <a:avLst>
                <a:gd name="adj1" fmla="val 0"/>
                <a:gd name="adj2" fmla="val 22259"/>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agents</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occupants_node</a:t>
              </a:r>
              <a:endParaRPr lang="en-US" sz="1100" dirty="0">
                <a:solidFill>
                  <a:schemeClr val="tx1"/>
                </a:solidFill>
                <a:latin typeface="Consolas" panose="020B0609020204030204" pitchFamily="49" charset="0"/>
              </a:endParaRPr>
            </a:p>
          </p:txBody>
        </p:sp>
      </p:grpSp>
      <p:grpSp>
        <p:nvGrpSpPr>
          <p:cNvPr id="15" name="Group 14">
            <a:extLst>
              <a:ext uri="{FF2B5EF4-FFF2-40B4-BE49-F238E27FC236}">
                <a16:creationId xmlns:a16="http://schemas.microsoft.com/office/drawing/2014/main" id="{45290A93-398D-4346-9B4C-2EF1EA7B15AB}"/>
              </a:ext>
            </a:extLst>
          </p:cNvPr>
          <p:cNvGrpSpPr/>
          <p:nvPr/>
        </p:nvGrpSpPr>
        <p:grpSpPr>
          <a:xfrm>
            <a:off x="7644170" y="1790153"/>
            <a:ext cx="2525695" cy="733171"/>
            <a:chOff x="2590800" y="1447800"/>
            <a:chExt cx="7010400" cy="3962400"/>
          </a:xfrm>
        </p:grpSpPr>
        <p:sp>
          <p:nvSpPr>
            <p:cNvPr id="16" name="Rectangle 15">
              <a:extLst>
                <a:ext uri="{FF2B5EF4-FFF2-40B4-BE49-F238E27FC236}">
                  <a16:creationId xmlns:a16="http://schemas.microsoft.com/office/drawing/2014/main" id="{B1281FDA-15F3-4114-ADDE-D2B356092B45}"/>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7" name="Rectangle: Diagonal Corners Snipped 16">
              <a:extLst>
                <a:ext uri="{FF2B5EF4-FFF2-40B4-BE49-F238E27FC236}">
                  <a16:creationId xmlns:a16="http://schemas.microsoft.com/office/drawing/2014/main" id="{D184323C-F3AD-4C70-8CD0-34FC3B185265}"/>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controls</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controls_node</a:t>
              </a:r>
              <a:endParaRPr lang="en-US" sz="1100" dirty="0">
                <a:solidFill>
                  <a:schemeClr val="tx1"/>
                </a:solidFill>
                <a:latin typeface="Consolas" panose="020B0609020204030204" pitchFamily="49" charset="0"/>
              </a:endParaRPr>
            </a:p>
          </p:txBody>
        </p:sp>
      </p:grpSp>
      <p:grpSp>
        <p:nvGrpSpPr>
          <p:cNvPr id="18" name="Group 17">
            <a:extLst>
              <a:ext uri="{FF2B5EF4-FFF2-40B4-BE49-F238E27FC236}">
                <a16:creationId xmlns:a16="http://schemas.microsoft.com/office/drawing/2014/main" id="{D50B69BB-11BF-48D4-B1D1-F24B559D921C}"/>
              </a:ext>
            </a:extLst>
          </p:cNvPr>
          <p:cNvGrpSpPr/>
          <p:nvPr/>
        </p:nvGrpSpPr>
        <p:grpSpPr>
          <a:xfrm>
            <a:off x="438758" y="3165766"/>
            <a:ext cx="2525695" cy="733171"/>
            <a:chOff x="2590800" y="1447800"/>
            <a:chExt cx="7010400" cy="3962400"/>
          </a:xfrm>
        </p:grpSpPr>
        <p:sp>
          <p:nvSpPr>
            <p:cNvPr id="19" name="Rectangle 18">
              <a:extLst>
                <a:ext uri="{FF2B5EF4-FFF2-40B4-BE49-F238E27FC236}">
                  <a16:creationId xmlns:a16="http://schemas.microsoft.com/office/drawing/2014/main" id="{D5BCCC8C-493C-4DA9-BA07-3CABB9535C0F}"/>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20" name="Rectangle: Diagonal Corners Snipped 19">
              <a:extLst>
                <a:ext uri="{FF2B5EF4-FFF2-40B4-BE49-F238E27FC236}">
                  <a16:creationId xmlns:a16="http://schemas.microsoft.com/office/drawing/2014/main" id="{049976B8-E21B-40D5-966C-6C62E4F6CF88}"/>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weather</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weather_node</a:t>
              </a:r>
            </a:p>
          </p:txBody>
        </p:sp>
      </p:grpSp>
      <p:cxnSp>
        <p:nvCxnSpPr>
          <p:cNvPr id="22" name="Connector: Elbow 21">
            <a:extLst>
              <a:ext uri="{FF2B5EF4-FFF2-40B4-BE49-F238E27FC236}">
                <a16:creationId xmlns:a16="http://schemas.microsoft.com/office/drawing/2014/main" id="{D3660D57-CF7D-4283-92BF-BC8EC282160F}"/>
              </a:ext>
            </a:extLst>
          </p:cNvPr>
          <p:cNvCxnSpPr>
            <a:cxnSpLocks/>
            <a:stCxn id="14" idx="3"/>
            <a:endCxn id="17" idx="1"/>
          </p:cNvCxnSpPr>
          <p:nvPr/>
        </p:nvCxnSpPr>
        <p:spPr>
          <a:xfrm rot="5400000" flipH="1" flipV="1">
            <a:off x="7180289" y="1439036"/>
            <a:ext cx="642441" cy="2811018"/>
          </a:xfrm>
          <a:prstGeom prst="bentConnector3">
            <a:avLst>
              <a:gd name="adj1" fmla="val 50000"/>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18A7256-AD10-4413-9B10-2A4A56BB6D5A}"/>
              </a:ext>
            </a:extLst>
          </p:cNvPr>
          <p:cNvCxnSpPr>
            <a:stCxn id="17" idx="2"/>
            <a:endCxn id="5" idx="0"/>
          </p:cNvCxnSpPr>
          <p:nvPr/>
        </p:nvCxnSpPr>
        <p:spPr>
          <a:xfrm rot="10800000">
            <a:off x="5163526" y="1530933"/>
            <a:ext cx="2480645" cy="625807"/>
          </a:xfrm>
          <a:prstGeom prst="bentConnector3">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BDE9EB1-2C20-41EE-B51E-ECBA3C0E59B0}"/>
              </a:ext>
            </a:extLst>
          </p:cNvPr>
          <p:cNvCxnSpPr>
            <a:stCxn id="20" idx="3"/>
            <a:endCxn id="5" idx="1"/>
          </p:cNvCxnSpPr>
          <p:nvPr/>
        </p:nvCxnSpPr>
        <p:spPr>
          <a:xfrm rot="5400000" flipH="1" flipV="1">
            <a:off x="2167018" y="1432106"/>
            <a:ext cx="1268249" cy="2199072"/>
          </a:xfrm>
          <a:prstGeom prst="bentConnector3">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DCA120D-9579-4550-8E7D-6982E459C350}"/>
              </a:ext>
            </a:extLst>
          </p:cNvPr>
          <p:cNvCxnSpPr>
            <a:cxnSpLocks/>
            <a:stCxn id="20" idx="1"/>
            <a:endCxn id="11" idx="3"/>
          </p:cNvCxnSpPr>
          <p:nvPr/>
        </p:nvCxnSpPr>
        <p:spPr>
          <a:xfrm rot="16200000" flipH="1">
            <a:off x="1476995" y="4123548"/>
            <a:ext cx="1634834" cy="1185612"/>
          </a:xfrm>
          <a:prstGeom prst="bentConnector3">
            <a:avLst>
              <a:gd name="adj1" fmla="val 50000"/>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75E7592-C324-440E-814E-72A98046983A}"/>
              </a:ext>
            </a:extLst>
          </p:cNvPr>
          <p:cNvCxnSpPr>
            <a:cxnSpLocks/>
            <a:stCxn id="11" idx="0"/>
            <a:endCxn id="14" idx="2"/>
          </p:cNvCxnSpPr>
          <p:nvPr/>
        </p:nvCxnSpPr>
        <p:spPr>
          <a:xfrm flipV="1">
            <a:off x="4150065" y="3532351"/>
            <a:ext cx="683087" cy="2368006"/>
          </a:xfrm>
          <a:prstGeom prst="bentConnector3">
            <a:avLst>
              <a:gd name="adj1" fmla="val 50000"/>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0D638EB-5AD9-4CB0-AFFB-C44184174F98}"/>
              </a:ext>
            </a:extLst>
          </p:cNvPr>
          <p:cNvCxnSpPr>
            <a:cxnSpLocks/>
            <a:stCxn id="14" idx="0"/>
            <a:endCxn id="8" idx="3"/>
          </p:cNvCxnSpPr>
          <p:nvPr/>
        </p:nvCxnSpPr>
        <p:spPr>
          <a:xfrm>
            <a:off x="7358847" y="3532351"/>
            <a:ext cx="3361731" cy="563031"/>
          </a:xfrm>
          <a:prstGeom prst="bentConnector2">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7B8AB40E-A72D-43A1-92F9-BF819B0C958F}"/>
              </a:ext>
            </a:extLst>
          </p:cNvPr>
          <p:cNvCxnSpPr>
            <a:stCxn id="8" idx="2"/>
            <a:endCxn id="14" idx="1"/>
          </p:cNvCxnSpPr>
          <p:nvPr/>
        </p:nvCxnSpPr>
        <p:spPr>
          <a:xfrm rot="10800000">
            <a:off x="6096000" y="3898936"/>
            <a:ext cx="3361730" cy="563032"/>
          </a:xfrm>
          <a:prstGeom prst="bentConnector2">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AA2F34BA-125D-4A77-814E-6A3D821A6852}"/>
              </a:ext>
            </a:extLst>
          </p:cNvPr>
          <p:cNvSpPr txBox="1">
            <a:spLocks/>
          </p:cNvSpPr>
          <p:nvPr/>
        </p:nvSpPr>
        <p:spPr>
          <a:xfrm>
            <a:off x="615949" y="158751"/>
            <a:ext cx="7607789"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6">
                    <a:lumMod val="75000"/>
                  </a:schemeClr>
                </a:solidFill>
                <a:latin typeface="+mn-lt"/>
              </a:rPr>
              <a:t>DEVS + Multi-Agent Modeling</a:t>
            </a:r>
          </a:p>
        </p:txBody>
      </p:sp>
    </p:spTree>
    <p:extLst>
      <p:ext uri="{BB962C8B-B14F-4D97-AF65-F5344CB8AC3E}">
        <p14:creationId xmlns:p14="http://schemas.microsoft.com/office/powerpoint/2010/main" val="4635743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23</a:t>
            </a:fld>
            <a:endParaRPr lang="en-US"/>
          </a:p>
        </p:txBody>
      </p:sp>
      <p:grpSp>
        <p:nvGrpSpPr>
          <p:cNvPr id="3" name="Group 2">
            <a:extLst>
              <a:ext uri="{FF2B5EF4-FFF2-40B4-BE49-F238E27FC236}">
                <a16:creationId xmlns:a16="http://schemas.microsoft.com/office/drawing/2014/main" id="{C5FF17B2-4805-4E02-945F-BE31A72E066B}"/>
              </a:ext>
            </a:extLst>
          </p:cNvPr>
          <p:cNvGrpSpPr/>
          <p:nvPr/>
        </p:nvGrpSpPr>
        <p:grpSpPr>
          <a:xfrm>
            <a:off x="2637830" y="1164346"/>
            <a:ext cx="2525695" cy="733171"/>
            <a:chOff x="2590800" y="1447800"/>
            <a:chExt cx="7010400" cy="3962400"/>
          </a:xfrm>
        </p:grpSpPr>
        <p:sp>
          <p:nvSpPr>
            <p:cNvPr id="4" name="Rectangle 3">
              <a:extLst>
                <a:ext uri="{FF2B5EF4-FFF2-40B4-BE49-F238E27FC236}">
                  <a16:creationId xmlns:a16="http://schemas.microsoft.com/office/drawing/2014/main" id="{DEF09905-8A78-4A38-8D6B-923A722FD637}"/>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5" name="Rectangle: Diagonal Corners Snipped 4">
              <a:extLst>
                <a:ext uri="{FF2B5EF4-FFF2-40B4-BE49-F238E27FC236}">
                  <a16:creationId xmlns:a16="http://schemas.microsoft.com/office/drawing/2014/main" id="{13AC8B5A-C7F3-4C53-8964-686F28B5A49A}"/>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thermodynamics</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thermodynamics_node</a:t>
              </a:r>
            </a:p>
          </p:txBody>
        </p:sp>
      </p:grpSp>
      <p:grpSp>
        <p:nvGrpSpPr>
          <p:cNvPr id="6" name="Group 5">
            <a:extLst>
              <a:ext uri="{FF2B5EF4-FFF2-40B4-BE49-F238E27FC236}">
                <a16:creationId xmlns:a16="http://schemas.microsoft.com/office/drawing/2014/main" id="{48E49AE4-D927-4FBA-B878-50C62B47B58F}"/>
              </a:ext>
            </a:extLst>
          </p:cNvPr>
          <p:cNvGrpSpPr/>
          <p:nvPr/>
        </p:nvGrpSpPr>
        <p:grpSpPr>
          <a:xfrm>
            <a:off x="9457730" y="4095382"/>
            <a:ext cx="2525695" cy="733171"/>
            <a:chOff x="2590800" y="1447800"/>
            <a:chExt cx="7010400" cy="3962400"/>
          </a:xfrm>
        </p:grpSpPr>
        <p:sp>
          <p:nvSpPr>
            <p:cNvPr id="7" name="Rectangle 6">
              <a:extLst>
                <a:ext uri="{FF2B5EF4-FFF2-40B4-BE49-F238E27FC236}">
                  <a16:creationId xmlns:a16="http://schemas.microsoft.com/office/drawing/2014/main" id="{ACCD8E3D-20C8-47E3-96E5-5D3C0E68B6E0}"/>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8" name="Rectangle: Diagonal Corners Snipped 7">
              <a:extLst>
                <a:ext uri="{FF2B5EF4-FFF2-40B4-BE49-F238E27FC236}">
                  <a16:creationId xmlns:a16="http://schemas.microsoft.com/office/drawing/2014/main" id="{CFCAF750-4B9F-4C0E-AEDA-1EA00D246D8F}"/>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acoustics</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acoustics_node</a:t>
              </a:r>
            </a:p>
          </p:txBody>
        </p:sp>
      </p:grpSp>
      <p:grpSp>
        <p:nvGrpSpPr>
          <p:cNvPr id="9" name="Group 8">
            <a:extLst>
              <a:ext uri="{FF2B5EF4-FFF2-40B4-BE49-F238E27FC236}">
                <a16:creationId xmlns:a16="http://schemas.microsoft.com/office/drawing/2014/main" id="{D5A72ABA-6E92-4478-928E-9ECE13C85061}"/>
              </a:ext>
            </a:extLst>
          </p:cNvPr>
          <p:cNvGrpSpPr/>
          <p:nvPr/>
        </p:nvGrpSpPr>
        <p:grpSpPr>
          <a:xfrm>
            <a:off x="1624370" y="5533771"/>
            <a:ext cx="2525695" cy="733171"/>
            <a:chOff x="2590800" y="1447800"/>
            <a:chExt cx="7010400" cy="3962400"/>
          </a:xfrm>
        </p:grpSpPr>
        <p:sp>
          <p:nvSpPr>
            <p:cNvPr id="10" name="Rectangle 9">
              <a:extLst>
                <a:ext uri="{FF2B5EF4-FFF2-40B4-BE49-F238E27FC236}">
                  <a16:creationId xmlns:a16="http://schemas.microsoft.com/office/drawing/2014/main" id="{A3E01DBC-1AD7-45D7-B39C-1EEF81E0643D}"/>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1" name="Rectangle: Diagonal Corners Snipped 10">
              <a:extLst>
                <a:ext uri="{FF2B5EF4-FFF2-40B4-BE49-F238E27FC236}">
                  <a16:creationId xmlns:a16="http://schemas.microsoft.com/office/drawing/2014/main" id="{680E240B-6BBA-4B8E-B679-FC3D5FB561C9}"/>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lighting</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lighting_node</a:t>
              </a:r>
              <a:endParaRPr lang="en-US" sz="1100" dirty="0">
                <a:solidFill>
                  <a:schemeClr val="tx1"/>
                </a:solidFill>
                <a:latin typeface="Consolas" panose="020B0609020204030204" pitchFamily="49" charset="0"/>
              </a:endParaRPr>
            </a:p>
          </p:txBody>
        </p:sp>
      </p:grpSp>
      <p:grpSp>
        <p:nvGrpSpPr>
          <p:cNvPr id="12" name="Group 11">
            <a:extLst>
              <a:ext uri="{FF2B5EF4-FFF2-40B4-BE49-F238E27FC236}">
                <a16:creationId xmlns:a16="http://schemas.microsoft.com/office/drawing/2014/main" id="{CEDE5C42-C7FC-485C-BE6A-483303F59E17}"/>
              </a:ext>
            </a:extLst>
          </p:cNvPr>
          <p:cNvGrpSpPr/>
          <p:nvPr/>
        </p:nvGrpSpPr>
        <p:grpSpPr>
          <a:xfrm>
            <a:off x="4833152" y="3165765"/>
            <a:ext cx="2525695" cy="733171"/>
            <a:chOff x="2590800" y="1447800"/>
            <a:chExt cx="7010400" cy="3962400"/>
          </a:xfrm>
        </p:grpSpPr>
        <p:sp>
          <p:nvSpPr>
            <p:cNvPr id="13" name="Rectangle 12">
              <a:extLst>
                <a:ext uri="{FF2B5EF4-FFF2-40B4-BE49-F238E27FC236}">
                  <a16:creationId xmlns:a16="http://schemas.microsoft.com/office/drawing/2014/main" id="{1CE1552D-96CB-4238-8FB8-B1E576977B38}"/>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4" name="Rectangle: Diagonal Corners Snipped 13">
              <a:extLst>
                <a:ext uri="{FF2B5EF4-FFF2-40B4-BE49-F238E27FC236}">
                  <a16:creationId xmlns:a16="http://schemas.microsoft.com/office/drawing/2014/main" id="{219C614A-A9C8-4F5B-9FF8-B64DF1EC6472}"/>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grpSp>
      <p:grpSp>
        <p:nvGrpSpPr>
          <p:cNvPr id="15" name="Group 14">
            <a:extLst>
              <a:ext uri="{FF2B5EF4-FFF2-40B4-BE49-F238E27FC236}">
                <a16:creationId xmlns:a16="http://schemas.microsoft.com/office/drawing/2014/main" id="{45290A93-398D-4346-9B4C-2EF1EA7B15AB}"/>
              </a:ext>
            </a:extLst>
          </p:cNvPr>
          <p:cNvGrpSpPr/>
          <p:nvPr/>
        </p:nvGrpSpPr>
        <p:grpSpPr>
          <a:xfrm>
            <a:off x="7644170" y="1790153"/>
            <a:ext cx="2525695" cy="733171"/>
            <a:chOff x="2590800" y="1447800"/>
            <a:chExt cx="7010400" cy="3962400"/>
          </a:xfrm>
        </p:grpSpPr>
        <p:sp>
          <p:nvSpPr>
            <p:cNvPr id="16" name="Rectangle 15">
              <a:extLst>
                <a:ext uri="{FF2B5EF4-FFF2-40B4-BE49-F238E27FC236}">
                  <a16:creationId xmlns:a16="http://schemas.microsoft.com/office/drawing/2014/main" id="{B1281FDA-15F3-4114-ADDE-D2B356092B45}"/>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7" name="Rectangle: Diagonal Corners Snipped 16">
              <a:extLst>
                <a:ext uri="{FF2B5EF4-FFF2-40B4-BE49-F238E27FC236}">
                  <a16:creationId xmlns:a16="http://schemas.microsoft.com/office/drawing/2014/main" id="{D184323C-F3AD-4C70-8CD0-34FC3B185265}"/>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controls</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controls_node</a:t>
              </a:r>
              <a:endParaRPr lang="en-US" sz="1100" dirty="0">
                <a:solidFill>
                  <a:schemeClr val="tx1"/>
                </a:solidFill>
                <a:latin typeface="Consolas" panose="020B0609020204030204" pitchFamily="49" charset="0"/>
              </a:endParaRPr>
            </a:p>
          </p:txBody>
        </p:sp>
      </p:grpSp>
      <p:grpSp>
        <p:nvGrpSpPr>
          <p:cNvPr id="18" name="Group 17">
            <a:extLst>
              <a:ext uri="{FF2B5EF4-FFF2-40B4-BE49-F238E27FC236}">
                <a16:creationId xmlns:a16="http://schemas.microsoft.com/office/drawing/2014/main" id="{D50B69BB-11BF-48D4-B1D1-F24B559D921C}"/>
              </a:ext>
            </a:extLst>
          </p:cNvPr>
          <p:cNvGrpSpPr/>
          <p:nvPr/>
        </p:nvGrpSpPr>
        <p:grpSpPr>
          <a:xfrm>
            <a:off x="438758" y="3165766"/>
            <a:ext cx="2525695" cy="733171"/>
            <a:chOff x="2590800" y="1447800"/>
            <a:chExt cx="7010400" cy="3962400"/>
          </a:xfrm>
        </p:grpSpPr>
        <p:sp>
          <p:nvSpPr>
            <p:cNvPr id="19" name="Rectangle 18">
              <a:extLst>
                <a:ext uri="{FF2B5EF4-FFF2-40B4-BE49-F238E27FC236}">
                  <a16:creationId xmlns:a16="http://schemas.microsoft.com/office/drawing/2014/main" id="{D5BCCC8C-493C-4DA9-BA07-3CABB9535C0F}"/>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20" name="Rectangle: Diagonal Corners Snipped 19">
              <a:extLst>
                <a:ext uri="{FF2B5EF4-FFF2-40B4-BE49-F238E27FC236}">
                  <a16:creationId xmlns:a16="http://schemas.microsoft.com/office/drawing/2014/main" id="{049976B8-E21B-40D5-966C-6C62E4F6CF88}"/>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weather</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weather_node</a:t>
              </a:r>
            </a:p>
          </p:txBody>
        </p:sp>
      </p:grpSp>
      <p:cxnSp>
        <p:nvCxnSpPr>
          <p:cNvPr id="22" name="Connector: Elbow 21">
            <a:extLst>
              <a:ext uri="{FF2B5EF4-FFF2-40B4-BE49-F238E27FC236}">
                <a16:creationId xmlns:a16="http://schemas.microsoft.com/office/drawing/2014/main" id="{D3660D57-CF7D-4283-92BF-BC8EC282160F}"/>
              </a:ext>
            </a:extLst>
          </p:cNvPr>
          <p:cNvCxnSpPr>
            <a:cxnSpLocks/>
            <a:stCxn id="14" idx="3"/>
            <a:endCxn id="17" idx="1"/>
          </p:cNvCxnSpPr>
          <p:nvPr/>
        </p:nvCxnSpPr>
        <p:spPr>
          <a:xfrm rot="5400000" flipH="1" flipV="1">
            <a:off x="7180289" y="1439036"/>
            <a:ext cx="642441" cy="2811018"/>
          </a:xfrm>
          <a:prstGeom prst="bentConnector3">
            <a:avLst>
              <a:gd name="adj1" fmla="val 50000"/>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18A7256-AD10-4413-9B10-2A4A56BB6D5A}"/>
              </a:ext>
            </a:extLst>
          </p:cNvPr>
          <p:cNvCxnSpPr>
            <a:stCxn id="17" idx="2"/>
            <a:endCxn id="5" idx="0"/>
          </p:cNvCxnSpPr>
          <p:nvPr/>
        </p:nvCxnSpPr>
        <p:spPr>
          <a:xfrm rot="10800000">
            <a:off x="5163526" y="1530933"/>
            <a:ext cx="2480645" cy="625807"/>
          </a:xfrm>
          <a:prstGeom prst="bentConnector3">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BDE9EB1-2C20-41EE-B51E-ECBA3C0E59B0}"/>
              </a:ext>
            </a:extLst>
          </p:cNvPr>
          <p:cNvCxnSpPr>
            <a:stCxn id="20" idx="3"/>
            <a:endCxn id="5" idx="1"/>
          </p:cNvCxnSpPr>
          <p:nvPr/>
        </p:nvCxnSpPr>
        <p:spPr>
          <a:xfrm rot="5400000" flipH="1" flipV="1">
            <a:off x="2167018" y="1432106"/>
            <a:ext cx="1268249" cy="2199072"/>
          </a:xfrm>
          <a:prstGeom prst="bentConnector3">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DCA120D-9579-4550-8E7D-6982E459C350}"/>
              </a:ext>
            </a:extLst>
          </p:cNvPr>
          <p:cNvCxnSpPr>
            <a:cxnSpLocks/>
            <a:stCxn id="20" idx="1"/>
            <a:endCxn id="11" idx="3"/>
          </p:cNvCxnSpPr>
          <p:nvPr/>
        </p:nvCxnSpPr>
        <p:spPr>
          <a:xfrm rot="16200000" flipH="1">
            <a:off x="1476995" y="4123548"/>
            <a:ext cx="1634834" cy="1185612"/>
          </a:xfrm>
          <a:prstGeom prst="bentConnector3">
            <a:avLst>
              <a:gd name="adj1" fmla="val 50000"/>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75E7592-C324-440E-814E-72A98046983A}"/>
              </a:ext>
            </a:extLst>
          </p:cNvPr>
          <p:cNvCxnSpPr>
            <a:cxnSpLocks/>
            <a:stCxn id="11" idx="0"/>
            <a:endCxn id="14" idx="2"/>
          </p:cNvCxnSpPr>
          <p:nvPr/>
        </p:nvCxnSpPr>
        <p:spPr>
          <a:xfrm flipV="1">
            <a:off x="4150065" y="3532351"/>
            <a:ext cx="683087" cy="2368006"/>
          </a:xfrm>
          <a:prstGeom prst="bentConnector3">
            <a:avLst>
              <a:gd name="adj1" fmla="val 50000"/>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0D638EB-5AD9-4CB0-AFFB-C44184174F98}"/>
              </a:ext>
            </a:extLst>
          </p:cNvPr>
          <p:cNvCxnSpPr>
            <a:cxnSpLocks/>
            <a:stCxn id="14" idx="0"/>
            <a:endCxn id="8" idx="3"/>
          </p:cNvCxnSpPr>
          <p:nvPr/>
        </p:nvCxnSpPr>
        <p:spPr>
          <a:xfrm>
            <a:off x="7358847" y="3532351"/>
            <a:ext cx="3361731" cy="563031"/>
          </a:xfrm>
          <a:prstGeom prst="bentConnector2">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7B8AB40E-A72D-43A1-92F9-BF819B0C958F}"/>
              </a:ext>
            </a:extLst>
          </p:cNvPr>
          <p:cNvCxnSpPr>
            <a:stCxn id="8" idx="2"/>
            <a:endCxn id="14" idx="1"/>
          </p:cNvCxnSpPr>
          <p:nvPr/>
        </p:nvCxnSpPr>
        <p:spPr>
          <a:xfrm rot="10800000">
            <a:off x="6096000" y="3898936"/>
            <a:ext cx="3361730" cy="563032"/>
          </a:xfrm>
          <a:prstGeom prst="bentConnector2">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AA2F34BA-125D-4A77-814E-6A3D821A6852}"/>
              </a:ext>
            </a:extLst>
          </p:cNvPr>
          <p:cNvSpPr txBox="1">
            <a:spLocks/>
          </p:cNvSpPr>
          <p:nvPr/>
        </p:nvSpPr>
        <p:spPr>
          <a:xfrm>
            <a:off x="615949" y="158751"/>
            <a:ext cx="52209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6">
                    <a:lumMod val="75000"/>
                  </a:schemeClr>
                </a:solidFill>
                <a:latin typeface="+mn-lt"/>
              </a:rPr>
              <a:t>DEVS</a:t>
            </a:r>
          </a:p>
        </p:txBody>
      </p:sp>
    </p:spTree>
    <p:extLst>
      <p:ext uri="{BB962C8B-B14F-4D97-AF65-F5344CB8AC3E}">
        <p14:creationId xmlns:p14="http://schemas.microsoft.com/office/powerpoint/2010/main" val="34860246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24</a:t>
            </a:fld>
            <a:endParaRPr lang="en-US"/>
          </a:p>
        </p:txBody>
      </p:sp>
      <p:grpSp>
        <p:nvGrpSpPr>
          <p:cNvPr id="3" name="Group 2">
            <a:extLst>
              <a:ext uri="{FF2B5EF4-FFF2-40B4-BE49-F238E27FC236}">
                <a16:creationId xmlns:a16="http://schemas.microsoft.com/office/drawing/2014/main" id="{C5FF17B2-4805-4E02-945F-BE31A72E066B}"/>
              </a:ext>
            </a:extLst>
          </p:cNvPr>
          <p:cNvGrpSpPr/>
          <p:nvPr/>
        </p:nvGrpSpPr>
        <p:grpSpPr>
          <a:xfrm>
            <a:off x="2637830" y="1164346"/>
            <a:ext cx="2525695" cy="733171"/>
            <a:chOff x="2590800" y="1447800"/>
            <a:chExt cx="7010400" cy="3962400"/>
          </a:xfrm>
        </p:grpSpPr>
        <p:sp>
          <p:nvSpPr>
            <p:cNvPr id="4" name="Rectangle 3">
              <a:extLst>
                <a:ext uri="{FF2B5EF4-FFF2-40B4-BE49-F238E27FC236}">
                  <a16:creationId xmlns:a16="http://schemas.microsoft.com/office/drawing/2014/main" id="{DEF09905-8A78-4A38-8D6B-923A722FD637}"/>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5" name="Rectangle: Diagonal Corners Snipped 4">
              <a:extLst>
                <a:ext uri="{FF2B5EF4-FFF2-40B4-BE49-F238E27FC236}">
                  <a16:creationId xmlns:a16="http://schemas.microsoft.com/office/drawing/2014/main" id="{13AC8B5A-C7F3-4C53-8964-686F28B5A49A}"/>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thermodynamics</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thermodynamics_node</a:t>
              </a:r>
            </a:p>
          </p:txBody>
        </p:sp>
      </p:grpSp>
      <p:grpSp>
        <p:nvGrpSpPr>
          <p:cNvPr id="6" name="Group 5">
            <a:extLst>
              <a:ext uri="{FF2B5EF4-FFF2-40B4-BE49-F238E27FC236}">
                <a16:creationId xmlns:a16="http://schemas.microsoft.com/office/drawing/2014/main" id="{48E49AE4-D927-4FBA-B878-50C62B47B58F}"/>
              </a:ext>
            </a:extLst>
          </p:cNvPr>
          <p:cNvGrpSpPr/>
          <p:nvPr/>
        </p:nvGrpSpPr>
        <p:grpSpPr>
          <a:xfrm>
            <a:off x="9457730" y="4095382"/>
            <a:ext cx="2525695" cy="733171"/>
            <a:chOff x="2590800" y="1447800"/>
            <a:chExt cx="7010400" cy="3962400"/>
          </a:xfrm>
        </p:grpSpPr>
        <p:sp>
          <p:nvSpPr>
            <p:cNvPr id="7" name="Rectangle 6">
              <a:extLst>
                <a:ext uri="{FF2B5EF4-FFF2-40B4-BE49-F238E27FC236}">
                  <a16:creationId xmlns:a16="http://schemas.microsoft.com/office/drawing/2014/main" id="{ACCD8E3D-20C8-47E3-96E5-5D3C0E68B6E0}"/>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8" name="Rectangle: Diagonal Corners Snipped 7">
              <a:extLst>
                <a:ext uri="{FF2B5EF4-FFF2-40B4-BE49-F238E27FC236}">
                  <a16:creationId xmlns:a16="http://schemas.microsoft.com/office/drawing/2014/main" id="{CFCAF750-4B9F-4C0E-AEDA-1EA00D246D8F}"/>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acoustics</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acoustics_node</a:t>
              </a:r>
            </a:p>
          </p:txBody>
        </p:sp>
      </p:grpSp>
      <p:grpSp>
        <p:nvGrpSpPr>
          <p:cNvPr id="9" name="Group 8">
            <a:extLst>
              <a:ext uri="{FF2B5EF4-FFF2-40B4-BE49-F238E27FC236}">
                <a16:creationId xmlns:a16="http://schemas.microsoft.com/office/drawing/2014/main" id="{D5A72ABA-6E92-4478-928E-9ECE13C85061}"/>
              </a:ext>
            </a:extLst>
          </p:cNvPr>
          <p:cNvGrpSpPr/>
          <p:nvPr/>
        </p:nvGrpSpPr>
        <p:grpSpPr>
          <a:xfrm>
            <a:off x="1624370" y="5533771"/>
            <a:ext cx="2525695" cy="733171"/>
            <a:chOff x="2590800" y="1447800"/>
            <a:chExt cx="7010400" cy="3962400"/>
          </a:xfrm>
        </p:grpSpPr>
        <p:sp>
          <p:nvSpPr>
            <p:cNvPr id="10" name="Rectangle 9">
              <a:extLst>
                <a:ext uri="{FF2B5EF4-FFF2-40B4-BE49-F238E27FC236}">
                  <a16:creationId xmlns:a16="http://schemas.microsoft.com/office/drawing/2014/main" id="{A3E01DBC-1AD7-45D7-B39C-1EEF81E0643D}"/>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1" name="Rectangle: Diagonal Corners Snipped 10">
              <a:extLst>
                <a:ext uri="{FF2B5EF4-FFF2-40B4-BE49-F238E27FC236}">
                  <a16:creationId xmlns:a16="http://schemas.microsoft.com/office/drawing/2014/main" id="{680E240B-6BBA-4B8E-B679-FC3D5FB561C9}"/>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lighting</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lighting_node</a:t>
              </a:r>
              <a:endParaRPr lang="en-US" sz="1100" dirty="0">
                <a:solidFill>
                  <a:schemeClr val="tx1"/>
                </a:solidFill>
                <a:latin typeface="Consolas" panose="020B0609020204030204" pitchFamily="49" charset="0"/>
              </a:endParaRPr>
            </a:p>
          </p:txBody>
        </p:sp>
      </p:grpSp>
      <p:grpSp>
        <p:nvGrpSpPr>
          <p:cNvPr id="12" name="Group 11">
            <a:extLst>
              <a:ext uri="{FF2B5EF4-FFF2-40B4-BE49-F238E27FC236}">
                <a16:creationId xmlns:a16="http://schemas.microsoft.com/office/drawing/2014/main" id="{CEDE5C42-C7FC-485C-BE6A-483303F59E17}"/>
              </a:ext>
            </a:extLst>
          </p:cNvPr>
          <p:cNvGrpSpPr/>
          <p:nvPr/>
        </p:nvGrpSpPr>
        <p:grpSpPr>
          <a:xfrm>
            <a:off x="4833152" y="3165765"/>
            <a:ext cx="2525695" cy="733171"/>
            <a:chOff x="2590800" y="1447800"/>
            <a:chExt cx="7010400" cy="3962400"/>
          </a:xfrm>
        </p:grpSpPr>
        <p:sp>
          <p:nvSpPr>
            <p:cNvPr id="13" name="Rectangle 12">
              <a:extLst>
                <a:ext uri="{FF2B5EF4-FFF2-40B4-BE49-F238E27FC236}">
                  <a16:creationId xmlns:a16="http://schemas.microsoft.com/office/drawing/2014/main" id="{1CE1552D-96CB-4238-8FB8-B1E576977B38}"/>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4" name="Rectangle: Diagonal Corners Snipped 13">
              <a:extLst>
                <a:ext uri="{FF2B5EF4-FFF2-40B4-BE49-F238E27FC236}">
                  <a16:creationId xmlns:a16="http://schemas.microsoft.com/office/drawing/2014/main" id="{219C614A-A9C8-4F5B-9FF8-B64DF1EC6472}"/>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grpSp>
      <p:grpSp>
        <p:nvGrpSpPr>
          <p:cNvPr id="15" name="Group 14">
            <a:extLst>
              <a:ext uri="{FF2B5EF4-FFF2-40B4-BE49-F238E27FC236}">
                <a16:creationId xmlns:a16="http://schemas.microsoft.com/office/drawing/2014/main" id="{45290A93-398D-4346-9B4C-2EF1EA7B15AB}"/>
              </a:ext>
            </a:extLst>
          </p:cNvPr>
          <p:cNvGrpSpPr/>
          <p:nvPr/>
        </p:nvGrpSpPr>
        <p:grpSpPr>
          <a:xfrm>
            <a:off x="7644170" y="1790153"/>
            <a:ext cx="2525695" cy="733171"/>
            <a:chOff x="2590800" y="1447800"/>
            <a:chExt cx="7010400" cy="3962400"/>
          </a:xfrm>
        </p:grpSpPr>
        <p:sp>
          <p:nvSpPr>
            <p:cNvPr id="16" name="Rectangle 15">
              <a:extLst>
                <a:ext uri="{FF2B5EF4-FFF2-40B4-BE49-F238E27FC236}">
                  <a16:creationId xmlns:a16="http://schemas.microsoft.com/office/drawing/2014/main" id="{B1281FDA-15F3-4114-ADDE-D2B356092B45}"/>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7" name="Rectangle: Diagonal Corners Snipped 16">
              <a:extLst>
                <a:ext uri="{FF2B5EF4-FFF2-40B4-BE49-F238E27FC236}">
                  <a16:creationId xmlns:a16="http://schemas.microsoft.com/office/drawing/2014/main" id="{D184323C-F3AD-4C70-8CD0-34FC3B185265}"/>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controls</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controls_node</a:t>
              </a:r>
              <a:endParaRPr lang="en-US" sz="1100" dirty="0">
                <a:solidFill>
                  <a:schemeClr val="tx1"/>
                </a:solidFill>
                <a:latin typeface="Consolas" panose="020B0609020204030204" pitchFamily="49" charset="0"/>
              </a:endParaRPr>
            </a:p>
          </p:txBody>
        </p:sp>
      </p:grpSp>
      <p:grpSp>
        <p:nvGrpSpPr>
          <p:cNvPr id="18" name="Group 17">
            <a:extLst>
              <a:ext uri="{FF2B5EF4-FFF2-40B4-BE49-F238E27FC236}">
                <a16:creationId xmlns:a16="http://schemas.microsoft.com/office/drawing/2014/main" id="{D50B69BB-11BF-48D4-B1D1-F24B559D921C}"/>
              </a:ext>
            </a:extLst>
          </p:cNvPr>
          <p:cNvGrpSpPr/>
          <p:nvPr/>
        </p:nvGrpSpPr>
        <p:grpSpPr>
          <a:xfrm>
            <a:off x="438758" y="3165766"/>
            <a:ext cx="2525695" cy="733171"/>
            <a:chOff x="2590800" y="1447800"/>
            <a:chExt cx="7010400" cy="3962400"/>
          </a:xfrm>
        </p:grpSpPr>
        <p:sp>
          <p:nvSpPr>
            <p:cNvPr id="19" name="Rectangle 18">
              <a:extLst>
                <a:ext uri="{FF2B5EF4-FFF2-40B4-BE49-F238E27FC236}">
                  <a16:creationId xmlns:a16="http://schemas.microsoft.com/office/drawing/2014/main" id="{D5BCCC8C-493C-4DA9-BA07-3CABB9535C0F}"/>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20" name="Rectangle: Diagonal Corners Snipped 19">
              <a:extLst>
                <a:ext uri="{FF2B5EF4-FFF2-40B4-BE49-F238E27FC236}">
                  <a16:creationId xmlns:a16="http://schemas.microsoft.com/office/drawing/2014/main" id="{049976B8-E21B-40D5-966C-6C62E4F6CF88}"/>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weather</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weather_node</a:t>
              </a:r>
            </a:p>
          </p:txBody>
        </p:sp>
      </p:grpSp>
      <p:cxnSp>
        <p:nvCxnSpPr>
          <p:cNvPr id="22" name="Connector: Elbow 21">
            <a:extLst>
              <a:ext uri="{FF2B5EF4-FFF2-40B4-BE49-F238E27FC236}">
                <a16:creationId xmlns:a16="http://schemas.microsoft.com/office/drawing/2014/main" id="{D3660D57-CF7D-4283-92BF-BC8EC282160F}"/>
              </a:ext>
            </a:extLst>
          </p:cNvPr>
          <p:cNvCxnSpPr>
            <a:cxnSpLocks/>
            <a:stCxn id="14" idx="3"/>
            <a:endCxn id="17" idx="1"/>
          </p:cNvCxnSpPr>
          <p:nvPr/>
        </p:nvCxnSpPr>
        <p:spPr>
          <a:xfrm rot="5400000" flipH="1" flipV="1">
            <a:off x="7180289" y="1439036"/>
            <a:ext cx="642441" cy="2811018"/>
          </a:xfrm>
          <a:prstGeom prst="bentConnector3">
            <a:avLst>
              <a:gd name="adj1" fmla="val 50000"/>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18A7256-AD10-4413-9B10-2A4A56BB6D5A}"/>
              </a:ext>
            </a:extLst>
          </p:cNvPr>
          <p:cNvCxnSpPr>
            <a:stCxn id="17" idx="2"/>
            <a:endCxn id="5" idx="0"/>
          </p:cNvCxnSpPr>
          <p:nvPr/>
        </p:nvCxnSpPr>
        <p:spPr>
          <a:xfrm rot="10800000">
            <a:off x="5163526" y="1530933"/>
            <a:ext cx="2480645" cy="625807"/>
          </a:xfrm>
          <a:prstGeom prst="bentConnector3">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BDE9EB1-2C20-41EE-B51E-ECBA3C0E59B0}"/>
              </a:ext>
            </a:extLst>
          </p:cNvPr>
          <p:cNvCxnSpPr>
            <a:stCxn id="20" idx="3"/>
            <a:endCxn id="5" idx="1"/>
          </p:cNvCxnSpPr>
          <p:nvPr/>
        </p:nvCxnSpPr>
        <p:spPr>
          <a:xfrm rot="5400000" flipH="1" flipV="1">
            <a:off x="2167018" y="1432106"/>
            <a:ext cx="1268249" cy="2199072"/>
          </a:xfrm>
          <a:prstGeom prst="bentConnector3">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DCA120D-9579-4550-8E7D-6982E459C350}"/>
              </a:ext>
            </a:extLst>
          </p:cNvPr>
          <p:cNvCxnSpPr>
            <a:cxnSpLocks/>
            <a:stCxn id="20" idx="1"/>
            <a:endCxn id="11" idx="3"/>
          </p:cNvCxnSpPr>
          <p:nvPr/>
        </p:nvCxnSpPr>
        <p:spPr>
          <a:xfrm rot="16200000" flipH="1">
            <a:off x="1476995" y="4123548"/>
            <a:ext cx="1634834" cy="1185612"/>
          </a:xfrm>
          <a:prstGeom prst="bentConnector3">
            <a:avLst>
              <a:gd name="adj1" fmla="val 50000"/>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75E7592-C324-440E-814E-72A98046983A}"/>
              </a:ext>
            </a:extLst>
          </p:cNvPr>
          <p:cNvCxnSpPr>
            <a:cxnSpLocks/>
            <a:stCxn id="11" idx="0"/>
            <a:endCxn id="14" idx="2"/>
          </p:cNvCxnSpPr>
          <p:nvPr/>
        </p:nvCxnSpPr>
        <p:spPr>
          <a:xfrm flipV="1">
            <a:off x="4150065" y="3532351"/>
            <a:ext cx="683087" cy="2368006"/>
          </a:xfrm>
          <a:prstGeom prst="bentConnector3">
            <a:avLst>
              <a:gd name="adj1" fmla="val 50000"/>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0D638EB-5AD9-4CB0-AFFB-C44184174F98}"/>
              </a:ext>
            </a:extLst>
          </p:cNvPr>
          <p:cNvCxnSpPr>
            <a:cxnSpLocks/>
            <a:stCxn id="14" idx="0"/>
            <a:endCxn id="8" idx="3"/>
          </p:cNvCxnSpPr>
          <p:nvPr/>
        </p:nvCxnSpPr>
        <p:spPr>
          <a:xfrm>
            <a:off x="7358847" y="3532351"/>
            <a:ext cx="3361731" cy="563031"/>
          </a:xfrm>
          <a:prstGeom prst="bentConnector2">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7B8AB40E-A72D-43A1-92F9-BF819B0C958F}"/>
              </a:ext>
            </a:extLst>
          </p:cNvPr>
          <p:cNvCxnSpPr>
            <a:stCxn id="8" idx="2"/>
            <a:endCxn id="14" idx="1"/>
          </p:cNvCxnSpPr>
          <p:nvPr/>
        </p:nvCxnSpPr>
        <p:spPr>
          <a:xfrm rot="10800000">
            <a:off x="6096000" y="3898936"/>
            <a:ext cx="3361730" cy="563032"/>
          </a:xfrm>
          <a:prstGeom prst="bentConnector2">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2FAFB80-0D58-421B-9420-BC6500792F3F}"/>
              </a:ext>
            </a:extLst>
          </p:cNvPr>
          <p:cNvGrpSpPr/>
          <p:nvPr/>
        </p:nvGrpSpPr>
        <p:grpSpPr>
          <a:xfrm>
            <a:off x="6381322" y="4292319"/>
            <a:ext cx="2525695" cy="733171"/>
            <a:chOff x="2958222" y="2391431"/>
            <a:chExt cx="7010400" cy="3962400"/>
          </a:xfrm>
        </p:grpSpPr>
        <p:sp>
          <p:nvSpPr>
            <p:cNvPr id="35" name="Rectangle 34">
              <a:extLst>
                <a:ext uri="{FF2B5EF4-FFF2-40B4-BE49-F238E27FC236}">
                  <a16:creationId xmlns:a16="http://schemas.microsoft.com/office/drawing/2014/main" id="{79F35EFD-3C10-4150-AF50-85AED14696BE}"/>
                </a:ext>
              </a:extLst>
            </p:cNvPr>
            <p:cNvSpPr/>
            <p:nvPr/>
          </p:nvSpPr>
          <p:spPr>
            <a:xfrm>
              <a:off x="2958222" y="2391431"/>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36" name="Rectangle: Diagonal Corners Snipped 35">
              <a:extLst>
                <a:ext uri="{FF2B5EF4-FFF2-40B4-BE49-F238E27FC236}">
                  <a16:creationId xmlns:a16="http://schemas.microsoft.com/office/drawing/2014/main" id="{83E406C3-115E-4650-A6B8-D141A7EB62C6}"/>
                </a:ext>
              </a:extLst>
            </p:cNvPr>
            <p:cNvSpPr/>
            <p:nvPr/>
          </p:nvSpPr>
          <p:spPr>
            <a:xfrm>
              <a:off x="2958222" y="2391431"/>
              <a:ext cx="7010400" cy="3962400"/>
            </a:xfrm>
            <a:prstGeom prst="snip2DiagRect">
              <a:avLst>
                <a:gd name="adj1" fmla="val 0"/>
                <a:gd name="adj2" fmla="val 22259"/>
              </a:avLst>
            </a:prstGeom>
            <a:solidFill>
              <a:schemeClr val="accent6">
                <a:lumMod val="20000"/>
                <a:lumOff val="80000"/>
              </a:schemeClr>
            </a:solidFill>
            <a:ln w="12700">
              <a:solidFill>
                <a:schemeClr val="tx1"/>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grpSp>
      <p:cxnSp>
        <p:nvCxnSpPr>
          <p:cNvPr id="38" name="Connector: Elbow 37">
            <a:extLst>
              <a:ext uri="{FF2B5EF4-FFF2-40B4-BE49-F238E27FC236}">
                <a16:creationId xmlns:a16="http://schemas.microsoft.com/office/drawing/2014/main" id="{0A42313B-FF45-427F-89F9-255261E6F2CF}"/>
              </a:ext>
            </a:extLst>
          </p:cNvPr>
          <p:cNvCxnSpPr>
            <a:cxnSpLocks/>
            <a:stCxn id="36" idx="3"/>
            <a:endCxn id="17" idx="1"/>
          </p:cNvCxnSpPr>
          <p:nvPr/>
        </p:nvCxnSpPr>
        <p:spPr>
          <a:xfrm rot="5400000" flipH="1" flipV="1">
            <a:off x="7391097" y="2776398"/>
            <a:ext cx="1768995" cy="1262848"/>
          </a:xfrm>
          <a:prstGeom prst="bentConnector3">
            <a:avLst>
              <a:gd name="adj1" fmla="val 50000"/>
            </a:avLst>
          </a:prstGeom>
          <a:ln w="254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D2B53C70-453E-465E-8DCA-F9930022291C}"/>
              </a:ext>
            </a:extLst>
          </p:cNvPr>
          <p:cNvCxnSpPr>
            <a:cxnSpLocks/>
            <a:stCxn id="11" idx="0"/>
            <a:endCxn id="36" idx="2"/>
          </p:cNvCxnSpPr>
          <p:nvPr/>
        </p:nvCxnSpPr>
        <p:spPr>
          <a:xfrm flipV="1">
            <a:off x="4150065" y="4658905"/>
            <a:ext cx="2231257" cy="1241452"/>
          </a:xfrm>
          <a:prstGeom prst="bentConnector3">
            <a:avLst>
              <a:gd name="adj1" fmla="val 50000"/>
            </a:avLst>
          </a:prstGeom>
          <a:ln w="254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2580B6E9-2736-476C-BB30-1AADBED1E6BF}"/>
              </a:ext>
            </a:extLst>
          </p:cNvPr>
          <p:cNvCxnSpPr>
            <a:cxnSpLocks/>
            <a:stCxn id="36" idx="0"/>
            <a:endCxn id="8" idx="3"/>
          </p:cNvCxnSpPr>
          <p:nvPr/>
        </p:nvCxnSpPr>
        <p:spPr>
          <a:xfrm flipV="1">
            <a:off x="8907017" y="4095382"/>
            <a:ext cx="1813561" cy="563523"/>
          </a:xfrm>
          <a:prstGeom prst="bentConnector4">
            <a:avLst>
              <a:gd name="adj1" fmla="val 10141"/>
              <a:gd name="adj2" fmla="val 169662"/>
            </a:avLst>
          </a:prstGeom>
          <a:ln w="254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667CB8CD-7D4C-4B7D-ABED-731EA027A6CF}"/>
              </a:ext>
            </a:extLst>
          </p:cNvPr>
          <p:cNvCxnSpPr>
            <a:cxnSpLocks/>
            <a:stCxn id="8" idx="2"/>
            <a:endCxn id="36" idx="1"/>
          </p:cNvCxnSpPr>
          <p:nvPr/>
        </p:nvCxnSpPr>
        <p:spPr>
          <a:xfrm rot="10800000" flipV="1">
            <a:off x="7644170" y="4461968"/>
            <a:ext cx="1813560" cy="563522"/>
          </a:xfrm>
          <a:prstGeom prst="bentConnector4">
            <a:avLst>
              <a:gd name="adj1" fmla="val 13923"/>
              <a:gd name="adj2" fmla="val 140566"/>
            </a:avLst>
          </a:prstGeom>
          <a:ln w="254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FF872D2C-D553-4A4D-9A1D-7C86A971DFCD}"/>
              </a:ext>
            </a:extLst>
          </p:cNvPr>
          <p:cNvSpPr txBox="1">
            <a:spLocks/>
          </p:cNvSpPr>
          <p:nvPr/>
        </p:nvSpPr>
        <p:spPr>
          <a:xfrm>
            <a:off x="615948" y="158751"/>
            <a:ext cx="7396775"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6">
                    <a:lumMod val="75000"/>
                  </a:schemeClr>
                </a:solidFill>
                <a:latin typeface="+mn-lt"/>
              </a:rPr>
              <a:t>DEVS + ABM</a:t>
            </a:r>
            <a:r>
              <a:rPr lang="en-US" sz="3200" b="1" dirty="0">
                <a:solidFill>
                  <a:schemeClr val="tx1">
                    <a:lumMod val="50000"/>
                    <a:lumOff val="50000"/>
                  </a:schemeClr>
                </a:solidFill>
                <a:latin typeface="+mn-lt"/>
              </a:rPr>
              <a:t> using </a:t>
            </a:r>
            <a:r>
              <a:rPr lang="en-US" sz="3200" b="1" dirty="0">
                <a:solidFill>
                  <a:schemeClr val="accent4">
                    <a:lumMod val="75000"/>
                  </a:schemeClr>
                </a:solidFill>
                <a:latin typeface="+mn-lt"/>
              </a:rPr>
              <a:t>Dynamic Structure</a:t>
            </a:r>
          </a:p>
        </p:txBody>
      </p:sp>
    </p:spTree>
    <p:extLst>
      <p:ext uri="{BB962C8B-B14F-4D97-AF65-F5344CB8AC3E}">
        <p14:creationId xmlns:p14="http://schemas.microsoft.com/office/powerpoint/2010/main" val="15557543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25</a:t>
            </a:fld>
            <a:endParaRPr lang="en-US"/>
          </a:p>
        </p:txBody>
      </p:sp>
      <p:grpSp>
        <p:nvGrpSpPr>
          <p:cNvPr id="3" name="Group 2">
            <a:extLst>
              <a:ext uri="{FF2B5EF4-FFF2-40B4-BE49-F238E27FC236}">
                <a16:creationId xmlns:a16="http://schemas.microsoft.com/office/drawing/2014/main" id="{C5FF17B2-4805-4E02-945F-BE31A72E066B}"/>
              </a:ext>
            </a:extLst>
          </p:cNvPr>
          <p:cNvGrpSpPr/>
          <p:nvPr/>
        </p:nvGrpSpPr>
        <p:grpSpPr>
          <a:xfrm>
            <a:off x="2637830" y="1164346"/>
            <a:ext cx="2525695" cy="733171"/>
            <a:chOff x="2590800" y="1447800"/>
            <a:chExt cx="7010400" cy="3962400"/>
          </a:xfrm>
        </p:grpSpPr>
        <p:sp>
          <p:nvSpPr>
            <p:cNvPr id="4" name="Rectangle 3">
              <a:extLst>
                <a:ext uri="{FF2B5EF4-FFF2-40B4-BE49-F238E27FC236}">
                  <a16:creationId xmlns:a16="http://schemas.microsoft.com/office/drawing/2014/main" id="{DEF09905-8A78-4A38-8D6B-923A722FD637}"/>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5" name="Rectangle: Diagonal Corners Snipped 4">
              <a:extLst>
                <a:ext uri="{FF2B5EF4-FFF2-40B4-BE49-F238E27FC236}">
                  <a16:creationId xmlns:a16="http://schemas.microsoft.com/office/drawing/2014/main" id="{13AC8B5A-C7F3-4C53-8964-686F28B5A49A}"/>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thermodynamics</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thermodynamics_node</a:t>
              </a:r>
            </a:p>
          </p:txBody>
        </p:sp>
      </p:grpSp>
      <p:grpSp>
        <p:nvGrpSpPr>
          <p:cNvPr id="6" name="Group 5">
            <a:extLst>
              <a:ext uri="{FF2B5EF4-FFF2-40B4-BE49-F238E27FC236}">
                <a16:creationId xmlns:a16="http://schemas.microsoft.com/office/drawing/2014/main" id="{48E49AE4-D927-4FBA-B878-50C62B47B58F}"/>
              </a:ext>
            </a:extLst>
          </p:cNvPr>
          <p:cNvGrpSpPr/>
          <p:nvPr/>
        </p:nvGrpSpPr>
        <p:grpSpPr>
          <a:xfrm>
            <a:off x="9457730" y="4095382"/>
            <a:ext cx="2525695" cy="733171"/>
            <a:chOff x="2590800" y="1447800"/>
            <a:chExt cx="7010400" cy="3962400"/>
          </a:xfrm>
        </p:grpSpPr>
        <p:sp>
          <p:nvSpPr>
            <p:cNvPr id="7" name="Rectangle 6">
              <a:extLst>
                <a:ext uri="{FF2B5EF4-FFF2-40B4-BE49-F238E27FC236}">
                  <a16:creationId xmlns:a16="http://schemas.microsoft.com/office/drawing/2014/main" id="{ACCD8E3D-20C8-47E3-96E5-5D3C0E68B6E0}"/>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8" name="Rectangle: Diagonal Corners Snipped 7">
              <a:extLst>
                <a:ext uri="{FF2B5EF4-FFF2-40B4-BE49-F238E27FC236}">
                  <a16:creationId xmlns:a16="http://schemas.microsoft.com/office/drawing/2014/main" id="{CFCAF750-4B9F-4C0E-AEDA-1EA00D246D8F}"/>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acoustics</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acoustics_node</a:t>
              </a:r>
            </a:p>
          </p:txBody>
        </p:sp>
      </p:grpSp>
      <p:grpSp>
        <p:nvGrpSpPr>
          <p:cNvPr id="9" name="Group 8">
            <a:extLst>
              <a:ext uri="{FF2B5EF4-FFF2-40B4-BE49-F238E27FC236}">
                <a16:creationId xmlns:a16="http://schemas.microsoft.com/office/drawing/2014/main" id="{D5A72ABA-6E92-4478-928E-9ECE13C85061}"/>
              </a:ext>
            </a:extLst>
          </p:cNvPr>
          <p:cNvGrpSpPr/>
          <p:nvPr/>
        </p:nvGrpSpPr>
        <p:grpSpPr>
          <a:xfrm>
            <a:off x="1624370" y="5533771"/>
            <a:ext cx="2525695" cy="733171"/>
            <a:chOff x="2590800" y="1447800"/>
            <a:chExt cx="7010400" cy="3962400"/>
          </a:xfrm>
        </p:grpSpPr>
        <p:sp>
          <p:nvSpPr>
            <p:cNvPr id="10" name="Rectangle 9">
              <a:extLst>
                <a:ext uri="{FF2B5EF4-FFF2-40B4-BE49-F238E27FC236}">
                  <a16:creationId xmlns:a16="http://schemas.microsoft.com/office/drawing/2014/main" id="{A3E01DBC-1AD7-45D7-B39C-1EEF81E0643D}"/>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1" name="Rectangle: Diagonal Corners Snipped 10">
              <a:extLst>
                <a:ext uri="{FF2B5EF4-FFF2-40B4-BE49-F238E27FC236}">
                  <a16:creationId xmlns:a16="http://schemas.microsoft.com/office/drawing/2014/main" id="{680E240B-6BBA-4B8E-B679-FC3D5FB561C9}"/>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lighting</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lighting_node</a:t>
              </a:r>
              <a:endParaRPr lang="en-US" sz="1100" dirty="0">
                <a:solidFill>
                  <a:schemeClr val="tx1"/>
                </a:solidFill>
                <a:latin typeface="Consolas" panose="020B0609020204030204" pitchFamily="49" charset="0"/>
              </a:endParaRPr>
            </a:p>
          </p:txBody>
        </p:sp>
      </p:grpSp>
      <p:grpSp>
        <p:nvGrpSpPr>
          <p:cNvPr id="12" name="Group 11">
            <a:extLst>
              <a:ext uri="{FF2B5EF4-FFF2-40B4-BE49-F238E27FC236}">
                <a16:creationId xmlns:a16="http://schemas.microsoft.com/office/drawing/2014/main" id="{CEDE5C42-C7FC-485C-BE6A-483303F59E17}"/>
              </a:ext>
            </a:extLst>
          </p:cNvPr>
          <p:cNvGrpSpPr/>
          <p:nvPr/>
        </p:nvGrpSpPr>
        <p:grpSpPr>
          <a:xfrm>
            <a:off x="4833152" y="3165765"/>
            <a:ext cx="2525695" cy="733171"/>
            <a:chOff x="2590800" y="1447800"/>
            <a:chExt cx="7010400" cy="3962400"/>
          </a:xfrm>
        </p:grpSpPr>
        <p:sp>
          <p:nvSpPr>
            <p:cNvPr id="13" name="Rectangle 12">
              <a:extLst>
                <a:ext uri="{FF2B5EF4-FFF2-40B4-BE49-F238E27FC236}">
                  <a16:creationId xmlns:a16="http://schemas.microsoft.com/office/drawing/2014/main" id="{1CE1552D-96CB-4238-8FB8-B1E576977B38}"/>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4" name="Rectangle: Diagonal Corners Snipped 13">
              <a:extLst>
                <a:ext uri="{FF2B5EF4-FFF2-40B4-BE49-F238E27FC236}">
                  <a16:creationId xmlns:a16="http://schemas.microsoft.com/office/drawing/2014/main" id="{219C614A-A9C8-4F5B-9FF8-B64DF1EC6472}"/>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grpSp>
      <p:grpSp>
        <p:nvGrpSpPr>
          <p:cNvPr id="15" name="Group 14">
            <a:extLst>
              <a:ext uri="{FF2B5EF4-FFF2-40B4-BE49-F238E27FC236}">
                <a16:creationId xmlns:a16="http://schemas.microsoft.com/office/drawing/2014/main" id="{45290A93-398D-4346-9B4C-2EF1EA7B15AB}"/>
              </a:ext>
            </a:extLst>
          </p:cNvPr>
          <p:cNvGrpSpPr/>
          <p:nvPr/>
        </p:nvGrpSpPr>
        <p:grpSpPr>
          <a:xfrm>
            <a:off x="7644170" y="1790153"/>
            <a:ext cx="2525695" cy="733171"/>
            <a:chOff x="2590800" y="1447800"/>
            <a:chExt cx="7010400" cy="3962400"/>
          </a:xfrm>
        </p:grpSpPr>
        <p:sp>
          <p:nvSpPr>
            <p:cNvPr id="16" name="Rectangle 15">
              <a:extLst>
                <a:ext uri="{FF2B5EF4-FFF2-40B4-BE49-F238E27FC236}">
                  <a16:creationId xmlns:a16="http://schemas.microsoft.com/office/drawing/2014/main" id="{B1281FDA-15F3-4114-ADDE-D2B356092B45}"/>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7" name="Rectangle: Diagonal Corners Snipped 16">
              <a:extLst>
                <a:ext uri="{FF2B5EF4-FFF2-40B4-BE49-F238E27FC236}">
                  <a16:creationId xmlns:a16="http://schemas.microsoft.com/office/drawing/2014/main" id="{D184323C-F3AD-4C70-8CD0-34FC3B185265}"/>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controls</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controls_node</a:t>
              </a:r>
              <a:endParaRPr lang="en-US" sz="1100" dirty="0">
                <a:solidFill>
                  <a:schemeClr val="tx1"/>
                </a:solidFill>
                <a:latin typeface="Consolas" panose="020B0609020204030204" pitchFamily="49" charset="0"/>
              </a:endParaRPr>
            </a:p>
          </p:txBody>
        </p:sp>
      </p:grpSp>
      <p:grpSp>
        <p:nvGrpSpPr>
          <p:cNvPr id="18" name="Group 17">
            <a:extLst>
              <a:ext uri="{FF2B5EF4-FFF2-40B4-BE49-F238E27FC236}">
                <a16:creationId xmlns:a16="http://schemas.microsoft.com/office/drawing/2014/main" id="{D50B69BB-11BF-48D4-B1D1-F24B559D921C}"/>
              </a:ext>
            </a:extLst>
          </p:cNvPr>
          <p:cNvGrpSpPr/>
          <p:nvPr/>
        </p:nvGrpSpPr>
        <p:grpSpPr>
          <a:xfrm>
            <a:off x="438758" y="3165766"/>
            <a:ext cx="2525695" cy="733171"/>
            <a:chOff x="2590800" y="1447800"/>
            <a:chExt cx="7010400" cy="3962400"/>
          </a:xfrm>
        </p:grpSpPr>
        <p:sp>
          <p:nvSpPr>
            <p:cNvPr id="19" name="Rectangle 18">
              <a:extLst>
                <a:ext uri="{FF2B5EF4-FFF2-40B4-BE49-F238E27FC236}">
                  <a16:creationId xmlns:a16="http://schemas.microsoft.com/office/drawing/2014/main" id="{D5BCCC8C-493C-4DA9-BA07-3CABB9535C0F}"/>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20" name="Rectangle: Diagonal Corners Snipped 19">
              <a:extLst>
                <a:ext uri="{FF2B5EF4-FFF2-40B4-BE49-F238E27FC236}">
                  <a16:creationId xmlns:a16="http://schemas.microsoft.com/office/drawing/2014/main" id="{049976B8-E21B-40D5-966C-6C62E4F6CF88}"/>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weather</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weather_node</a:t>
              </a:r>
            </a:p>
          </p:txBody>
        </p:sp>
      </p:grpSp>
      <p:cxnSp>
        <p:nvCxnSpPr>
          <p:cNvPr id="22" name="Connector: Elbow 21">
            <a:extLst>
              <a:ext uri="{FF2B5EF4-FFF2-40B4-BE49-F238E27FC236}">
                <a16:creationId xmlns:a16="http://schemas.microsoft.com/office/drawing/2014/main" id="{D3660D57-CF7D-4283-92BF-BC8EC282160F}"/>
              </a:ext>
            </a:extLst>
          </p:cNvPr>
          <p:cNvCxnSpPr>
            <a:cxnSpLocks/>
            <a:stCxn id="14" idx="3"/>
            <a:endCxn id="17" idx="1"/>
          </p:cNvCxnSpPr>
          <p:nvPr/>
        </p:nvCxnSpPr>
        <p:spPr>
          <a:xfrm rot="5400000" flipH="1" flipV="1">
            <a:off x="7180289" y="1439036"/>
            <a:ext cx="642441" cy="2811018"/>
          </a:xfrm>
          <a:prstGeom prst="bentConnector3">
            <a:avLst>
              <a:gd name="adj1" fmla="val 50000"/>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18A7256-AD10-4413-9B10-2A4A56BB6D5A}"/>
              </a:ext>
            </a:extLst>
          </p:cNvPr>
          <p:cNvCxnSpPr>
            <a:stCxn id="17" idx="2"/>
            <a:endCxn id="5" idx="0"/>
          </p:cNvCxnSpPr>
          <p:nvPr/>
        </p:nvCxnSpPr>
        <p:spPr>
          <a:xfrm rot="10800000">
            <a:off x="5163526" y="1530933"/>
            <a:ext cx="2480645" cy="625807"/>
          </a:xfrm>
          <a:prstGeom prst="bentConnector3">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BDE9EB1-2C20-41EE-B51E-ECBA3C0E59B0}"/>
              </a:ext>
            </a:extLst>
          </p:cNvPr>
          <p:cNvCxnSpPr>
            <a:stCxn id="20" idx="3"/>
            <a:endCxn id="5" idx="1"/>
          </p:cNvCxnSpPr>
          <p:nvPr/>
        </p:nvCxnSpPr>
        <p:spPr>
          <a:xfrm rot="5400000" flipH="1" flipV="1">
            <a:off x="2167018" y="1432106"/>
            <a:ext cx="1268249" cy="2199072"/>
          </a:xfrm>
          <a:prstGeom prst="bentConnector3">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DCA120D-9579-4550-8E7D-6982E459C350}"/>
              </a:ext>
            </a:extLst>
          </p:cNvPr>
          <p:cNvCxnSpPr>
            <a:cxnSpLocks/>
            <a:stCxn id="20" idx="1"/>
            <a:endCxn id="11" idx="3"/>
          </p:cNvCxnSpPr>
          <p:nvPr/>
        </p:nvCxnSpPr>
        <p:spPr>
          <a:xfrm rot="16200000" flipH="1">
            <a:off x="1476995" y="4123548"/>
            <a:ext cx="1634834" cy="1185612"/>
          </a:xfrm>
          <a:prstGeom prst="bentConnector3">
            <a:avLst>
              <a:gd name="adj1" fmla="val 50000"/>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75E7592-C324-440E-814E-72A98046983A}"/>
              </a:ext>
            </a:extLst>
          </p:cNvPr>
          <p:cNvCxnSpPr>
            <a:cxnSpLocks/>
            <a:stCxn id="11" idx="0"/>
            <a:endCxn id="14" idx="2"/>
          </p:cNvCxnSpPr>
          <p:nvPr/>
        </p:nvCxnSpPr>
        <p:spPr>
          <a:xfrm flipV="1">
            <a:off x="4150065" y="3532351"/>
            <a:ext cx="683087" cy="2368006"/>
          </a:xfrm>
          <a:prstGeom prst="bentConnector3">
            <a:avLst>
              <a:gd name="adj1" fmla="val 50000"/>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0D638EB-5AD9-4CB0-AFFB-C44184174F98}"/>
              </a:ext>
            </a:extLst>
          </p:cNvPr>
          <p:cNvCxnSpPr>
            <a:cxnSpLocks/>
            <a:stCxn id="14" idx="0"/>
            <a:endCxn id="8" idx="3"/>
          </p:cNvCxnSpPr>
          <p:nvPr/>
        </p:nvCxnSpPr>
        <p:spPr>
          <a:xfrm>
            <a:off x="7358847" y="3532351"/>
            <a:ext cx="3361731" cy="563031"/>
          </a:xfrm>
          <a:prstGeom prst="bentConnector2">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7B8AB40E-A72D-43A1-92F9-BF819B0C958F}"/>
              </a:ext>
            </a:extLst>
          </p:cNvPr>
          <p:cNvCxnSpPr>
            <a:stCxn id="8" idx="2"/>
            <a:endCxn id="14" idx="1"/>
          </p:cNvCxnSpPr>
          <p:nvPr/>
        </p:nvCxnSpPr>
        <p:spPr>
          <a:xfrm rot="10800000">
            <a:off x="6096000" y="3898936"/>
            <a:ext cx="3361730" cy="563032"/>
          </a:xfrm>
          <a:prstGeom prst="bentConnector2">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0A42313B-FF45-427F-89F9-255261E6F2CF}"/>
              </a:ext>
            </a:extLst>
          </p:cNvPr>
          <p:cNvCxnSpPr>
            <a:cxnSpLocks/>
            <a:stCxn id="36" idx="3"/>
            <a:endCxn id="17" idx="1"/>
          </p:cNvCxnSpPr>
          <p:nvPr/>
        </p:nvCxnSpPr>
        <p:spPr>
          <a:xfrm rot="5400000" flipH="1" flipV="1">
            <a:off x="7391097" y="2776398"/>
            <a:ext cx="1768995" cy="1262848"/>
          </a:xfrm>
          <a:prstGeom prst="bentConnector3">
            <a:avLst>
              <a:gd name="adj1" fmla="val 50000"/>
            </a:avLst>
          </a:prstGeom>
          <a:ln w="254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D2B53C70-453E-465E-8DCA-F9930022291C}"/>
              </a:ext>
            </a:extLst>
          </p:cNvPr>
          <p:cNvCxnSpPr>
            <a:cxnSpLocks/>
            <a:stCxn id="11" idx="0"/>
            <a:endCxn id="36" idx="2"/>
          </p:cNvCxnSpPr>
          <p:nvPr/>
        </p:nvCxnSpPr>
        <p:spPr>
          <a:xfrm flipV="1">
            <a:off x="4150065" y="4658905"/>
            <a:ext cx="2231257" cy="1241452"/>
          </a:xfrm>
          <a:prstGeom prst="bentConnector3">
            <a:avLst>
              <a:gd name="adj1" fmla="val 50000"/>
            </a:avLst>
          </a:prstGeom>
          <a:ln w="254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2580B6E9-2736-476C-BB30-1AADBED1E6BF}"/>
              </a:ext>
            </a:extLst>
          </p:cNvPr>
          <p:cNvCxnSpPr>
            <a:cxnSpLocks/>
            <a:stCxn id="36" idx="0"/>
            <a:endCxn id="8" idx="3"/>
          </p:cNvCxnSpPr>
          <p:nvPr/>
        </p:nvCxnSpPr>
        <p:spPr>
          <a:xfrm flipV="1">
            <a:off x="8907017" y="4095382"/>
            <a:ext cx="1813561" cy="563523"/>
          </a:xfrm>
          <a:prstGeom prst="bentConnector4">
            <a:avLst>
              <a:gd name="adj1" fmla="val 10141"/>
              <a:gd name="adj2" fmla="val 169662"/>
            </a:avLst>
          </a:prstGeom>
          <a:ln w="254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667CB8CD-7D4C-4B7D-ABED-731EA027A6CF}"/>
              </a:ext>
            </a:extLst>
          </p:cNvPr>
          <p:cNvCxnSpPr>
            <a:cxnSpLocks/>
            <a:stCxn id="8" idx="2"/>
            <a:endCxn id="36" idx="1"/>
          </p:cNvCxnSpPr>
          <p:nvPr/>
        </p:nvCxnSpPr>
        <p:spPr>
          <a:xfrm rot="10800000" flipV="1">
            <a:off x="7644170" y="4461968"/>
            <a:ext cx="1813560" cy="563522"/>
          </a:xfrm>
          <a:prstGeom prst="bentConnector4">
            <a:avLst>
              <a:gd name="adj1" fmla="val 13922"/>
              <a:gd name="adj2" fmla="val 140566"/>
            </a:avLst>
          </a:prstGeom>
          <a:ln w="254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221AC3CA-1298-48D2-AA26-64E89F382305}"/>
              </a:ext>
            </a:extLst>
          </p:cNvPr>
          <p:cNvGrpSpPr/>
          <p:nvPr/>
        </p:nvGrpSpPr>
        <p:grpSpPr>
          <a:xfrm>
            <a:off x="6675760" y="5531429"/>
            <a:ext cx="2525695" cy="733171"/>
            <a:chOff x="545984" y="1689661"/>
            <a:chExt cx="7010400" cy="3962400"/>
          </a:xfrm>
          <a:effectLst>
            <a:glow rad="228600">
              <a:schemeClr val="accent4">
                <a:satMod val="175000"/>
                <a:alpha val="40000"/>
              </a:schemeClr>
            </a:glow>
          </a:effectLst>
        </p:grpSpPr>
        <p:sp>
          <p:nvSpPr>
            <p:cNvPr id="43" name="Rectangle 42">
              <a:extLst>
                <a:ext uri="{FF2B5EF4-FFF2-40B4-BE49-F238E27FC236}">
                  <a16:creationId xmlns:a16="http://schemas.microsoft.com/office/drawing/2014/main" id="{97F0BB31-C8B2-480E-9848-8E5F4C774A83}"/>
                </a:ext>
              </a:extLst>
            </p:cNvPr>
            <p:cNvSpPr/>
            <p:nvPr/>
          </p:nvSpPr>
          <p:spPr>
            <a:xfrm>
              <a:off x="545984" y="1689661"/>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44" name="Rectangle: Diagonal Corners Snipped 43">
              <a:extLst>
                <a:ext uri="{FF2B5EF4-FFF2-40B4-BE49-F238E27FC236}">
                  <a16:creationId xmlns:a16="http://schemas.microsoft.com/office/drawing/2014/main" id="{92219CAA-15BB-4BE3-AF08-1B1468C969B2}"/>
                </a:ext>
              </a:extLst>
            </p:cNvPr>
            <p:cNvSpPr/>
            <p:nvPr/>
          </p:nvSpPr>
          <p:spPr>
            <a:xfrm>
              <a:off x="545984" y="1689661"/>
              <a:ext cx="7010400" cy="3962400"/>
            </a:xfrm>
            <a:prstGeom prst="snip2DiagRect">
              <a:avLst>
                <a:gd name="adj1" fmla="val 0"/>
                <a:gd name="adj2" fmla="val 22259"/>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grpSp>
      <p:cxnSp>
        <p:nvCxnSpPr>
          <p:cNvPr id="45" name="Connector: Elbow 44">
            <a:extLst>
              <a:ext uri="{FF2B5EF4-FFF2-40B4-BE49-F238E27FC236}">
                <a16:creationId xmlns:a16="http://schemas.microsoft.com/office/drawing/2014/main" id="{97E36AB2-BC1E-4A85-AFEB-A870D47EF4F7}"/>
              </a:ext>
            </a:extLst>
          </p:cNvPr>
          <p:cNvCxnSpPr>
            <a:cxnSpLocks/>
            <a:stCxn id="44" idx="3"/>
            <a:endCxn id="17" idx="1"/>
          </p:cNvCxnSpPr>
          <p:nvPr/>
        </p:nvCxnSpPr>
        <p:spPr>
          <a:xfrm rot="5400000" flipH="1" flipV="1">
            <a:off x="6918761" y="3543172"/>
            <a:ext cx="3008105" cy="968410"/>
          </a:xfrm>
          <a:prstGeom prst="bentConnector3">
            <a:avLst>
              <a:gd name="adj1" fmla="val 50000"/>
            </a:avLst>
          </a:prstGeom>
          <a:ln w="2540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05E1924C-568A-4AB2-99FF-3E4F2DC2EE26}"/>
              </a:ext>
            </a:extLst>
          </p:cNvPr>
          <p:cNvCxnSpPr>
            <a:cxnSpLocks/>
            <a:stCxn id="11" idx="0"/>
            <a:endCxn id="44" idx="2"/>
          </p:cNvCxnSpPr>
          <p:nvPr/>
        </p:nvCxnSpPr>
        <p:spPr>
          <a:xfrm flipV="1">
            <a:off x="4150065" y="5898015"/>
            <a:ext cx="2525695" cy="2342"/>
          </a:xfrm>
          <a:prstGeom prst="bentConnector3">
            <a:avLst>
              <a:gd name="adj1" fmla="val 50000"/>
            </a:avLst>
          </a:prstGeom>
          <a:ln w="2540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FB177294-ABA4-426E-AD7A-5D8705EDB901}"/>
              </a:ext>
            </a:extLst>
          </p:cNvPr>
          <p:cNvCxnSpPr>
            <a:cxnSpLocks/>
            <a:stCxn id="44" idx="0"/>
            <a:endCxn id="8" idx="3"/>
          </p:cNvCxnSpPr>
          <p:nvPr/>
        </p:nvCxnSpPr>
        <p:spPr>
          <a:xfrm flipV="1">
            <a:off x="9201455" y="4095382"/>
            <a:ext cx="1519123" cy="1802633"/>
          </a:xfrm>
          <a:prstGeom prst="bentConnector4">
            <a:avLst>
              <a:gd name="adj1" fmla="val 8435"/>
              <a:gd name="adj2" fmla="val 112681"/>
            </a:avLst>
          </a:prstGeom>
          <a:ln w="2540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D1A5544D-90CE-4BF5-9AE9-292F6AE5C689}"/>
              </a:ext>
            </a:extLst>
          </p:cNvPr>
          <p:cNvCxnSpPr>
            <a:cxnSpLocks/>
            <a:stCxn id="8" idx="2"/>
            <a:endCxn id="44" idx="1"/>
          </p:cNvCxnSpPr>
          <p:nvPr/>
        </p:nvCxnSpPr>
        <p:spPr>
          <a:xfrm rot="10800000" flipV="1">
            <a:off x="7938608" y="4461968"/>
            <a:ext cx="1519122" cy="1802632"/>
          </a:xfrm>
          <a:prstGeom prst="bentConnector4">
            <a:avLst>
              <a:gd name="adj1" fmla="val 8435"/>
              <a:gd name="adj2" fmla="val 112681"/>
            </a:avLst>
          </a:prstGeom>
          <a:ln w="2540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2FAFB80-0D58-421B-9420-BC6500792F3F}"/>
              </a:ext>
            </a:extLst>
          </p:cNvPr>
          <p:cNvGrpSpPr/>
          <p:nvPr/>
        </p:nvGrpSpPr>
        <p:grpSpPr>
          <a:xfrm>
            <a:off x="6381322" y="4292319"/>
            <a:ext cx="2525695" cy="733171"/>
            <a:chOff x="2958222" y="2391431"/>
            <a:chExt cx="7010400" cy="3962400"/>
          </a:xfrm>
        </p:grpSpPr>
        <p:sp>
          <p:nvSpPr>
            <p:cNvPr id="35" name="Rectangle 34">
              <a:extLst>
                <a:ext uri="{FF2B5EF4-FFF2-40B4-BE49-F238E27FC236}">
                  <a16:creationId xmlns:a16="http://schemas.microsoft.com/office/drawing/2014/main" id="{79F35EFD-3C10-4150-AF50-85AED14696BE}"/>
                </a:ext>
              </a:extLst>
            </p:cNvPr>
            <p:cNvSpPr/>
            <p:nvPr/>
          </p:nvSpPr>
          <p:spPr>
            <a:xfrm>
              <a:off x="2958222" y="2391431"/>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36" name="Rectangle: Diagonal Corners Snipped 35">
              <a:extLst>
                <a:ext uri="{FF2B5EF4-FFF2-40B4-BE49-F238E27FC236}">
                  <a16:creationId xmlns:a16="http://schemas.microsoft.com/office/drawing/2014/main" id="{83E406C3-115E-4650-A6B8-D141A7EB62C6}"/>
                </a:ext>
              </a:extLst>
            </p:cNvPr>
            <p:cNvSpPr/>
            <p:nvPr/>
          </p:nvSpPr>
          <p:spPr>
            <a:xfrm>
              <a:off x="2958222" y="2391431"/>
              <a:ext cx="7010400" cy="3962400"/>
            </a:xfrm>
            <a:prstGeom prst="snip2DiagRect">
              <a:avLst>
                <a:gd name="adj1" fmla="val 0"/>
                <a:gd name="adj2" fmla="val 22259"/>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grpSp>
      <p:sp>
        <p:nvSpPr>
          <p:cNvPr id="50" name="Title 1">
            <a:extLst>
              <a:ext uri="{FF2B5EF4-FFF2-40B4-BE49-F238E27FC236}">
                <a16:creationId xmlns:a16="http://schemas.microsoft.com/office/drawing/2014/main" id="{A67A12C5-AD44-4065-A423-B529835E1764}"/>
              </a:ext>
            </a:extLst>
          </p:cNvPr>
          <p:cNvSpPr txBox="1">
            <a:spLocks/>
          </p:cNvSpPr>
          <p:nvPr/>
        </p:nvSpPr>
        <p:spPr>
          <a:xfrm>
            <a:off x="615948" y="158751"/>
            <a:ext cx="7396775"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6">
                    <a:lumMod val="75000"/>
                  </a:schemeClr>
                </a:solidFill>
                <a:latin typeface="+mn-lt"/>
              </a:rPr>
              <a:t>DEVS + ABM</a:t>
            </a:r>
            <a:r>
              <a:rPr lang="en-US" sz="3200" b="1" dirty="0">
                <a:solidFill>
                  <a:schemeClr val="tx1">
                    <a:lumMod val="50000"/>
                    <a:lumOff val="50000"/>
                  </a:schemeClr>
                </a:solidFill>
                <a:latin typeface="+mn-lt"/>
              </a:rPr>
              <a:t> using </a:t>
            </a:r>
            <a:r>
              <a:rPr lang="en-US" sz="3200" b="1" dirty="0">
                <a:solidFill>
                  <a:schemeClr val="accent4">
                    <a:lumMod val="75000"/>
                  </a:schemeClr>
                </a:solidFill>
                <a:latin typeface="+mn-lt"/>
              </a:rPr>
              <a:t>Dynamic Structure</a:t>
            </a:r>
          </a:p>
        </p:txBody>
      </p:sp>
    </p:spTree>
    <p:extLst>
      <p:ext uri="{BB962C8B-B14F-4D97-AF65-F5344CB8AC3E}">
        <p14:creationId xmlns:p14="http://schemas.microsoft.com/office/powerpoint/2010/main" val="1820313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26</a:t>
            </a:fld>
            <a:endParaRPr lang="en-US"/>
          </a:p>
        </p:txBody>
      </p:sp>
      <p:grpSp>
        <p:nvGrpSpPr>
          <p:cNvPr id="3" name="Group 2">
            <a:extLst>
              <a:ext uri="{FF2B5EF4-FFF2-40B4-BE49-F238E27FC236}">
                <a16:creationId xmlns:a16="http://schemas.microsoft.com/office/drawing/2014/main" id="{C5FF17B2-4805-4E02-945F-BE31A72E066B}"/>
              </a:ext>
            </a:extLst>
          </p:cNvPr>
          <p:cNvGrpSpPr/>
          <p:nvPr/>
        </p:nvGrpSpPr>
        <p:grpSpPr>
          <a:xfrm>
            <a:off x="2637830" y="1164346"/>
            <a:ext cx="2525695" cy="733171"/>
            <a:chOff x="2590800" y="1447800"/>
            <a:chExt cx="7010400" cy="3962400"/>
          </a:xfrm>
        </p:grpSpPr>
        <p:sp>
          <p:nvSpPr>
            <p:cNvPr id="4" name="Rectangle 3">
              <a:extLst>
                <a:ext uri="{FF2B5EF4-FFF2-40B4-BE49-F238E27FC236}">
                  <a16:creationId xmlns:a16="http://schemas.microsoft.com/office/drawing/2014/main" id="{DEF09905-8A78-4A38-8D6B-923A722FD637}"/>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5" name="Rectangle: Diagonal Corners Snipped 4">
              <a:extLst>
                <a:ext uri="{FF2B5EF4-FFF2-40B4-BE49-F238E27FC236}">
                  <a16:creationId xmlns:a16="http://schemas.microsoft.com/office/drawing/2014/main" id="{13AC8B5A-C7F3-4C53-8964-686F28B5A49A}"/>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thermodynamics</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thermodynamics_node</a:t>
              </a:r>
            </a:p>
          </p:txBody>
        </p:sp>
      </p:grpSp>
      <p:grpSp>
        <p:nvGrpSpPr>
          <p:cNvPr id="6" name="Group 5">
            <a:extLst>
              <a:ext uri="{FF2B5EF4-FFF2-40B4-BE49-F238E27FC236}">
                <a16:creationId xmlns:a16="http://schemas.microsoft.com/office/drawing/2014/main" id="{48E49AE4-D927-4FBA-B878-50C62B47B58F}"/>
              </a:ext>
            </a:extLst>
          </p:cNvPr>
          <p:cNvGrpSpPr/>
          <p:nvPr/>
        </p:nvGrpSpPr>
        <p:grpSpPr>
          <a:xfrm>
            <a:off x="9457730" y="4095382"/>
            <a:ext cx="2525695" cy="733171"/>
            <a:chOff x="2590800" y="1447800"/>
            <a:chExt cx="7010400" cy="3962400"/>
          </a:xfrm>
        </p:grpSpPr>
        <p:sp>
          <p:nvSpPr>
            <p:cNvPr id="7" name="Rectangle 6">
              <a:extLst>
                <a:ext uri="{FF2B5EF4-FFF2-40B4-BE49-F238E27FC236}">
                  <a16:creationId xmlns:a16="http://schemas.microsoft.com/office/drawing/2014/main" id="{ACCD8E3D-20C8-47E3-96E5-5D3C0E68B6E0}"/>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8" name="Rectangle: Diagonal Corners Snipped 7">
              <a:extLst>
                <a:ext uri="{FF2B5EF4-FFF2-40B4-BE49-F238E27FC236}">
                  <a16:creationId xmlns:a16="http://schemas.microsoft.com/office/drawing/2014/main" id="{CFCAF750-4B9F-4C0E-AEDA-1EA00D246D8F}"/>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acoustics</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acoustics_node</a:t>
              </a:r>
            </a:p>
          </p:txBody>
        </p:sp>
      </p:grpSp>
      <p:grpSp>
        <p:nvGrpSpPr>
          <p:cNvPr id="9" name="Group 8">
            <a:extLst>
              <a:ext uri="{FF2B5EF4-FFF2-40B4-BE49-F238E27FC236}">
                <a16:creationId xmlns:a16="http://schemas.microsoft.com/office/drawing/2014/main" id="{D5A72ABA-6E92-4478-928E-9ECE13C85061}"/>
              </a:ext>
            </a:extLst>
          </p:cNvPr>
          <p:cNvGrpSpPr/>
          <p:nvPr/>
        </p:nvGrpSpPr>
        <p:grpSpPr>
          <a:xfrm>
            <a:off x="1624370" y="5533771"/>
            <a:ext cx="2525695" cy="733171"/>
            <a:chOff x="2590800" y="1447800"/>
            <a:chExt cx="7010400" cy="3962400"/>
          </a:xfrm>
        </p:grpSpPr>
        <p:sp>
          <p:nvSpPr>
            <p:cNvPr id="10" name="Rectangle 9">
              <a:extLst>
                <a:ext uri="{FF2B5EF4-FFF2-40B4-BE49-F238E27FC236}">
                  <a16:creationId xmlns:a16="http://schemas.microsoft.com/office/drawing/2014/main" id="{A3E01DBC-1AD7-45D7-B39C-1EEF81E0643D}"/>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1" name="Rectangle: Diagonal Corners Snipped 10">
              <a:extLst>
                <a:ext uri="{FF2B5EF4-FFF2-40B4-BE49-F238E27FC236}">
                  <a16:creationId xmlns:a16="http://schemas.microsoft.com/office/drawing/2014/main" id="{680E240B-6BBA-4B8E-B679-FC3D5FB561C9}"/>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lighting</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lighting_node</a:t>
              </a:r>
              <a:endParaRPr lang="en-US" sz="1100" dirty="0">
                <a:solidFill>
                  <a:schemeClr val="tx1"/>
                </a:solidFill>
                <a:latin typeface="Consolas" panose="020B0609020204030204" pitchFamily="49" charset="0"/>
              </a:endParaRPr>
            </a:p>
          </p:txBody>
        </p:sp>
      </p:grpSp>
      <p:grpSp>
        <p:nvGrpSpPr>
          <p:cNvPr id="12" name="Group 11">
            <a:extLst>
              <a:ext uri="{FF2B5EF4-FFF2-40B4-BE49-F238E27FC236}">
                <a16:creationId xmlns:a16="http://schemas.microsoft.com/office/drawing/2014/main" id="{CEDE5C42-C7FC-485C-BE6A-483303F59E17}"/>
              </a:ext>
            </a:extLst>
          </p:cNvPr>
          <p:cNvGrpSpPr/>
          <p:nvPr/>
        </p:nvGrpSpPr>
        <p:grpSpPr>
          <a:xfrm>
            <a:off x="4833152" y="3165765"/>
            <a:ext cx="2525695" cy="733171"/>
            <a:chOff x="2590800" y="1447800"/>
            <a:chExt cx="7010400" cy="3962400"/>
          </a:xfrm>
        </p:grpSpPr>
        <p:sp>
          <p:nvSpPr>
            <p:cNvPr id="13" name="Rectangle 12">
              <a:extLst>
                <a:ext uri="{FF2B5EF4-FFF2-40B4-BE49-F238E27FC236}">
                  <a16:creationId xmlns:a16="http://schemas.microsoft.com/office/drawing/2014/main" id="{1CE1552D-96CB-4238-8FB8-B1E576977B38}"/>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4" name="Rectangle: Diagonal Corners Snipped 13">
              <a:extLst>
                <a:ext uri="{FF2B5EF4-FFF2-40B4-BE49-F238E27FC236}">
                  <a16:creationId xmlns:a16="http://schemas.microsoft.com/office/drawing/2014/main" id="{219C614A-A9C8-4F5B-9FF8-B64DF1EC6472}"/>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grpSp>
      <p:grpSp>
        <p:nvGrpSpPr>
          <p:cNvPr id="15" name="Group 14">
            <a:extLst>
              <a:ext uri="{FF2B5EF4-FFF2-40B4-BE49-F238E27FC236}">
                <a16:creationId xmlns:a16="http://schemas.microsoft.com/office/drawing/2014/main" id="{45290A93-398D-4346-9B4C-2EF1EA7B15AB}"/>
              </a:ext>
            </a:extLst>
          </p:cNvPr>
          <p:cNvGrpSpPr/>
          <p:nvPr/>
        </p:nvGrpSpPr>
        <p:grpSpPr>
          <a:xfrm>
            <a:off x="7644170" y="1790153"/>
            <a:ext cx="2525695" cy="733171"/>
            <a:chOff x="2590800" y="1447800"/>
            <a:chExt cx="7010400" cy="3962400"/>
          </a:xfrm>
        </p:grpSpPr>
        <p:sp>
          <p:nvSpPr>
            <p:cNvPr id="16" name="Rectangle 15">
              <a:extLst>
                <a:ext uri="{FF2B5EF4-FFF2-40B4-BE49-F238E27FC236}">
                  <a16:creationId xmlns:a16="http://schemas.microsoft.com/office/drawing/2014/main" id="{B1281FDA-15F3-4114-ADDE-D2B356092B45}"/>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7" name="Rectangle: Diagonal Corners Snipped 16">
              <a:extLst>
                <a:ext uri="{FF2B5EF4-FFF2-40B4-BE49-F238E27FC236}">
                  <a16:creationId xmlns:a16="http://schemas.microsoft.com/office/drawing/2014/main" id="{D184323C-F3AD-4C70-8CD0-34FC3B185265}"/>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controls</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controls_node</a:t>
              </a:r>
              <a:endParaRPr lang="en-US" sz="1100" dirty="0">
                <a:solidFill>
                  <a:schemeClr val="tx1"/>
                </a:solidFill>
                <a:latin typeface="Consolas" panose="020B0609020204030204" pitchFamily="49" charset="0"/>
              </a:endParaRPr>
            </a:p>
          </p:txBody>
        </p:sp>
      </p:grpSp>
      <p:grpSp>
        <p:nvGrpSpPr>
          <p:cNvPr id="18" name="Group 17">
            <a:extLst>
              <a:ext uri="{FF2B5EF4-FFF2-40B4-BE49-F238E27FC236}">
                <a16:creationId xmlns:a16="http://schemas.microsoft.com/office/drawing/2014/main" id="{D50B69BB-11BF-48D4-B1D1-F24B559D921C}"/>
              </a:ext>
            </a:extLst>
          </p:cNvPr>
          <p:cNvGrpSpPr/>
          <p:nvPr/>
        </p:nvGrpSpPr>
        <p:grpSpPr>
          <a:xfrm>
            <a:off x="438758" y="3165766"/>
            <a:ext cx="2525695" cy="733171"/>
            <a:chOff x="2590800" y="1447800"/>
            <a:chExt cx="7010400" cy="3962400"/>
          </a:xfrm>
        </p:grpSpPr>
        <p:sp>
          <p:nvSpPr>
            <p:cNvPr id="19" name="Rectangle 18">
              <a:extLst>
                <a:ext uri="{FF2B5EF4-FFF2-40B4-BE49-F238E27FC236}">
                  <a16:creationId xmlns:a16="http://schemas.microsoft.com/office/drawing/2014/main" id="{D5BCCC8C-493C-4DA9-BA07-3CABB9535C0F}"/>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20" name="Rectangle: Diagonal Corners Snipped 19">
              <a:extLst>
                <a:ext uri="{FF2B5EF4-FFF2-40B4-BE49-F238E27FC236}">
                  <a16:creationId xmlns:a16="http://schemas.microsoft.com/office/drawing/2014/main" id="{049976B8-E21B-40D5-966C-6C62E4F6CF88}"/>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weather</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weather_node</a:t>
              </a:r>
            </a:p>
          </p:txBody>
        </p:sp>
      </p:grpSp>
      <p:cxnSp>
        <p:nvCxnSpPr>
          <p:cNvPr id="22" name="Connector: Elbow 21">
            <a:extLst>
              <a:ext uri="{FF2B5EF4-FFF2-40B4-BE49-F238E27FC236}">
                <a16:creationId xmlns:a16="http://schemas.microsoft.com/office/drawing/2014/main" id="{D3660D57-CF7D-4283-92BF-BC8EC282160F}"/>
              </a:ext>
            </a:extLst>
          </p:cNvPr>
          <p:cNvCxnSpPr>
            <a:cxnSpLocks/>
            <a:stCxn id="14" idx="3"/>
            <a:endCxn id="17" idx="1"/>
          </p:cNvCxnSpPr>
          <p:nvPr/>
        </p:nvCxnSpPr>
        <p:spPr>
          <a:xfrm rot="5400000" flipH="1" flipV="1">
            <a:off x="7180289" y="1439036"/>
            <a:ext cx="642441" cy="2811018"/>
          </a:xfrm>
          <a:prstGeom prst="bentConnector3">
            <a:avLst>
              <a:gd name="adj1" fmla="val 50000"/>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18A7256-AD10-4413-9B10-2A4A56BB6D5A}"/>
              </a:ext>
            </a:extLst>
          </p:cNvPr>
          <p:cNvCxnSpPr>
            <a:stCxn id="17" idx="2"/>
            <a:endCxn id="5" idx="0"/>
          </p:cNvCxnSpPr>
          <p:nvPr/>
        </p:nvCxnSpPr>
        <p:spPr>
          <a:xfrm rot="10800000">
            <a:off x="5163526" y="1530933"/>
            <a:ext cx="2480645" cy="625807"/>
          </a:xfrm>
          <a:prstGeom prst="bentConnector3">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BDE9EB1-2C20-41EE-B51E-ECBA3C0E59B0}"/>
              </a:ext>
            </a:extLst>
          </p:cNvPr>
          <p:cNvCxnSpPr>
            <a:stCxn id="20" idx="3"/>
            <a:endCxn id="5" idx="1"/>
          </p:cNvCxnSpPr>
          <p:nvPr/>
        </p:nvCxnSpPr>
        <p:spPr>
          <a:xfrm rot="5400000" flipH="1" flipV="1">
            <a:off x="2167018" y="1432106"/>
            <a:ext cx="1268249" cy="2199072"/>
          </a:xfrm>
          <a:prstGeom prst="bentConnector3">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DCA120D-9579-4550-8E7D-6982E459C350}"/>
              </a:ext>
            </a:extLst>
          </p:cNvPr>
          <p:cNvCxnSpPr>
            <a:cxnSpLocks/>
            <a:stCxn id="20" idx="1"/>
            <a:endCxn id="11" idx="3"/>
          </p:cNvCxnSpPr>
          <p:nvPr/>
        </p:nvCxnSpPr>
        <p:spPr>
          <a:xfrm rot="16200000" flipH="1">
            <a:off x="1476995" y="4123548"/>
            <a:ext cx="1634834" cy="1185612"/>
          </a:xfrm>
          <a:prstGeom prst="bentConnector3">
            <a:avLst>
              <a:gd name="adj1" fmla="val 50000"/>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75E7592-C324-440E-814E-72A98046983A}"/>
              </a:ext>
            </a:extLst>
          </p:cNvPr>
          <p:cNvCxnSpPr>
            <a:cxnSpLocks/>
            <a:stCxn id="11" idx="0"/>
            <a:endCxn id="14" idx="2"/>
          </p:cNvCxnSpPr>
          <p:nvPr/>
        </p:nvCxnSpPr>
        <p:spPr>
          <a:xfrm flipV="1">
            <a:off x="4150065" y="3532351"/>
            <a:ext cx="683087" cy="2368006"/>
          </a:xfrm>
          <a:prstGeom prst="bentConnector3">
            <a:avLst>
              <a:gd name="adj1" fmla="val 50000"/>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0D638EB-5AD9-4CB0-AFFB-C44184174F98}"/>
              </a:ext>
            </a:extLst>
          </p:cNvPr>
          <p:cNvCxnSpPr>
            <a:cxnSpLocks/>
            <a:stCxn id="14" idx="0"/>
            <a:endCxn id="8" idx="3"/>
          </p:cNvCxnSpPr>
          <p:nvPr/>
        </p:nvCxnSpPr>
        <p:spPr>
          <a:xfrm>
            <a:off x="7358847" y="3532351"/>
            <a:ext cx="3361731" cy="563031"/>
          </a:xfrm>
          <a:prstGeom prst="bentConnector2">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7B8AB40E-A72D-43A1-92F9-BF819B0C958F}"/>
              </a:ext>
            </a:extLst>
          </p:cNvPr>
          <p:cNvCxnSpPr>
            <a:stCxn id="8" idx="2"/>
            <a:endCxn id="14" idx="1"/>
          </p:cNvCxnSpPr>
          <p:nvPr/>
        </p:nvCxnSpPr>
        <p:spPr>
          <a:xfrm rot="10800000">
            <a:off x="6096000" y="3898936"/>
            <a:ext cx="3361730" cy="563032"/>
          </a:xfrm>
          <a:prstGeom prst="bentConnector2">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AA2F34BA-125D-4A77-814E-6A3D821A6852}"/>
              </a:ext>
            </a:extLst>
          </p:cNvPr>
          <p:cNvSpPr txBox="1">
            <a:spLocks/>
          </p:cNvSpPr>
          <p:nvPr/>
        </p:nvSpPr>
        <p:spPr>
          <a:xfrm>
            <a:off x="615949" y="158751"/>
            <a:ext cx="52209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6">
                    <a:lumMod val="75000"/>
                  </a:schemeClr>
                </a:solidFill>
                <a:latin typeface="+mn-lt"/>
              </a:rPr>
              <a:t>DEVS</a:t>
            </a:r>
          </a:p>
        </p:txBody>
      </p:sp>
    </p:spTree>
    <p:extLst>
      <p:ext uri="{BB962C8B-B14F-4D97-AF65-F5344CB8AC3E}">
        <p14:creationId xmlns:p14="http://schemas.microsoft.com/office/powerpoint/2010/main" val="23787904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27</a:t>
            </a:fld>
            <a:endParaRPr lang="en-US"/>
          </a:p>
        </p:txBody>
      </p:sp>
      <p:grpSp>
        <p:nvGrpSpPr>
          <p:cNvPr id="3" name="Group 2">
            <a:extLst>
              <a:ext uri="{FF2B5EF4-FFF2-40B4-BE49-F238E27FC236}">
                <a16:creationId xmlns:a16="http://schemas.microsoft.com/office/drawing/2014/main" id="{C5FF17B2-4805-4E02-945F-BE31A72E066B}"/>
              </a:ext>
            </a:extLst>
          </p:cNvPr>
          <p:cNvGrpSpPr/>
          <p:nvPr/>
        </p:nvGrpSpPr>
        <p:grpSpPr>
          <a:xfrm>
            <a:off x="2637830" y="1164346"/>
            <a:ext cx="2525695" cy="733171"/>
            <a:chOff x="2590800" y="1447800"/>
            <a:chExt cx="7010400" cy="3962400"/>
          </a:xfrm>
        </p:grpSpPr>
        <p:sp>
          <p:nvSpPr>
            <p:cNvPr id="4" name="Rectangle 3">
              <a:extLst>
                <a:ext uri="{FF2B5EF4-FFF2-40B4-BE49-F238E27FC236}">
                  <a16:creationId xmlns:a16="http://schemas.microsoft.com/office/drawing/2014/main" id="{DEF09905-8A78-4A38-8D6B-923A722FD637}"/>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5" name="Rectangle: Diagonal Corners Snipped 4">
              <a:extLst>
                <a:ext uri="{FF2B5EF4-FFF2-40B4-BE49-F238E27FC236}">
                  <a16:creationId xmlns:a16="http://schemas.microsoft.com/office/drawing/2014/main" id="{13AC8B5A-C7F3-4C53-8964-686F28B5A49A}"/>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thermodynamics</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thermodynamics_node</a:t>
              </a:r>
            </a:p>
          </p:txBody>
        </p:sp>
      </p:grpSp>
      <p:grpSp>
        <p:nvGrpSpPr>
          <p:cNvPr id="6" name="Group 5">
            <a:extLst>
              <a:ext uri="{FF2B5EF4-FFF2-40B4-BE49-F238E27FC236}">
                <a16:creationId xmlns:a16="http://schemas.microsoft.com/office/drawing/2014/main" id="{48E49AE4-D927-4FBA-B878-50C62B47B58F}"/>
              </a:ext>
            </a:extLst>
          </p:cNvPr>
          <p:cNvGrpSpPr/>
          <p:nvPr/>
        </p:nvGrpSpPr>
        <p:grpSpPr>
          <a:xfrm>
            <a:off x="9457730" y="4095382"/>
            <a:ext cx="2525695" cy="733171"/>
            <a:chOff x="2590800" y="1447800"/>
            <a:chExt cx="7010400" cy="3962400"/>
          </a:xfrm>
        </p:grpSpPr>
        <p:sp>
          <p:nvSpPr>
            <p:cNvPr id="7" name="Rectangle 6">
              <a:extLst>
                <a:ext uri="{FF2B5EF4-FFF2-40B4-BE49-F238E27FC236}">
                  <a16:creationId xmlns:a16="http://schemas.microsoft.com/office/drawing/2014/main" id="{ACCD8E3D-20C8-47E3-96E5-5D3C0E68B6E0}"/>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8" name="Rectangle: Diagonal Corners Snipped 7">
              <a:extLst>
                <a:ext uri="{FF2B5EF4-FFF2-40B4-BE49-F238E27FC236}">
                  <a16:creationId xmlns:a16="http://schemas.microsoft.com/office/drawing/2014/main" id="{CFCAF750-4B9F-4C0E-AEDA-1EA00D246D8F}"/>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acoustics</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acoustics_node</a:t>
              </a:r>
            </a:p>
          </p:txBody>
        </p:sp>
      </p:grpSp>
      <p:grpSp>
        <p:nvGrpSpPr>
          <p:cNvPr id="9" name="Group 8">
            <a:extLst>
              <a:ext uri="{FF2B5EF4-FFF2-40B4-BE49-F238E27FC236}">
                <a16:creationId xmlns:a16="http://schemas.microsoft.com/office/drawing/2014/main" id="{D5A72ABA-6E92-4478-928E-9ECE13C85061}"/>
              </a:ext>
            </a:extLst>
          </p:cNvPr>
          <p:cNvGrpSpPr/>
          <p:nvPr/>
        </p:nvGrpSpPr>
        <p:grpSpPr>
          <a:xfrm>
            <a:off x="1624370" y="5533771"/>
            <a:ext cx="2525695" cy="733171"/>
            <a:chOff x="2590800" y="1447800"/>
            <a:chExt cx="7010400" cy="3962400"/>
          </a:xfrm>
        </p:grpSpPr>
        <p:sp>
          <p:nvSpPr>
            <p:cNvPr id="10" name="Rectangle 9">
              <a:extLst>
                <a:ext uri="{FF2B5EF4-FFF2-40B4-BE49-F238E27FC236}">
                  <a16:creationId xmlns:a16="http://schemas.microsoft.com/office/drawing/2014/main" id="{A3E01DBC-1AD7-45D7-B39C-1EEF81E0643D}"/>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1" name="Rectangle: Diagonal Corners Snipped 10">
              <a:extLst>
                <a:ext uri="{FF2B5EF4-FFF2-40B4-BE49-F238E27FC236}">
                  <a16:creationId xmlns:a16="http://schemas.microsoft.com/office/drawing/2014/main" id="{680E240B-6BBA-4B8E-B679-FC3D5FB561C9}"/>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lighting</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lighting_node</a:t>
              </a:r>
              <a:endParaRPr lang="en-US" sz="1100" dirty="0">
                <a:solidFill>
                  <a:schemeClr val="tx1"/>
                </a:solidFill>
                <a:latin typeface="Consolas" panose="020B0609020204030204" pitchFamily="49" charset="0"/>
              </a:endParaRPr>
            </a:p>
          </p:txBody>
        </p:sp>
      </p:grpSp>
      <p:sp>
        <p:nvSpPr>
          <p:cNvPr id="13" name="Rectangle 12">
            <a:extLst>
              <a:ext uri="{FF2B5EF4-FFF2-40B4-BE49-F238E27FC236}">
                <a16:creationId xmlns:a16="http://schemas.microsoft.com/office/drawing/2014/main" id="{1CE1552D-96CB-4238-8FB8-B1E576977B38}"/>
              </a:ext>
            </a:extLst>
          </p:cNvPr>
          <p:cNvSpPr/>
          <p:nvPr/>
        </p:nvSpPr>
        <p:spPr>
          <a:xfrm>
            <a:off x="4794251" y="3047413"/>
            <a:ext cx="3308350" cy="1533233"/>
          </a:xfrm>
          <a:prstGeom prst="rect">
            <a:avLst/>
          </a:prstGeom>
          <a:solidFill>
            <a:schemeClr val="bg1">
              <a:lumMod val="75000"/>
            </a:schemeClr>
          </a:solidFill>
          <a:ln w="12700">
            <a:solidFill>
              <a:schemeClr val="tx1"/>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4" name="Rectangle: Diagonal Corners Snipped 13">
            <a:extLst>
              <a:ext uri="{FF2B5EF4-FFF2-40B4-BE49-F238E27FC236}">
                <a16:creationId xmlns:a16="http://schemas.microsoft.com/office/drawing/2014/main" id="{219C614A-A9C8-4F5B-9FF8-B64DF1EC6472}"/>
              </a:ext>
            </a:extLst>
          </p:cNvPr>
          <p:cNvSpPr/>
          <p:nvPr/>
        </p:nvSpPr>
        <p:spPr>
          <a:xfrm>
            <a:off x="4853473" y="3123009"/>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grpSp>
        <p:nvGrpSpPr>
          <p:cNvPr id="15" name="Group 14">
            <a:extLst>
              <a:ext uri="{FF2B5EF4-FFF2-40B4-BE49-F238E27FC236}">
                <a16:creationId xmlns:a16="http://schemas.microsoft.com/office/drawing/2014/main" id="{45290A93-398D-4346-9B4C-2EF1EA7B15AB}"/>
              </a:ext>
            </a:extLst>
          </p:cNvPr>
          <p:cNvGrpSpPr/>
          <p:nvPr/>
        </p:nvGrpSpPr>
        <p:grpSpPr>
          <a:xfrm>
            <a:off x="7644170" y="1790153"/>
            <a:ext cx="2525695" cy="733171"/>
            <a:chOff x="2590800" y="1447800"/>
            <a:chExt cx="7010400" cy="3962400"/>
          </a:xfrm>
        </p:grpSpPr>
        <p:sp>
          <p:nvSpPr>
            <p:cNvPr id="16" name="Rectangle 15">
              <a:extLst>
                <a:ext uri="{FF2B5EF4-FFF2-40B4-BE49-F238E27FC236}">
                  <a16:creationId xmlns:a16="http://schemas.microsoft.com/office/drawing/2014/main" id="{B1281FDA-15F3-4114-ADDE-D2B356092B45}"/>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7" name="Rectangle: Diagonal Corners Snipped 16">
              <a:extLst>
                <a:ext uri="{FF2B5EF4-FFF2-40B4-BE49-F238E27FC236}">
                  <a16:creationId xmlns:a16="http://schemas.microsoft.com/office/drawing/2014/main" id="{D184323C-F3AD-4C70-8CD0-34FC3B185265}"/>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controls</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controls_node</a:t>
              </a:r>
              <a:endParaRPr lang="en-US" sz="1100" dirty="0">
                <a:solidFill>
                  <a:schemeClr val="tx1"/>
                </a:solidFill>
                <a:latin typeface="Consolas" panose="020B0609020204030204" pitchFamily="49" charset="0"/>
              </a:endParaRPr>
            </a:p>
          </p:txBody>
        </p:sp>
      </p:grpSp>
      <p:grpSp>
        <p:nvGrpSpPr>
          <p:cNvPr id="18" name="Group 17">
            <a:extLst>
              <a:ext uri="{FF2B5EF4-FFF2-40B4-BE49-F238E27FC236}">
                <a16:creationId xmlns:a16="http://schemas.microsoft.com/office/drawing/2014/main" id="{D50B69BB-11BF-48D4-B1D1-F24B559D921C}"/>
              </a:ext>
            </a:extLst>
          </p:cNvPr>
          <p:cNvGrpSpPr/>
          <p:nvPr/>
        </p:nvGrpSpPr>
        <p:grpSpPr>
          <a:xfrm>
            <a:off x="438758" y="3165766"/>
            <a:ext cx="2525695" cy="733171"/>
            <a:chOff x="2590800" y="1447800"/>
            <a:chExt cx="7010400" cy="3962400"/>
          </a:xfrm>
        </p:grpSpPr>
        <p:sp>
          <p:nvSpPr>
            <p:cNvPr id="19" name="Rectangle 18">
              <a:extLst>
                <a:ext uri="{FF2B5EF4-FFF2-40B4-BE49-F238E27FC236}">
                  <a16:creationId xmlns:a16="http://schemas.microsoft.com/office/drawing/2014/main" id="{D5BCCC8C-493C-4DA9-BA07-3CABB9535C0F}"/>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20" name="Rectangle: Diagonal Corners Snipped 19">
              <a:extLst>
                <a:ext uri="{FF2B5EF4-FFF2-40B4-BE49-F238E27FC236}">
                  <a16:creationId xmlns:a16="http://schemas.microsoft.com/office/drawing/2014/main" id="{049976B8-E21B-40D5-966C-6C62E4F6CF88}"/>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weather</a:t>
              </a:r>
              <a:endParaRPr lang="en-US" sz="1200" b="1" dirty="0">
                <a:solidFill>
                  <a:schemeClr val="tx1"/>
                </a:solidFill>
                <a:latin typeface="Consolas" panose="020B0609020204030204" pitchFamily="49" charset="0"/>
              </a:endParaRPr>
            </a:p>
            <a:p>
              <a:pPr algn="ctr"/>
              <a:r>
                <a:rPr lang="en-US" sz="1100" dirty="0">
                  <a:solidFill>
                    <a:schemeClr val="tx1"/>
                  </a:solidFill>
                  <a:latin typeface="Consolas" panose="020B0609020204030204" pitchFamily="49" charset="0"/>
                </a:rPr>
                <a:t>weather_node</a:t>
              </a:r>
            </a:p>
          </p:txBody>
        </p:sp>
      </p:grpSp>
      <p:cxnSp>
        <p:nvCxnSpPr>
          <p:cNvPr id="22" name="Connector: Elbow 21">
            <a:extLst>
              <a:ext uri="{FF2B5EF4-FFF2-40B4-BE49-F238E27FC236}">
                <a16:creationId xmlns:a16="http://schemas.microsoft.com/office/drawing/2014/main" id="{D3660D57-CF7D-4283-92BF-BC8EC282160F}"/>
              </a:ext>
            </a:extLst>
          </p:cNvPr>
          <p:cNvCxnSpPr>
            <a:cxnSpLocks/>
            <a:stCxn id="13" idx="0"/>
            <a:endCxn id="17" idx="1"/>
          </p:cNvCxnSpPr>
          <p:nvPr/>
        </p:nvCxnSpPr>
        <p:spPr>
          <a:xfrm rot="5400000" flipH="1" flipV="1">
            <a:off x="7415678" y="1556073"/>
            <a:ext cx="524089" cy="2458592"/>
          </a:xfrm>
          <a:prstGeom prst="bentConnector3">
            <a:avLst>
              <a:gd name="adj1" fmla="val 50000"/>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18A7256-AD10-4413-9B10-2A4A56BB6D5A}"/>
              </a:ext>
            </a:extLst>
          </p:cNvPr>
          <p:cNvCxnSpPr>
            <a:stCxn id="17" idx="2"/>
            <a:endCxn id="5" idx="0"/>
          </p:cNvCxnSpPr>
          <p:nvPr/>
        </p:nvCxnSpPr>
        <p:spPr>
          <a:xfrm rot="10800000">
            <a:off x="5163526" y="1530933"/>
            <a:ext cx="2480645" cy="625807"/>
          </a:xfrm>
          <a:prstGeom prst="bentConnector3">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BDE9EB1-2C20-41EE-B51E-ECBA3C0E59B0}"/>
              </a:ext>
            </a:extLst>
          </p:cNvPr>
          <p:cNvCxnSpPr>
            <a:stCxn id="20" idx="3"/>
            <a:endCxn id="5" idx="1"/>
          </p:cNvCxnSpPr>
          <p:nvPr/>
        </p:nvCxnSpPr>
        <p:spPr>
          <a:xfrm rot="5400000" flipH="1" flipV="1">
            <a:off x="2167018" y="1432106"/>
            <a:ext cx="1268249" cy="2199072"/>
          </a:xfrm>
          <a:prstGeom prst="bentConnector3">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DCA120D-9579-4550-8E7D-6982E459C350}"/>
              </a:ext>
            </a:extLst>
          </p:cNvPr>
          <p:cNvCxnSpPr>
            <a:cxnSpLocks/>
            <a:stCxn id="20" idx="1"/>
            <a:endCxn id="11" idx="3"/>
          </p:cNvCxnSpPr>
          <p:nvPr/>
        </p:nvCxnSpPr>
        <p:spPr>
          <a:xfrm rot="16200000" flipH="1">
            <a:off x="1476995" y="4123548"/>
            <a:ext cx="1634834" cy="1185612"/>
          </a:xfrm>
          <a:prstGeom prst="bentConnector3">
            <a:avLst>
              <a:gd name="adj1" fmla="val 50000"/>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75E7592-C324-440E-814E-72A98046983A}"/>
              </a:ext>
            </a:extLst>
          </p:cNvPr>
          <p:cNvCxnSpPr>
            <a:cxnSpLocks/>
            <a:stCxn id="11" idx="0"/>
            <a:endCxn id="13" idx="1"/>
          </p:cNvCxnSpPr>
          <p:nvPr/>
        </p:nvCxnSpPr>
        <p:spPr>
          <a:xfrm flipV="1">
            <a:off x="4150065" y="3814030"/>
            <a:ext cx="644186" cy="2086327"/>
          </a:xfrm>
          <a:prstGeom prst="bentConnector3">
            <a:avLst>
              <a:gd name="adj1" fmla="val 50000"/>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0D638EB-5AD9-4CB0-AFFB-C44184174F98}"/>
              </a:ext>
            </a:extLst>
          </p:cNvPr>
          <p:cNvCxnSpPr>
            <a:cxnSpLocks/>
            <a:stCxn id="13" idx="3"/>
            <a:endCxn id="8" idx="3"/>
          </p:cNvCxnSpPr>
          <p:nvPr/>
        </p:nvCxnSpPr>
        <p:spPr>
          <a:xfrm>
            <a:off x="8102601" y="3814030"/>
            <a:ext cx="2617977" cy="281352"/>
          </a:xfrm>
          <a:prstGeom prst="bentConnector2">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7B8AB40E-A72D-43A1-92F9-BF819B0C958F}"/>
              </a:ext>
            </a:extLst>
          </p:cNvPr>
          <p:cNvCxnSpPr>
            <a:cxnSpLocks/>
            <a:stCxn id="8" idx="2"/>
            <a:endCxn id="13" idx="2"/>
          </p:cNvCxnSpPr>
          <p:nvPr/>
        </p:nvCxnSpPr>
        <p:spPr>
          <a:xfrm rot="10800000" flipV="1">
            <a:off x="6448426" y="4461968"/>
            <a:ext cx="3009304" cy="118678"/>
          </a:xfrm>
          <a:prstGeom prst="bentConnector4">
            <a:avLst>
              <a:gd name="adj1" fmla="val 22516"/>
              <a:gd name="adj2" fmla="val 501512"/>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Rectangle: Diagonal Corners Snipped 44">
            <a:extLst>
              <a:ext uri="{FF2B5EF4-FFF2-40B4-BE49-F238E27FC236}">
                <a16:creationId xmlns:a16="http://schemas.microsoft.com/office/drawing/2014/main" id="{670C2C11-B3D3-45E5-BD9F-D39DD15A8FF5}"/>
              </a:ext>
            </a:extLst>
          </p:cNvPr>
          <p:cNvSpPr/>
          <p:nvPr/>
        </p:nvSpPr>
        <p:spPr>
          <a:xfrm>
            <a:off x="4917482" y="3184192"/>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6" name="Rectangle: Diagonal Corners Snipped 45">
            <a:extLst>
              <a:ext uri="{FF2B5EF4-FFF2-40B4-BE49-F238E27FC236}">
                <a16:creationId xmlns:a16="http://schemas.microsoft.com/office/drawing/2014/main" id="{FC0A2830-7656-499D-BBEF-BACD83C104F0}"/>
              </a:ext>
            </a:extLst>
          </p:cNvPr>
          <p:cNvSpPr/>
          <p:nvPr/>
        </p:nvSpPr>
        <p:spPr>
          <a:xfrm>
            <a:off x="4976704" y="3243857"/>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7" name="Rectangle: Diagonal Corners Snipped 46">
            <a:extLst>
              <a:ext uri="{FF2B5EF4-FFF2-40B4-BE49-F238E27FC236}">
                <a16:creationId xmlns:a16="http://schemas.microsoft.com/office/drawing/2014/main" id="{ACDDC75A-E103-48E9-88F6-CEEABE2770F6}"/>
              </a:ext>
            </a:extLst>
          </p:cNvPr>
          <p:cNvSpPr/>
          <p:nvPr/>
        </p:nvSpPr>
        <p:spPr>
          <a:xfrm>
            <a:off x="5035820" y="3306636"/>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8" name="Rectangle: Diagonal Corners Snipped 47">
            <a:extLst>
              <a:ext uri="{FF2B5EF4-FFF2-40B4-BE49-F238E27FC236}">
                <a16:creationId xmlns:a16="http://schemas.microsoft.com/office/drawing/2014/main" id="{6A50EBF7-37B1-4F25-9D80-B9603B291C93}"/>
              </a:ext>
            </a:extLst>
          </p:cNvPr>
          <p:cNvSpPr/>
          <p:nvPr/>
        </p:nvSpPr>
        <p:spPr>
          <a:xfrm>
            <a:off x="5095042" y="3351744"/>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9" name="Rectangle: Diagonal Corners Snipped 48">
            <a:extLst>
              <a:ext uri="{FF2B5EF4-FFF2-40B4-BE49-F238E27FC236}">
                <a16:creationId xmlns:a16="http://schemas.microsoft.com/office/drawing/2014/main" id="{6BD15522-446C-4D23-A4F0-C2FEE9B8025B}"/>
              </a:ext>
            </a:extLst>
          </p:cNvPr>
          <p:cNvSpPr/>
          <p:nvPr/>
        </p:nvSpPr>
        <p:spPr>
          <a:xfrm>
            <a:off x="5159051" y="3412927"/>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50" name="Rectangle: Diagonal Corners Snipped 49">
            <a:extLst>
              <a:ext uri="{FF2B5EF4-FFF2-40B4-BE49-F238E27FC236}">
                <a16:creationId xmlns:a16="http://schemas.microsoft.com/office/drawing/2014/main" id="{08875B84-6F31-461A-A5BD-F5CBF2376E5A}"/>
              </a:ext>
            </a:extLst>
          </p:cNvPr>
          <p:cNvSpPr/>
          <p:nvPr/>
        </p:nvSpPr>
        <p:spPr>
          <a:xfrm>
            <a:off x="5218273" y="3472592"/>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51" name="Rectangle: Diagonal Corners Snipped 50">
            <a:extLst>
              <a:ext uri="{FF2B5EF4-FFF2-40B4-BE49-F238E27FC236}">
                <a16:creationId xmlns:a16="http://schemas.microsoft.com/office/drawing/2014/main" id="{C3C19870-28EF-4D92-A049-6FD5D941F90F}"/>
              </a:ext>
            </a:extLst>
          </p:cNvPr>
          <p:cNvSpPr/>
          <p:nvPr/>
        </p:nvSpPr>
        <p:spPr>
          <a:xfrm>
            <a:off x="5277389" y="3535371"/>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52" name="Rectangle: Diagonal Corners Snipped 51">
            <a:extLst>
              <a:ext uri="{FF2B5EF4-FFF2-40B4-BE49-F238E27FC236}">
                <a16:creationId xmlns:a16="http://schemas.microsoft.com/office/drawing/2014/main" id="{0454659E-227A-4C56-BC5F-64386E835CA5}"/>
              </a:ext>
            </a:extLst>
          </p:cNvPr>
          <p:cNvSpPr/>
          <p:nvPr/>
        </p:nvSpPr>
        <p:spPr>
          <a:xfrm>
            <a:off x="5334607" y="3592638"/>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53" name="Rectangle: Diagonal Corners Snipped 52">
            <a:extLst>
              <a:ext uri="{FF2B5EF4-FFF2-40B4-BE49-F238E27FC236}">
                <a16:creationId xmlns:a16="http://schemas.microsoft.com/office/drawing/2014/main" id="{F2954E8D-047F-411A-B926-B82C6CAEE99D}"/>
              </a:ext>
            </a:extLst>
          </p:cNvPr>
          <p:cNvSpPr/>
          <p:nvPr/>
        </p:nvSpPr>
        <p:spPr>
          <a:xfrm>
            <a:off x="5398616" y="3653821"/>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54" name="Rectangle: Diagonal Corners Snipped 53">
            <a:extLst>
              <a:ext uri="{FF2B5EF4-FFF2-40B4-BE49-F238E27FC236}">
                <a16:creationId xmlns:a16="http://schemas.microsoft.com/office/drawing/2014/main" id="{2FB73D0C-4689-4F6D-A935-258FDFC0EB8E}"/>
              </a:ext>
            </a:extLst>
          </p:cNvPr>
          <p:cNvSpPr/>
          <p:nvPr/>
        </p:nvSpPr>
        <p:spPr>
          <a:xfrm>
            <a:off x="5457838" y="3713486"/>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55" name="Rectangle: Diagonal Corners Snipped 54">
            <a:extLst>
              <a:ext uri="{FF2B5EF4-FFF2-40B4-BE49-F238E27FC236}">
                <a16:creationId xmlns:a16="http://schemas.microsoft.com/office/drawing/2014/main" id="{118BAF22-3F1C-4931-AAB2-7F0FD6C943F1}"/>
              </a:ext>
            </a:extLst>
          </p:cNvPr>
          <p:cNvSpPr/>
          <p:nvPr/>
        </p:nvSpPr>
        <p:spPr>
          <a:xfrm>
            <a:off x="5516954" y="3776265"/>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68" name="Title 1">
            <a:extLst>
              <a:ext uri="{FF2B5EF4-FFF2-40B4-BE49-F238E27FC236}">
                <a16:creationId xmlns:a16="http://schemas.microsoft.com/office/drawing/2014/main" id="{DEC590E1-2BF7-4C4B-A780-E199510DF97E}"/>
              </a:ext>
            </a:extLst>
          </p:cNvPr>
          <p:cNvSpPr txBox="1">
            <a:spLocks/>
          </p:cNvSpPr>
          <p:nvPr/>
        </p:nvSpPr>
        <p:spPr>
          <a:xfrm>
            <a:off x="615948" y="158751"/>
            <a:ext cx="7396775"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6">
                    <a:lumMod val="75000"/>
                  </a:schemeClr>
                </a:solidFill>
                <a:latin typeface="+mn-lt"/>
              </a:rPr>
              <a:t>DEVS + ABM</a:t>
            </a:r>
            <a:r>
              <a:rPr lang="en-US" sz="3200" b="1" dirty="0">
                <a:solidFill>
                  <a:schemeClr val="tx1">
                    <a:lumMod val="50000"/>
                    <a:lumOff val="50000"/>
                  </a:schemeClr>
                </a:solidFill>
                <a:latin typeface="+mn-lt"/>
              </a:rPr>
              <a:t> using </a:t>
            </a:r>
            <a:r>
              <a:rPr lang="en-US" sz="3200" b="1" dirty="0">
                <a:solidFill>
                  <a:schemeClr val="accent4">
                    <a:lumMod val="75000"/>
                  </a:schemeClr>
                </a:solidFill>
                <a:latin typeface="+mn-lt"/>
              </a:rPr>
              <a:t>Collection Nodes</a:t>
            </a:r>
          </a:p>
        </p:txBody>
      </p:sp>
    </p:spTree>
    <p:extLst>
      <p:ext uri="{BB962C8B-B14F-4D97-AF65-F5344CB8AC3E}">
        <p14:creationId xmlns:p14="http://schemas.microsoft.com/office/powerpoint/2010/main" val="12980608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28</a:t>
            </a:fld>
            <a:endParaRPr lang="en-US"/>
          </a:p>
        </p:txBody>
      </p:sp>
      <p:grpSp>
        <p:nvGrpSpPr>
          <p:cNvPr id="16" name="Group 15">
            <a:extLst>
              <a:ext uri="{FF2B5EF4-FFF2-40B4-BE49-F238E27FC236}">
                <a16:creationId xmlns:a16="http://schemas.microsoft.com/office/drawing/2014/main" id="{A820291D-0589-4D21-9D2A-8B90990DA54D}"/>
              </a:ext>
            </a:extLst>
          </p:cNvPr>
          <p:cNvGrpSpPr/>
          <p:nvPr/>
        </p:nvGrpSpPr>
        <p:grpSpPr>
          <a:xfrm>
            <a:off x="321137" y="3062026"/>
            <a:ext cx="2525695" cy="733171"/>
            <a:chOff x="2590800" y="1447800"/>
            <a:chExt cx="7010400" cy="3962400"/>
          </a:xfrm>
        </p:grpSpPr>
        <p:sp>
          <p:nvSpPr>
            <p:cNvPr id="17" name="Rectangle 16">
              <a:extLst>
                <a:ext uri="{FF2B5EF4-FFF2-40B4-BE49-F238E27FC236}">
                  <a16:creationId xmlns:a16="http://schemas.microsoft.com/office/drawing/2014/main" id="{C0445D88-48C6-4F10-A249-7A092268EDF8}"/>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8" name="Rectangle: Diagonal Corners Snipped 17">
              <a:extLst>
                <a:ext uri="{FF2B5EF4-FFF2-40B4-BE49-F238E27FC236}">
                  <a16:creationId xmlns:a16="http://schemas.microsoft.com/office/drawing/2014/main" id="{03B2A1D0-9B0F-4FC9-A209-CBE93B56E556}"/>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Consolas" panose="020B0609020204030204" pitchFamily="49" charset="0"/>
                </a:rPr>
                <a:t>acoustics</a:t>
              </a:r>
            </a:p>
            <a:p>
              <a:pPr algn="ctr"/>
              <a:r>
                <a:rPr lang="en-US" sz="1100" dirty="0" err="1">
                  <a:solidFill>
                    <a:schemeClr val="tx1"/>
                  </a:solidFill>
                  <a:latin typeface="Consolas" panose="020B0609020204030204" pitchFamily="49" charset="0"/>
                </a:rPr>
                <a:t>acoustics_node</a:t>
              </a:r>
              <a:endParaRPr lang="en-US" sz="1100" dirty="0">
                <a:solidFill>
                  <a:schemeClr val="tx1"/>
                </a:solidFill>
                <a:latin typeface="Consolas" panose="020B0609020204030204" pitchFamily="49" charset="0"/>
              </a:endParaRPr>
            </a:p>
          </p:txBody>
        </p:sp>
      </p:grpSp>
      <p:pic>
        <p:nvPicPr>
          <p:cNvPr id="24" name="Picture 23">
            <a:extLst>
              <a:ext uri="{FF2B5EF4-FFF2-40B4-BE49-F238E27FC236}">
                <a16:creationId xmlns:a16="http://schemas.microsoft.com/office/drawing/2014/main" id="{6CEE640E-88B8-4194-9C1C-554EA23B006C}"/>
              </a:ext>
            </a:extLst>
          </p:cNvPr>
          <p:cNvPicPr>
            <a:picLocks noChangeAspect="1"/>
          </p:cNvPicPr>
          <p:nvPr/>
        </p:nvPicPr>
        <p:blipFill>
          <a:blip r:embed="rId3"/>
          <a:stretch>
            <a:fillRect/>
          </a:stretch>
        </p:blipFill>
        <p:spPr>
          <a:xfrm>
            <a:off x="3596228" y="2487121"/>
            <a:ext cx="4233227" cy="1896458"/>
          </a:xfrm>
          <a:prstGeom prst="rect">
            <a:avLst/>
          </a:prstGeom>
        </p:spPr>
      </p:pic>
      <p:sp>
        <p:nvSpPr>
          <p:cNvPr id="25" name="Title 1">
            <a:extLst>
              <a:ext uri="{FF2B5EF4-FFF2-40B4-BE49-F238E27FC236}">
                <a16:creationId xmlns:a16="http://schemas.microsoft.com/office/drawing/2014/main" id="{152611D9-9568-43F8-82E1-F2EEC54BBCE0}"/>
              </a:ext>
            </a:extLst>
          </p:cNvPr>
          <p:cNvSpPr txBox="1">
            <a:spLocks/>
          </p:cNvSpPr>
          <p:nvPr/>
        </p:nvSpPr>
        <p:spPr>
          <a:xfrm>
            <a:off x="1990936" y="5703588"/>
            <a:ext cx="4180078" cy="8927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4800" b="1" dirty="0">
                <a:solidFill>
                  <a:schemeClr val="tx1">
                    <a:lumMod val="75000"/>
                    <a:lumOff val="25000"/>
                  </a:schemeClr>
                </a:solidFill>
                <a:latin typeface="+mn-lt"/>
              </a:rPr>
              <a:t>Classic DEVS</a:t>
            </a:r>
          </a:p>
        </p:txBody>
      </p:sp>
      <p:sp>
        <p:nvSpPr>
          <p:cNvPr id="30" name="Title 1">
            <a:extLst>
              <a:ext uri="{FF2B5EF4-FFF2-40B4-BE49-F238E27FC236}">
                <a16:creationId xmlns:a16="http://schemas.microsoft.com/office/drawing/2014/main" id="{6EC1038E-7E16-4524-81CB-A31927E7A93B}"/>
              </a:ext>
            </a:extLst>
          </p:cNvPr>
          <p:cNvSpPr txBox="1">
            <a:spLocks/>
          </p:cNvSpPr>
          <p:nvPr/>
        </p:nvSpPr>
        <p:spPr>
          <a:xfrm>
            <a:off x="260009" y="4504457"/>
            <a:ext cx="2647950"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accent4">
                    <a:lumMod val="75000"/>
                  </a:schemeClr>
                </a:solidFill>
                <a:latin typeface="+mn-lt"/>
              </a:rPr>
              <a:t>Atomic Model</a:t>
            </a:r>
          </a:p>
        </p:txBody>
      </p:sp>
      <p:sp>
        <p:nvSpPr>
          <p:cNvPr id="31" name="Title 1">
            <a:extLst>
              <a:ext uri="{FF2B5EF4-FFF2-40B4-BE49-F238E27FC236}">
                <a16:creationId xmlns:a16="http://schemas.microsoft.com/office/drawing/2014/main" id="{86ACD56E-EB6D-48D8-9973-CC9C1CF21717}"/>
              </a:ext>
            </a:extLst>
          </p:cNvPr>
          <p:cNvSpPr txBox="1">
            <a:spLocks/>
          </p:cNvSpPr>
          <p:nvPr/>
        </p:nvSpPr>
        <p:spPr>
          <a:xfrm>
            <a:off x="4154932" y="4504457"/>
            <a:ext cx="3115818"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accent4">
                    <a:lumMod val="75000"/>
                  </a:schemeClr>
                </a:solidFill>
                <a:latin typeface="+mn-lt"/>
              </a:rPr>
              <a:t>Coupled Model</a:t>
            </a:r>
          </a:p>
        </p:txBody>
      </p:sp>
      <p:sp>
        <p:nvSpPr>
          <p:cNvPr id="34" name="Left Brace 33">
            <a:extLst>
              <a:ext uri="{FF2B5EF4-FFF2-40B4-BE49-F238E27FC236}">
                <a16:creationId xmlns:a16="http://schemas.microsoft.com/office/drawing/2014/main" id="{476B409C-EDCC-4BAE-A432-8EC5505E15DD}"/>
              </a:ext>
            </a:extLst>
          </p:cNvPr>
          <p:cNvSpPr/>
          <p:nvPr/>
        </p:nvSpPr>
        <p:spPr>
          <a:xfrm rot="16200000">
            <a:off x="3829238" y="1579786"/>
            <a:ext cx="503473" cy="7641931"/>
          </a:xfrm>
          <a:prstGeom prst="lef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1335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29</a:t>
            </a:fld>
            <a:endParaRPr lang="en-US"/>
          </a:p>
        </p:txBody>
      </p:sp>
      <p:grpSp>
        <p:nvGrpSpPr>
          <p:cNvPr id="19" name="Group 18">
            <a:extLst>
              <a:ext uri="{FF2B5EF4-FFF2-40B4-BE49-F238E27FC236}">
                <a16:creationId xmlns:a16="http://schemas.microsoft.com/office/drawing/2014/main" id="{A12AD5DE-6955-4CA3-8BBD-F7EDDD64A69E}"/>
              </a:ext>
            </a:extLst>
          </p:cNvPr>
          <p:cNvGrpSpPr/>
          <p:nvPr/>
        </p:nvGrpSpPr>
        <p:grpSpPr>
          <a:xfrm>
            <a:off x="8578851" y="2630633"/>
            <a:ext cx="3308350" cy="1533233"/>
            <a:chOff x="8578851" y="2630633"/>
            <a:chExt cx="3308350" cy="1533233"/>
          </a:xfrm>
        </p:grpSpPr>
        <p:sp>
          <p:nvSpPr>
            <p:cNvPr id="3" name="Rectangle 2">
              <a:extLst>
                <a:ext uri="{FF2B5EF4-FFF2-40B4-BE49-F238E27FC236}">
                  <a16:creationId xmlns:a16="http://schemas.microsoft.com/office/drawing/2014/main" id="{1D757AF8-47CF-4796-A8F3-366071D63D3A}"/>
                </a:ext>
              </a:extLst>
            </p:cNvPr>
            <p:cNvSpPr/>
            <p:nvPr/>
          </p:nvSpPr>
          <p:spPr>
            <a:xfrm>
              <a:off x="8578851" y="2630633"/>
              <a:ext cx="3308350" cy="1533233"/>
            </a:xfrm>
            <a:prstGeom prst="rect">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4" name="Rectangle: Diagonal Corners Snipped 3">
              <a:extLst>
                <a:ext uri="{FF2B5EF4-FFF2-40B4-BE49-F238E27FC236}">
                  <a16:creationId xmlns:a16="http://schemas.microsoft.com/office/drawing/2014/main" id="{73F4E9B2-8401-4670-A13A-97FC3092A32E}"/>
                </a:ext>
              </a:extLst>
            </p:cNvPr>
            <p:cNvSpPr/>
            <p:nvPr/>
          </p:nvSpPr>
          <p:spPr>
            <a:xfrm>
              <a:off x="8638073" y="2706229"/>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5" name="Rectangle: Diagonal Corners Snipped 4">
              <a:extLst>
                <a:ext uri="{FF2B5EF4-FFF2-40B4-BE49-F238E27FC236}">
                  <a16:creationId xmlns:a16="http://schemas.microsoft.com/office/drawing/2014/main" id="{47794265-E78B-4FFE-84D1-052C5DBA645D}"/>
                </a:ext>
              </a:extLst>
            </p:cNvPr>
            <p:cNvSpPr/>
            <p:nvPr/>
          </p:nvSpPr>
          <p:spPr>
            <a:xfrm>
              <a:off x="8702082" y="2767412"/>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6" name="Rectangle: Diagonal Corners Snipped 5">
              <a:extLst>
                <a:ext uri="{FF2B5EF4-FFF2-40B4-BE49-F238E27FC236}">
                  <a16:creationId xmlns:a16="http://schemas.microsoft.com/office/drawing/2014/main" id="{E1FC4572-E3B5-48FE-82F0-4CAEB2840692}"/>
                </a:ext>
              </a:extLst>
            </p:cNvPr>
            <p:cNvSpPr/>
            <p:nvPr/>
          </p:nvSpPr>
          <p:spPr>
            <a:xfrm>
              <a:off x="8761304" y="2827077"/>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7" name="Rectangle: Diagonal Corners Snipped 6">
              <a:extLst>
                <a:ext uri="{FF2B5EF4-FFF2-40B4-BE49-F238E27FC236}">
                  <a16:creationId xmlns:a16="http://schemas.microsoft.com/office/drawing/2014/main" id="{25A32992-1A32-4C5B-8766-B84E90BC6A28}"/>
                </a:ext>
              </a:extLst>
            </p:cNvPr>
            <p:cNvSpPr/>
            <p:nvPr/>
          </p:nvSpPr>
          <p:spPr>
            <a:xfrm>
              <a:off x="8820420" y="2889856"/>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8" name="Rectangle: Diagonal Corners Snipped 7">
              <a:extLst>
                <a:ext uri="{FF2B5EF4-FFF2-40B4-BE49-F238E27FC236}">
                  <a16:creationId xmlns:a16="http://schemas.microsoft.com/office/drawing/2014/main" id="{2C2B5B65-A6A3-4772-BF32-84CE130D1EEC}"/>
                </a:ext>
              </a:extLst>
            </p:cNvPr>
            <p:cNvSpPr/>
            <p:nvPr/>
          </p:nvSpPr>
          <p:spPr>
            <a:xfrm>
              <a:off x="8879642" y="2934964"/>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9" name="Rectangle: Diagonal Corners Snipped 8">
              <a:extLst>
                <a:ext uri="{FF2B5EF4-FFF2-40B4-BE49-F238E27FC236}">
                  <a16:creationId xmlns:a16="http://schemas.microsoft.com/office/drawing/2014/main" id="{E8B29949-CD79-4EC6-A086-AEEC3623D3F3}"/>
                </a:ext>
              </a:extLst>
            </p:cNvPr>
            <p:cNvSpPr/>
            <p:nvPr/>
          </p:nvSpPr>
          <p:spPr>
            <a:xfrm>
              <a:off x="8943651" y="2996147"/>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10" name="Rectangle: Diagonal Corners Snipped 9">
              <a:extLst>
                <a:ext uri="{FF2B5EF4-FFF2-40B4-BE49-F238E27FC236}">
                  <a16:creationId xmlns:a16="http://schemas.microsoft.com/office/drawing/2014/main" id="{2D78B4E1-FDA8-4D53-8A7F-771B9F372EFD}"/>
                </a:ext>
              </a:extLst>
            </p:cNvPr>
            <p:cNvSpPr/>
            <p:nvPr/>
          </p:nvSpPr>
          <p:spPr>
            <a:xfrm>
              <a:off x="9002873" y="3055812"/>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11" name="Rectangle: Diagonal Corners Snipped 10">
              <a:extLst>
                <a:ext uri="{FF2B5EF4-FFF2-40B4-BE49-F238E27FC236}">
                  <a16:creationId xmlns:a16="http://schemas.microsoft.com/office/drawing/2014/main" id="{68790CCE-D80E-4B7C-A7AE-0BF3A33A2043}"/>
                </a:ext>
              </a:extLst>
            </p:cNvPr>
            <p:cNvSpPr/>
            <p:nvPr/>
          </p:nvSpPr>
          <p:spPr>
            <a:xfrm>
              <a:off x="9061989" y="3118591"/>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12" name="Rectangle: Diagonal Corners Snipped 11">
              <a:extLst>
                <a:ext uri="{FF2B5EF4-FFF2-40B4-BE49-F238E27FC236}">
                  <a16:creationId xmlns:a16="http://schemas.microsoft.com/office/drawing/2014/main" id="{D4FFA31F-5E84-475B-BF1C-09666985BACC}"/>
                </a:ext>
              </a:extLst>
            </p:cNvPr>
            <p:cNvSpPr/>
            <p:nvPr/>
          </p:nvSpPr>
          <p:spPr>
            <a:xfrm>
              <a:off x="9119207" y="3175858"/>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13" name="Rectangle: Diagonal Corners Snipped 12">
              <a:extLst>
                <a:ext uri="{FF2B5EF4-FFF2-40B4-BE49-F238E27FC236}">
                  <a16:creationId xmlns:a16="http://schemas.microsoft.com/office/drawing/2014/main" id="{63491DE4-E353-49A3-A4E1-17E97FE065A9}"/>
                </a:ext>
              </a:extLst>
            </p:cNvPr>
            <p:cNvSpPr/>
            <p:nvPr/>
          </p:nvSpPr>
          <p:spPr>
            <a:xfrm>
              <a:off x="9183216" y="3237041"/>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14" name="Rectangle: Diagonal Corners Snipped 13">
              <a:extLst>
                <a:ext uri="{FF2B5EF4-FFF2-40B4-BE49-F238E27FC236}">
                  <a16:creationId xmlns:a16="http://schemas.microsoft.com/office/drawing/2014/main" id="{2490CCE1-9C9E-4BB4-A604-69D40A21E30F}"/>
                </a:ext>
              </a:extLst>
            </p:cNvPr>
            <p:cNvSpPr/>
            <p:nvPr/>
          </p:nvSpPr>
          <p:spPr>
            <a:xfrm>
              <a:off x="9242438" y="3296706"/>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15" name="Rectangle: Diagonal Corners Snipped 14">
              <a:extLst>
                <a:ext uri="{FF2B5EF4-FFF2-40B4-BE49-F238E27FC236}">
                  <a16:creationId xmlns:a16="http://schemas.microsoft.com/office/drawing/2014/main" id="{D5950BE5-A264-41D0-9F73-3C318C70BDC5}"/>
                </a:ext>
              </a:extLst>
            </p:cNvPr>
            <p:cNvSpPr/>
            <p:nvPr/>
          </p:nvSpPr>
          <p:spPr>
            <a:xfrm>
              <a:off x="9301554" y="3359485"/>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grpSp>
      <p:grpSp>
        <p:nvGrpSpPr>
          <p:cNvPr id="16" name="Group 15">
            <a:extLst>
              <a:ext uri="{FF2B5EF4-FFF2-40B4-BE49-F238E27FC236}">
                <a16:creationId xmlns:a16="http://schemas.microsoft.com/office/drawing/2014/main" id="{A820291D-0589-4D21-9D2A-8B90990DA54D}"/>
              </a:ext>
            </a:extLst>
          </p:cNvPr>
          <p:cNvGrpSpPr/>
          <p:nvPr/>
        </p:nvGrpSpPr>
        <p:grpSpPr>
          <a:xfrm>
            <a:off x="321137" y="3062026"/>
            <a:ext cx="2525695" cy="733171"/>
            <a:chOff x="2590800" y="1447800"/>
            <a:chExt cx="7010400" cy="3962400"/>
          </a:xfrm>
        </p:grpSpPr>
        <p:sp>
          <p:nvSpPr>
            <p:cNvPr id="17" name="Rectangle 16">
              <a:extLst>
                <a:ext uri="{FF2B5EF4-FFF2-40B4-BE49-F238E27FC236}">
                  <a16:creationId xmlns:a16="http://schemas.microsoft.com/office/drawing/2014/main" id="{C0445D88-48C6-4F10-A249-7A092268EDF8}"/>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8" name="Rectangle: Diagonal Corners Snipped 17">
              <a:extLst>
                <a:ext uri="{FF2B5EF4-FFF2-40B4-BE49-F238E27FC236}">
                  <a16:creationId xmlns:a16="http://schemas.microsoft.com/office/drawing/2014/main" id="{03B2A1D0-9B0F-4FC9-A209-CBE93B56E556}"/>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Consolas" panose="020B0609020204030204" pitchFamily="49" charset="0"/>
                </a:rPr>
                <a:t>acoustics</a:t>
              </a:r>
            </a:p>
            <a:p>
              <a:pPr algn="ctr"/>
              <a:r>
                <a:rPr lang="en-US" sz="1100" dirty="0" err="1">
                  <a:solidFill>
                    <a:schemeClr val="tx1"/>
                  </a:solidFill>
                  <a:latin typeface="Consolas" panose="020B0609020204030204" pitchFamily="49" charset="0"/>
                </a:rPr>
                <a:t>acoustics_node</a:t>
              </a:r>
              <a:endParaRPr lang="en-US" sz="1100" dirty="0">
                <a:solidFill>
                  <a:schemeClr val="tx1"/>
                </a:solidFill>
                <a:latin typeface="Consolas" panose="020B0609020204030204" pitchFamily="49" charset="0"/>
              </a:endParaRPr>
            </a:p>
          </p:txBody>
        </p:sp>
      </p:grpSp>
      <p:pic>
        <p:nvPicPr>
          <p:cNvPr id="24" name="Picture 23">
            <a:extLst>
              <a:ext uri="{FF2B5EF4-FFF2-40B4-BE49-F238E27FC236}">
                <a16:creationId xmlns:a16="http://schemas.microsoft.com/office/drawing/2014/main" id="{6CEE640E-88B8-4194-9C1C-554EA23B006C}"/>
              </a:ext>
            </a:extLst>
          </p:cNvPr>
          <p:cNvPicPr>
            <a:picLocks noChangeAspect="1"/>
          </p:cNvPicPr>
          <p:nvPr/>
        </p:nvPicPr>
        <p:blipFill>
          <a:blip r:embed="rId3"/>
          <a:stretch>
            <a:fillRect/>
          </a:stretch>
        </p:blipFill>
        <p:spPr>
          <a:xfrm>
            <a:off x="3596228" y="2487121"/>
            <a:ext cx="4233227" cy="1896458"/>
          </a:xfrm>
          <a:prstGeom prst="rect">
            <a:avLst/>
          </a:prstGeom>
        </p:spPr>
      </p:pic>
      <p:sp>
        <p:nvSpPr>
          <p:cNvPr id="25" name="Title 1">
            <a:extLst>
              <a:ext uri="{FF2B5EF4-FFF2-40B4-BE49-F238E27FC236}">
                <a16:creationId xmlns:a16="http://schemas.microsoft.com/office/drawing/2014/main" id="{152611D9-9568-43F8-82E1-F2EEC54BBCE0}"/>
              </a:ext>
            </a:extLst>
          </p:cNvPr>
          <p:cNvSpPr txBox="1">
            <a:spLocks/>
          </p:cNvSpPr>
          <p:nvPr/>
        </p:nvSpPr>
        <p:spPr>
          <a:xfrm>
            <a:off x="1990936" y="5703588"/>
            <a:ext cx="4180078" cy="8927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4800" b="1" dirty="0">
                <a:solidFill>
                  <a:schemeClr val="tx1">
                    <a:lumMod val="75000"/>
                    <a:lumOff val="25000"/>
                  </a:schemeClr>
                </a:solidFill>
                <a:latin typeface="+mn-lt"/>
              </a:rPr>
              <a:t>Classic DEVS</a:t>
            </a:r>
          </a:p>
        </p:txBody>
      </p:sp>
      <p:sp>
        <p:nvSpPr>
          <p:cNvPr id="30" name="Title 1">
            <a:extLst>
              <a:ext uri="{FF2B5EF4-FFF2-40B4-BE49-F238E27FC236}">
                <a16:creationId xmlns:a16="http://schemas.microsoft.com/office/drawing/2014/main" id="{6EC1038E-7E16-4524-81CB-A31927E7A93B}"/>
              </a:ext>
            </a:extLst>
          </p:cNvPr>
          <p:cNvSpPr txBox="1">
            <a:spLocks/>
          </p:cNvSpPr>
          <p:nvPr/>
        </p:nvSpPr>
        <p:spPr>
          <a:xfrm>
            <a:off x="260009" y="4504457"/>
            <a:ext cx="2647950"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accent4">
                    <a:lumMod val="75000"/>
                  </a:schemeClr>
                </a:solidFill>
                <a:latin typeface="+mn-lt"/>
              </a:rPr>
              <a:t>Atomic Model</a:t>
            </a:r>
          </a:p>
        </p:txBody>
      </p:sp>
      <p:sp>
        <p:nvSpPr>
          <p:cNvPr id="31" name="Title 1">
            <a:extLst>
              <a:ext uri="{FF2B5EF4-FFF2-40B4-BE49-F238E27FC236}">
                <a16:creationId xmlns:a16="http://schemas.microsoft.com/office/drawing/2014/main" id="{86ACD56E-EB6D-48D8-9973-CC9C1CF21717}"/>
              </a:ext>
            </a:extLst>
          </p:cNvPr>
          <p:cNvSpPr txBox="1">
            <a:spLocks/>
          </p:cNvSpPr>
          <p:nvPr/>
        </p:nvSpPr>
        <p:spPr>
          <a:xfrm>
            <a:off x="4154932" y="4504457"/>
            <a:ext cx="3115818"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accent4">
                    <a:lumMod val="75000"/>
                  </a:schemeClr>
                </a:solidFill>
                <a:latin typeface="+mn-lt"/>
              </a:rPr>
              <a:t>Coupled Model</a:t>
            </a:r>
          </a:p>
        </p:txBody>
      </p:sp>
      <p:sp>
        <p:nvSpPr>
          <p:cNvPr id="34" name="Left Brace 33">
            <a:extLst>
              <a:ext uri="{FF2B5EF4-FFF2-40B4-BE49-F238E27FC236}">
                <a16:creationId xmlns:a16="http://schemas.microsoft.com/office/drawing/2014/main" id="{476B409C-EDCC-4BAE-A432-8EC5505E15DD}"/>
              </a:ext>
            </a:extLst>
          </p:cNvPr>
          <p:cNvSpPr/>
          <p:nvPr/>
        </p:nvSpPr>
        <p:spPr>
          <a:xfrm rot="16200000">
            <a:off x="3829238" y="1579786"/>
            <a:ext cx="503473" cy="7641931"/>
          </a:xfrm>
          <a:prstGeom prst="lef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itle 1">
            <a:extLst>
              <a:ext uri="{FF2B5EF4-FFF2-40B4-BE49-F238E27FC236}">
                <a16:creationId xmlns:a16="http://schemas.microsoft.com/office/drawing/2014/main" id="{F3E97613-EF81-42C2-A5A1-8E537C473CB3}"/>
              </a:ext>
            </a:extLst>
          </p:cNvPr>
          <p:cNvSpPr txBox="1">
            <a:spLocks/>
          </p:cNvSpPr>
          <p:nvPr/>
        </p:nvSpPr>
        <p:spPr>
          <a:xfrm>
            <a:off x="8675117" y="4504457"/>
            <a:ext cx="3115818"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accent4">
                    <a:lumMod val="75000"/>
                  </a:schemeClr>
                </a:solidFill>
                <a:latin typeface="+mn-lt"/>
              </a:rPr>
              <a:t>Collection Model</a:t>
            </a:r>
          </a:p>
        </p:txBody>
      </p:sp>
    </p:spTree>
    <p:extLst>
      <p:ext uri="{BB962C8B-B14F-4D97-AF65-F5344CB8AC3E}">
        <p14:creationId xmlns:p14="http://schemas.microsoft.com/office/powerpoint/2010/main" val="2072169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9A4064E-98A3-41BE-8452-F0A7E5BB3F1E}"/>
              </a:ext>
            </a:extLst>
          </p:cNvPr>
          <p:cNvSpPr txBox="1">
            <a:spLocks/>
          </p:cNvSpPr>
          <p:nvPr/>
        </p:nvSpPr>
        <p:spPr>
          <a:xfrm>
            <a:off x="597877" y="2221523"/>
            <a:ext cx="10996246" cy="2415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4800" b="1" dirty="0">
                <a:solidFill>
                  <a:schemeClr val="tx1">
                    <a:lumMod val="75000"/>
                    <a:lumOff val="25000"/>
                  </a:schemeClr>
                </a:solidFill>
                <a:latin typeface="+mn-lt"/>
              </a:rPr>
              <a:t>DEVS offers a                           approach to modeling and simulation</a:t>
            </a:r>
            <a:endParaRPr lang="en-US" b="1" dirty="0">
              <a:solidFill>
                <a:schemeClr val="tx1">
                  <a:lumMod val="75000"/>
                  <a:lumOff val="25000"/>
                </a:schemeClr>
              </a:solidFill>
              <a:latin typeface="+mn-lt"/>
            </a:endParaRPr>
          </a:p>
        </p:txBody>
      </p:sp>
      <p:cxnSp>
        <p:nvCxnSpPr>
          <p:cNvPr id="4" name="Straight Connector 3">
            <a:extLst>
              <a:ext uri="{FF2B5EF4-FFF2-40B4-BE49-F238E27FC236}">
                <a16:creationId xmlns:a16="http://schemas.microsoft.com/office/drawing/2014/main" id="{0A7BBC37-6567-492F-BCBF-C7F2BC0BF426}"/>
              </a:ext>
            </a:extLst>
          </p:cNvPr>
          <p:cNvCxnSpPr>
            <a:cxnSpLocks/>
          </p:cNvCxnSpPr>
          <p:nvPr/>
        </p:nvCxnSpPr>
        <p:spPr>
          <a:xfrm>
            <a:off x="4618892" y="3358662"/>
            <a:ext cx="3264877"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3</a:t>
            </a:fld>
            <a:endParaRPr lang="en-US"/>
          </a:p>
        </p:txBody>
      </p:sp>
      <p:sp>
        <p:nvSpPr>
          <p:cNvPr id="6" name="Title 1">
            <a:extLst>
              <a:ext uri="{FF2B5EF4-FFF2-40B4-BE49-F238E27FC236}">
                <a16:creationId xmlns:a16="http://schemas.microsoft.com/office/drawing/2014/main" id="{1CE27354-ABB2-41DA-A005-0DDEEA3D42D7}"/>
              </a:ext>
            </a:extLst>
          </p:cNvPr>
          <p:cNvSpPr txBox="1">
            <a:spLocks/>
          </p:cNvSpPr>
          <p:nvPr/>
        </p:nvSpPr>
        <p:spPr>
          <a:xfrm>
            <a:off x="615949" y="158751"/>
            <a:ext cx="2209313"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4">
                    <a:lumMod val="75000"/>
                  </a:schemeClr>
                </a:solidFill>
                <a:latin typeface="+mn-lt"/>
              </a:rPr>
              <a:t>Why DEVS?</a:t>
            </a:r>
          </a:p>
        </p:txBody>
      </p:sp>
    </p:spTree>
    <p:extLst>
      <p:ext uri="{BB962C8B-B14F-4D97-AF65-F5344CB8AC3E}">
        <p14:creationId xmlns:p14="http://schemas.microsoft.com/office/powerpoint/2010/main" val="1799448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30</a:t>
            </a:fld>
            <a:endParaRPr lang="en-US"/>
          </a:p>
        </p:txBody>
      </p:sp>
      <p:grpSp>
        <p:nvGrpSpPr>
          <p:cNvPr id="16" name="Group 15">
            <a:extLst>
              <a:ext uri="{FF2B5EF4-FFF2-40B4-BE49-F238E27FC236}">
                <a16:creationId xmlns:a16="http://schemas.microsoft.com/office/drawing/2014/main" id="{A820291D-0589-4D21-9D2A-8B90990DA54D}"/>
              </a:ext>
            </a:extLst>
          </p:cNvPr>
          <p:cNvGrpSpPr/>
          <p:nvPr/>
        </p:nvGrpSpPr>
        <p:grpSpPr>
          <a:xfrm>
            <a:off x="321137" y="3062026"/>
            <a:ext cx="2525695" cy="733171"/>
            <a:chOff x="2590800" y="1447800"/>
            <a:chExt cx="7010400" cy="3962400"/>
          </a:xfrm>
        </p:grpSpPr>
        <p:sp>
          <p:nvSpPr>
            <p:cNvPr id="17" name="Rectangle 16">
              <a:extLst>
                <a:ext uri="{FF2B5EF4-FFF2-40B4-BE49-F238E27FC236}">
                  <a16:creationId xmlns:a16="http://schemas.microsoft.com/office/drawing/2014/main" id="{C0445D88-48C6-4F10-A249-7A092268EDF8}"/>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8" name="Rectangle: Diagonal Corners Snipped 17">
              <a:extLst>
                <a:ext uri="{FF2B5EF4-FFF2-40B4-BE49-F238E27FC236}">
                  <a16:creationId xmlns:a16="http://schemas.microsoft.com/office/drawing/2014/main" id="{03B2A1D0-9B0F-4FC9-A209-CBE93B56E556}"/>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Consolas" panose="020B0609020204030204" pitchFamily="49" charset="0"/>
                </a:rPr>
                <a:t>acoustics</a:t>
              </a:r>
            </a:p>
            <a:p>
              <a:pPr algn="ctr"/>
              <a:r>
                <a:rPr lang="en-US" sz="1100" dirty="0" err="1">
                  <a:solidFill>
                    <a:schemeClr val="tx1"/>
                  </a:solidFill>
                  <a:latin typeface="Consolas" panose="020B0609020204030204" pitchFamily="49" charset="0"/>
                </a:rPr>
                <a:t>acoustics_node</a:t>
              </a:r>
              <a:endParaRPr lang="en-US" sz="1100" dirty="0">
                <a:solidFill>
                  <a:schemeClr val="tx1"/>
                </a:solidFill>
                <a:latin typeface="Consolas" panose="020B0609020204030204" pitchFamily="49" charset="0"/>
              </a:endParaRPr>
            </a:p>
          </p:txBody>
        </p:sp>
      </p:grpSp>
      <p:pic>
        <p:nvPicPr>
          <p:cNvPr id="24" name="Picture 23">
            <a:extLst>
              <a:ext uri="{FF2B5EF4-FFF2-40B4-BE49-F238E27FC236}">
                <a16:creationId xmlns:a16="http://schemas.microsoft.com/office/drawing/2014/main" id="{6CEE640E-88B8-4194-9C1C-554EA23B006C}"/>
              </a:ext>
            </a:extLst>
          </p:cNvPr>
          <p:cNvPicPr>
            <a:picLocks noChangeAspect="1"/>
          </p:cNvPicPr>
          <p:nvPr/>
        </p:nvPicPr>
        <p:blipFill>
          <a:blip r:embed="rId3"/>
          <a:stretch>
            <a:fillRect/>
          </a:stretch>
        </p:blipFill>
        <p:spPr>
          <a:xfrm>
            <a:off x="3596228" y="2487121"/>
            <a:ext cx="4233227" cy="1896458"/>
          </a:xfrm>
          <a:prstGeom prst="rect">
            <a:avLst/>
          </a:prstGeom>
        </p:spPr>
      </p:pic>
      <p:sp>
        <p:nvSpPr>
          <p:cNvPr id="25" name="Title 1">
            <a:extLst>
              <a:ext uri="{FF2B5EF4-FFF2-40B4-BE49-F238E27FC236}">
                <a16:creationId xmlns:a16="http://schemas.microsoft.com/office/drawing/2014/main" id="{152611D9-9568-43F8-82E1-F2EEC54BBCE0}"/>
              </a:ext>
            </a:extLst>
          </p:cNvPr>
          <p:cNvSpPr txBox="1">
            <a:spLocks/>
          </p:cNvSpPr>
          <p:nvPr/>
        </p:nvSpPr>
        <p:spPr>
          <a:xfrm>
            <a:off x="1990936" y="5703588"/>
            <a:ext cx="4180078" cy="8927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4800" b="1" dirty="0">
                <a:solidFill>
                  <a:schemeClr val="tx1">
                    <a:lumMod val="75000"/>
                    <a:lumOff val="25000"/>
                  </a:schemeClr>
                </a:solidFill>
                <a:latin typeface="+mn-lt"/>
              </a:rPr>
              <a:t>Classic DEVS</a:t>
            </a:r>
          </a:p>
        </p:txBody>
      </p:sp>
      <p:sp>
        <p:nvSpPr>
          <p:cNvPr id="27" name="Title 1">
            <a:extLst>
              <a:ext uri="{FF2B5EF4-FFF2-40B4-BE49-F238E27FC236}">
                <a16:creationId xmlns:a16="http://schemas.microsoft.com/office/drawing/2014/main" id="{D3E399C0-D4DC-4947-AD9C-7FAC570663B9}"/>
              </a:ext>
            </a:extLst>
          </p:cNvPr>
          <p:cNvSpPr txBox="1">
            <a:spLocks/>
          </p:cNvSpPr>
          <p:nvPr/>
        </p:nvSpPr>
        <p:spPr>
          <a:xfrm>
            <a:off x="260009" y="1698822"/>
            <a:ext cx="2647950"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accent4">
                    <a:lumMod val="75000"/>
                  </a:schemeClr>
                </a:solidFill>
                <a:latin typeface="+mn-lt"/>
              </a:rPr>
              <a:t>Atomic Node</a:t>
            </a:r>
          </a:p>
        </p:txBody>
      </p:sp>
      <p:sp>
        <p:nvSpPr>
          <p:cNvPr id="28" name="Title 1">
            <a:extLst>
              <a:ext uri="{FF2B5EF4-FFF2-40B4-BE49-F238E27FC236}">
                <a16:creationId xmlns:a16="http://schemas.microsoft.com/office/drawing/2014/main" id="{BBC637B3-4640-475E-9DD7-EAB46E13DCE2}"/>
              </a:ext>
            </a:extLst>
          </p:cNvPr>
          <p:cNvSpPr txBox="1">
            <a:spLocks/>
          </p:cNvSpPr>
          <p:nvPr/>
        </p:nvSpPr>
        <p:spPr>
          <a:xfrm>
            <a:off x="4154932" y="1698822"/>
            <a:ext cx="3115818"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accent4">
                    <a:lumMod val="75000"/>
                  </a:schemeClr>
                </a:solidFill>
                <a:latin typeface="+mn-lt"/>
              </a:rPr>
              <a:t>Composite Node</a:t>
            </a:r>
          </a:p>
        </p:txBody>
      </p:sp>
      <p:sp>
        <p:nvSpPr>
          <p:cNvPr id="34" name="Left Brace 33">
            <a:extLst>
              <a:ext uri="{FF2B5EF4-FFF2-40B4-BE49-F238E27FC236}">
                <a16:creationId xmlns:a16="http://schemas.microsoft.com/office/drawing/2014/main" id="{476B409C-EDCC-4BAE-A432-8EC5505E15DD}"/>
              </a:ext>
            </a:extLst>
          </p:cNvPr>
          <p:cNvSpPr/>
          <p:nvPr/>
        </p:nvSpPr>
        <p:spPr>
          <a:xfrm rot="16200000">
            <a:off x="3829238" y="1579786"/>
            <a:ext cx="503473" cy="7641931"/>
          </a:xfrm>
          <a:prstGeom prst="lef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itle 1">
            <a:extLst>
              <a:ext uri="{FF2B5EF4-FFF2-40B4-BE49-F238E27FC236}">
                <a16:creationId xmlns:a16="http://schemas.microsoft.com/office/drawing/2014/main" id="{E0E41A86-7B41-4211-ACD7-A4BCFE714C7D}"/>
              </a:ext>
            </a:extLst>
          </p:cNvPr>
          <p:cNvSpPr txBox="1">
            <a:spLocks/>
          </p:cNvSpPr>
          <p:nvPr/>
        </p:nvSpPr>
        <p:spPr>
          <a:xfrm>
            <a:off x="8652315" y="1693626"/>
            <a:ext cx="3115818"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accent4">
                    <a:lumMod val="75000"/>
                  </a:schemeClr>
                </a:solidFill>
                <a:latin typeface="+mn-lt"/>
              </a:rPr>
              <a:t>Collection Node</a:t>
            </a:r>
          </a:p>
        </p:txBody>
      </p:sp>
      <p:sp>
        <p:nvSpPr>
          <p:cNvPr id="29" name="Title 1">
            <a:extLst>
              <a:ext uri="{FF2B5EF4-FFF2-40B4-BE49-F238E27FC236}">
                <a16:creationId xmlns:a16="http://schemas.microsoft.com/office/drawing/2014/main" id="{6CD4B7C2-06EA-4AC1-8C71-41CF0162C13C}"/>
              </a:ext>
            </a:extLst>
          </p:cNvPr>
          <p:cNvSpPr txBox="1">
            <a:spLocks/>
          </p:cNvSpPr>
          <p:nvPr/>
        </p:nvSpPr>
        <p:spPr>
          <a:xfrm>
            <a:off x="260009" y="4504457"/>
            <a:ext cx="2647950"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accent4">
                    <a:lumMod val="40000"/>
                    <a:lumOff val="60000"/>
                  </a:schemeClr>
                </a:solidFill>
                <a:latin typeface="+mn-lt"/>
              </a:rPr>
              <a:t>Atomic Model</a:t>
            </a:r>
          </a:p>
        </p:txBody>
      </p:sp>
      <p:sp>
        <p:nvSpPr>
          <p:cNvPr id="32" name="Title 1">
            <a:extLst>
              <a:ext uri="{FF2B5EF4-FFF2-40B4-BE49-F238E27FC236}">
                <a16:creationId xmlns:a16="http://schemas.microsoft.com/office/drawing/2014/main" id="{0204DE16-58F3-4535-9D82-E050440C7F10}"/>
              </a:ext>
            </a:extLst>
          </p:cNvPr>
          <p:cNvSpPr txBox="1">
            <a:spLocks/>
          </p:cNvSpPr>
          <p:nvPr/>
        </p:nvSpPr>
        <p:spPr>
          <a:xfrm>
            <a:off x="4154932" y="4504457"/>
            <a:ext cx="3115818"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accent4">
                    <a:lumMod val="40000"/>
                    <a:lumOff val="60000"/>
                  </a:schemeClr>
                </a:solidFill>
                <a:latin typeface="+mn-lt"/>
              </a:rPr>
              <a:t>Coupled Model</a:t>
            </a:r>
          </a:p>
        </p:txBody>
      </p:sp>
      <p:grpSp>
        <p:nvGrpSpPr>
          <p:cNvPr id="33" name="Group 32">
            <a:extLst>
              <a:ext uri="{FF2B5EF4-FFF2-40B4-BE49-F238E27FC236}">
                <a16:creationId xmlns:a16="http://schemas.microsoft.com/office/drawing/2014/main" id="{FD99371B-55A8-4756-BDF3-1C0DEC9BCB43}"/>
              </a:ext>
            </a:extLst>
          </p:cNvPr>
          <p:cNvGrpSpPr/>
          <p:nvPr/>
        </p:nvGrpSpPr>
        <p:grpSpPr>
          <a:xfrm>
            <a:off x="8578851" y="2630633"/>
            <a:ext cx="3308350" cy="1533233"/>
            <a:chOff x="8578851" y="2630633"/>
            <a:chExt cx="3308350" cy="1533233"/>
          </a:xfrm>
        </p:grpSpPr>
        <p:sp>
          <p:nvSpPr>
            <p:cNvPr id="35" name="Rectangle 34">
              <a:extLst>
                <a:ext uri="{FF2B5EF4-FFF2-40B4-BE49-F238E27FC236}">
                  <a16:creationId xmlns:a16="http://schemas.microsoft.com/office/drawing/2014/main" id="{56AC6914-72C9-40B1-95D3-F73027257B46}"/>
                </a:ext>
              </a:extLst>
            </p:cNvPr>
            <p:cNvSpPr/>
            <p:nvPr/>
          </p:nvSpPr>
          <p:spPr>
            <a:xfrm>
              <a:off x="8578851" y="2630633"/>
              <a:ext cx="3308350" cy="1533233"/>
            </a:xfrm>
            <a:prstGeom prst="rect">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37" name="Rectangle: Diagonal Corners Snipped 36">
              <a:extLst>
                <a:ext uri="{FF2B5EF4-FFF2-40B4-BE49-F238E27FC236}">
                  <a16:creationId xmlns:a16="http://schemas.microsoft.com/office/drawing/2014/main" id="{5F794C72-4812-4697-AAD3-90B09D53C5BE}"/>
                </a:ext>
              </a:extLst>
            </p:cNvPr>
            <p:cNvSpPr/>
            <p:nvPr/>
          </p:nvSpPr>
          <p:spPr>
            <a:xfrm>
              <a:off x="8638073" y="2706229"/>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38" name="Rectangle: Diagonal Corners Snipped 37">
              <a:extLst>
                <a:ext uri="{FF2B5EF4-FFF2-40B4-BE49-F238E27FC236}">
                  <a16:creationId xmlns:a16="http://schemas.microsoft.com/office/drawing/2014/main" id="{F9C8DEA6-1576-40A3-B3AE-2A6DFCB6E785}"/>
                </a:ext>
              </a:extLst>
            </p:cNvPr>
            <p:cNvSpPr/>
            <p:nvPr/>
          </p:nvSpPr>
          <p:spPr>
            <a:xfrm>
              <a:off x="8702082" y="2767412"/>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39" name="Rectangle: Diagonal Corners Snipped 38">
              <a:extLst>
                <a:ext uri="{FF2B5EF4-FFF2-40B4-BE49-F238E27FC236}">
                  <a16:creationId xmlns:a16="http://schemas.microsoft.com/office/drawing/2014/main" id="{3FEBEA71-57AE-4088-9418-F28147182D33}"/>
                </a:ext>
              </a:extLst>
            </p:cNvPr>
            <p:cNvSpPr/>
            <p:nvPr/>
          </p:nvSpPr>
          <p:spPr>
            <a:xfrm>
              <a:off x="8761304" y="2827077"/>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0" name="Rectangle: Diagonal Corners Snipped 39">
              <a:extLst>
                <a:ext uri="{FF2B5EF4-FFF2-40B4-BE49-F238E27FC236}">
                  <a16:creationId xmlns:a16="http://schemas.microsoft.com/office/drawing/2014/main" id="{6EE5D7EC-21D0-4537-A478-CE2455E5D86A}"/>
                </a:ext>
              </a:extLst>
            </p:cNvPr>
            <p:cNvSpPr/>
            <p:nvPr/>
          </p:nvSpPr>
          <p:spPr>
            <a:xfrm>
              <a:off x="8820420" y="2889856"/>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1" name="Rectangle: Diagonal Corners Snipped 40">
              <a:extLst>
                <a:ext uri="{FF2B5EF4-FFF2-40B4-BE49-F238E27FC236}">
                  <a16:creationId xmlns:a16="http://schemas.microsoft.com/office/drawing/2014/main" id="{2C0A6FF9-429D-4578-91B1-931276911D62}"/>
                </a:ext>
              </a:extLst>
            </p:cNvPr>
            <p:cNvSpPr/>
            <p:nvPr/>
          </p:nvSpPr>
          <p:spPr>
            <a:xfrm>
              <a:off x="8879642" y="2934964"/>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2" name="Rectangle: Diagonal Corners Snipped 41">
              <a:extLst>
                <a:ext uri="{FF2B5EF4-FFF2-40B4-BE49-F238E27FC236}">
                  <a16:creationId xmlns:a16="http://schemas.microsoft.com/office/drawing/2014/main" id="{8BE57322-D89D-467D-9816-F8F7A26A294E}"/>
                </a:ext>
              </a:extLst>
            </p:cNvPr>
            <p:cNvSpPr/>
            <p:nvPr/>
          </p:nvSpPr>
          <p:spPr>
            <a:xfrm>
              <a:off x="8943651" y="2996147"/>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3" name="Rectangle: Diagonal Corners Snipped 42">
              <a:extLst>
                <a:ext uri="{FF2B5EF4-FFF2-40B4-BE49-F238E27FC236}">
                  <a16:creationId xmlns:a16="http://schemas.microsoft.com/office/drawing/2014/main" id="{B69368FA-0E2F-47BD-8817-19CA56168C24}"/>
                </a:ext>
              </a:extLst>
            </p:cNvPr>
            <p:cNvSpPr/>
            <p:nvPr/>
          </p:nvSpPr>
          <p:spPr>
            <a:xfrm>
              <a:off x="9002873" y="3055812"/>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4" name="Rectangle: Diagonal Corners Snipped 43">
              <a:extLst>
                <a:ext uri="{FF2B5EF4-FFF2-40B4-BE49-F238E27FC236}">
                  <a16:creationId xmlns:a16="http://schemas.microsoft.com/office/drawing/2014/main" id="{E2D73DE3-BD35-4588-B630-D458CEBEE510}"/>
                </a:ext>
              </a:extLst>
            </p:cNvPr>
            <p:cNvSpPr/>
            <p:nvPr/>
          </p:nvSpPr>
          <p:spPr>
            <a:xfrm>
              <a:off x="9061989" y="3118591"/>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5" name="Rectangle: Diagonal Corners Snipped 44">
              <a:extLst>
                <a:ext uri="{FF2B5EF4-FFF2-40B4-BE49-F238E27FC236}">
                  <a16:creationId xmlns:a16="http://schemas.microsoft.com/office/drawing/2014/main" id="{E9354A54-54ED-41CB-9F07-B9402E589653}"/>
                </a:ext>
              </a:extLst>
            </p:cNvPr>
            <p:cNvSpPr/>
            <p:nvPr/>
          </p:nvSpPr>
          <p:spPr>
            <a:xfrm>
              <a:off x="9119207" y="3175858"/>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6" name="Rectangle: Diagonal Corners Snipped 45">
              <a:extLst>
                <a:ext uri="{FF2B5EF4-FFF2-40B4-BE49-F238E27FC236}">
                  <a16:creationId xmlns:a16="http://schemas.microsoft.com/office/drawing/2014/main" id="{52EC694F-33C9-4241-BFFF-0FFB870D3A6C}"/>
                </a:ext>
              </a:extLst>
            </p:cNvPr>
            <p:cNvSpPr/>
            <p:nvPr/>
          </p:nvSpPr>
          <p:spPr>
            <a:xfrm>
              <a:off x="9183216" y="3237041"/>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7" name="Rectangle: Diagonal Corners Snipped 46">
              <a:extLst>
                <a:ext uri="{FF2B5EF4-FFF2-40B4-BE49-F238E27FC236}">
                  <a16:creationId xmlns:a16="http://schemas.microsoft.com/office/drawing/2014/main" id="{60C050F2-F390-4F80-B407-BA3ABE0EAE67}"/>
                </a:ext>
              </a:extLst>
            </p:cNvPr>
            <p:cNvSpPr/>
            <p:nvPr/>
          </p:nvSpPr>
          <p:spPr>
            <a:xfrm>
              <a:off x="9242438" y="3296706"/>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8" name="Rectangle: Diagonal Corners Snipped 47">
              <a:extLst>
                <a:ext uri="{FF2B5EF4-FFF2-40B4-BE49-F238E27FC236}">
                  <a16:creationId xmlns:a16="http://schemas.microsoft.com/office/drawing/2014/main" id="{465BFC5B-BCA8-42C6-BB9A-DFCBC1AFDCCD}"/>
                </a:ext>
              </a:extLst>
            </p:cNvPr>
            <p:cNvSpPr/>
            <p:nvPr/>
          </p:nvSpPr>
          <p:spPr>
            <a:xfrm>
              <a:off x="9301554" y="3359485"/>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36484814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31</a:t>
            </a:fld>
            <a:endParaRPr lang="en-US"/>
          </a:p>
        </p:txBody>
      </p:sp>
      <p:grpSp>
        <p:nvGrpSpPr>
          <p:cNvPr id="16" name="Group 15">
            <a:extLst>
              <a:ext uri="{FF2B5EF4-FFF2-40B4-BE49-F238E27FC236}">
                <a16:creationId xmlns:a16="http://schemas.microsoft.com/office/drawing/2014/main" id="{A820291D-0589-4D21-9D2A-8B90990DA54D}"/>
              </a:ext>
            </a:extLst>
          </p:cNvPr>
          <p:cNvGrpSpPr/>
          <p:nvPr/>
        </p:nvGrpSpPr>
        <p:grpSpPr>
          <a:xfrm>
            <a:off x="321137" y="3062026"/>
            <a:ext cx="2525695" cy="733171"/>
            <a:chOff x="2590800" y="1447800"/>
            <a:chExt cx="7010400" cy="3962400"/>
          </a:xfrm>
        </p:grpSpPr>
        <p:sp>
          <p:nvSpPr>
            <p:cNvPr id="17" name="Rectangle 16">
              <a:extLst>
                <a:ext uri="{FF2B5EF4-FFF2-40B4-BE49-F238E27FC236}">
                  <a16:creationId xmlns:a16="http://schemas.microsoft.com/office/drawing/2014/main" id="{C0445D88-48C6-4F10-A249-7A092268EDF8}"/>
                </a:ext>
              </a:extLst>
            </p:cNvPr>
            <p:cNvSpPr/>
            <p:nvPr/>
          </p:nvSpPr>
          <p:spPr>
            <a:xfrm>
              <a:off x="2590800" y="1447800"/>
              <a:ext cx="7010400" cy="39624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18" name="Rectangle: Diagonal Corners Snipped 17">
              <a:extLst>
                <a:ext uri="{FF2B5EF4-FFF2-40B4-BE49-F238E27FC236}">
                  <a16:creationId xmlns:a16="http://schemas.microsoft.com/office/drawing/2014/main" id="{03B2A1D0-9B0F-4FC9-A209-CBE93B56E556}"/>
                </a:ext>
              </a:extLst>
            </p:cNvPr>
            <p:cNvSpPr/>
            <p:nvPr/>
          </p:nvSpPr>
          <p:spPr>
            <a:xfrm>
              <a:off x="2590800" y="1447800"/>
              <a:ext cx="7010400" cy="3962400"/>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Consolas" panose="020B0609020204030204" pitchFamily="49" charset="0"/>
                </a:rPr>
                <a:t>acoustics</a:t>
              </a:r>
            </a:p>
            <a:p>
              <a:pPr algn="ctr"/>
              <a:r>
                <a:rPr lang="en-US" sz="1100" dirty="0" err="1">
                  <a:solidFill>
                    <a:schemeClr val="tx1"/>
                  </a:solidFill>
                  <a:latin typeface="Consolas" panose="020B0609020204030204" pitchFamily="49" charset="0"/>
                </a:rPr>
                <a:t>acoustics_node</a:t>
              </a:r>
              <a:endParaRPr lang="en-US" sz="1100" dirty="0">
                <a:solidFill>
                  <a:schemeClr val="tx1"/>
                </a:solidFill>
                <a:latin typeface="Consolas" panose="020B0609020204030204" pitchFamily="49" charset="0"/>
              </a:endParaRPr>
            </a:p>
          </p:txBody>
        </p:sp>
      </p:grpSp>
      <p:pic>
        <p:nvPicPr>
          <p:cNvPr id="24" name="Picture 23">
            <a:extLst>
              <a:ext uri="{FF2B5EF4-FFF2-40B4-BE49-F238E27FC236}">
                <a16:creationId xmlns:a16="http://schemas.microsoft.com/office/drawing/2014/main" id="{6CEE640E-88B8-4194-9C1C-554EA23B006C}"/>
              </a:ext>
            </a:extLst>
          </p:cNvPr>
          <p:cNvPicPr>
            <a:picLocks noChangeAspect="1"/>
          </p:cNvPicPr>
          <p:nvPr/>
        </p:nvPicPr>
        <p:blipFill>
          <a:blip r:embed="rId3"/>
          <a:stretch>
            <a:fillRect/>
          </a:stretch>
        </p:blipFill>
        <p:spPr>
          <a:xfrm>
            <a:off x="3596228" y="2487121"/>
            <a:ext cx="4233227" cy="1896458"/>
          </a:xfrm>
          <a:prstGeom prst="rect">
            <a:avLst/>
          </a:prstGeom>
        </p:spPr>
      </p:pic>
      <p:sp>
        <p:nvSpPr>
          <p:cNvPr id="25" name="Title 1">
            <a:extLst>
              <a:ext uri="{FF2B5EF4-FFF2-40B4-BE49-F238E27FC236}">
                <a16:creationId xmlns:a16="http://schemas.microsoft.com/office/drawing/2014/main" id="{152611D9-9568-43F8-82E1-F2EEC54BBCE0}"/>
              </a:ext>
            </a:extLst>
          </p:cNvPr>
          <p:cNvSpPr txBox="1">
            <a:spLocks/>
          </p:cNvSpPr>
          <p:nvPr/>
        </p:nvSpPr>
        <p:spPr>
          <a:xfrm>
            <a:off x="1990936" y="5703588"/>
            <a:ext cx="4180078" cy="8927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4800" b="1" dirty="0">
                <a:solidFill>
                  <a:schemeClr val="tx1">
                    <a:lumMod val="75000"/>
                    <a:lumOff val="25000"/>
                  </a:schemeClr>
                </a:solidFill>
                <a:latin typeface="+mn-lt"/>
              </a:rPr>
              <a:t>Classic DEVS</a:t>
            </a:r>
          </a:p>
        </p:txBody>
      </p:sp>
      <p:sp>
        <p:nvSpPr>
          <p:cNvPr id="26" name="Title 1">
            <a:extLst>
              <a:ext uri="{FF2B5EF4-FFF2-40B4-BE49-F238E27FC236}">
                <a16:creationId xmlns:a16="http://schemas.microsoft.com/office/drawing/2014/main" id="{F187A376-10A8-4DF1-91C9-C16D75DCCC19}"/>
              </a:ext>
            </a:extLst>
          </p:cNvPr>
          <p:cNvSpPr txBox="1">
            <a:spLocks/>
          </p:cNvSpPr>
          <p:nvPr/>
        </p:nvSpPr>
        <p:spPr>
          <a:xfrm>
            <a:off x="3840346" y="240433"/>
            <a:ext cx="4511308" cy="8927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4800" b="1" dirty="0">
                <a:solidFill>
                  <a:schemeClr val="tx1">
                    <a:lumMod val="75000"/>
                    <a:lumOff val="25000"/>
                  </a:schemeClr>
                </a:solidFill>
                <a:latin typeface="+mn-lt"/>
              </a:rPr>
              <a:t>Symmetric DEVS</a:t>
            </a:r>
          </a:p>
        </p:txBody>
      </p:sp>
      <p:sp>
        <p:nvSpPr>
          <p:cNvPr id="27" name="Title 1">
            <a:extLst>
              <a:ext uri="{FF2B5EF4-FFF2-40B4-BE49-F238E27FC236}">
                <a16:creationId xmlns:a16="http://schemas.microsoft.com/office/drawing/2014/main" id="{D3E399C0-D4DC-4947-AD9C-7FAC570663B9}"/>
              </a:ext>
            </a:extLst>
          </p:cNvPr>
          <p:cNvSpPr txBox="1">
            <a:spLocks/>
          </p:cNvSpPr>
          <p:nvPr/>
        </p:nvSpPr>
        <p:spPr>
          <a:xfrm>
            <a:off x="260009" y="1698822"/>
            <a:ext cx="2647950"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accent4">
                    <a:lumMod val="75000"/>
                  </a:schemeClr>
                </a:solidFill>
                <a:latin typeface="+mn-lt"/>
              </a:rPr>
              <a:t>Atomic Node</a:t>
            </a:r>
          </a:p>
        </p:txBody>
      </p:sp>
      <p:sp>
        <p:nvSpPr>
          <p:cNvPr id="28" name="Title 1">
            <a:extLst>
              <a:ext uri="{FF2B5EF4-FFF2-40B4-BE49-F238E27FC236}">
                <a16:creationId xmlns:a16="http://schemas.microsoft.com/office/drawing/2014/main" id="{BBC637B3-4640-475E-9DD7-EAB46E13DCE2}"/>
              </a:ext>
            </a:extLst>
          </p:cNvPr>
          <p:cNvSpPr txBox="1">
            <a:spLocks/>
          </p:cNvSpPr>
          <p:nvPr/>
        </p:nvSpPr>
        <p:spPr>
          <a:xfrm>
            <a:off x="4154932" y="1698822"/>
            <a:ext cx="3115818"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accent4">
                    <a:lumMod val="75000"/>
                  </a:schemeClr>
                </a:solidFill>
                <a:latin typeface="+mn-lt"/>
              </a:rPr>
              <a:t>Composite Node</a:t>
            </a:r>
          </a:p>
        </p:txBody>
      </p:sp>
      <p:sp>
        <p:nvSpPr>
          <p:cNvPr id="34" name="Left Brace 33">
            <a:extLst>
              <a:ext uri="{FF2B5EF4-FFF2-40B4-BE49-F238E27FC236}">
                <a16:creationId xmlns:a16="http://schemas.microsoft.com/office/drawing/2014/main" id="{476B409C-EDCC-4BAE-A432-8EC5505E15DD}"/>
              </a:ext>
            </a:extLst>
          </p:cNvPr>
          <p:cNvSpPr/>
          <p:nvPr/>
        </p:nvSpPr>
        <p:spPr>
          <a:xfrm rot="16200000">
            <a:off x="3829238" y="1579786"/>
            <a:ext cx="503473" cy="7641931"/>
          </a:xfrm>
          <a:prstGeom prst="lef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4BD6E6F7-2A94-4F2A-9719-FFF1547207A1}"/>
              </a:ext>
            </a:extLst>
          </p:cNvPr>
          <p:cNvSpPr/>
          <p:nvPr/>
        </p:nvSpPr>
        <p:spPr>
          <a:xfrm rot="5400000">
            <a:off x="5844264" y="-4363367"/>
            <a:ext cx="503473" cy="11671984"/>
          </a:xfrm>
          <a:prstGeom prst="lef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itle 1">
            <a:extLst>
              <a:ext uri="{FF2B5EF4-FFF2-40B4-BE49-F238E27FC236}">
                <a16:creationId xmlns:a16="http://schemas.microsoft.com/office/drawing/2014/main" id="{E0E41A86-7B41-4211-ACD7-A4BCFE714C7D}"/>
              </a:ext>
            </a:extLst>
          </p:cNvPr>
          <p:cNvSpPr txBox="1">
            <a:spLocks/>
          </p:cNvSpPr>
          <p:nvPr/>
        </p:nvSpPr>
        <p:spPr>
          <a:xfrm>
            <a:off x="8652315" y="1693626"/>
            <a:ext cx="3115818"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accent4">
                    <a:lumMod val="75000"/>
                  </a:schemeClr>
                </a:solidFill>
                <a:latin typeface="+mn-lt"/>
              </a:rPr>
              <a:t>Collection Node</a:t>
            </a:r>
          </a:p>
        </p:txBody>
      </p:sp>
      <p:sp>
        <p:nvSpPr>
          <p:cNvPr id="29" name="Title 1">
            <a:extLst>
              <a:ext uri="{FF2B5EF4-FFF2-40B4-BE49-F238E27FC236}">
                <a16:creationId xmlns:a16="http://schemas.microsoft.com/office/drawing/2014/main" id="{733C0A01-F48D-43D7-92B7-824CB5EBC1C7}"/>
              </a:ext>
            </a:extLst>
          </p:cNvPr>
          <p:cNvSpPr txBox="1">
            <a:spLocks/>
          </p:cNvSpPr>
          <p:nvPr/>
        </p:nvSpPr>
        <p:spPr>
          <a:xfrm>
            <a:off x="260009" y="4504457"/>
            <a:ext cx="2647950"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accent4">
                    <a:lumMod val="40000"/>
                    <a:lumOff val="60000"/>
                  </a:schemeClr>
                </a:solidFill>
                <a:latin typeface="+mn-lt"/>
              </a:rPr>
              <a:t>Atomic Model</a:t>
            </a:r>
          </a:p>
        </p:txBody>
      </p:sp>
      <p:sp>
        <p:nvSpPr>
          <p:cNvPr id="32" name="Title 1">
            <a:extLst>
              <a:ext uri="{FF2B5EF4-FFF2-40B4-BE49-F238E27FC236}">
                <a16:creationId xmlns:a16="http://schemas.microsoft.com/office/drawing/2014/main" id="{3DD66325-6222-4F3A-9030-9C6ECA3030E1}"/>
              </a:ext>
            </a:extLst>
          </p:cNvPr>
          <p:cNvSpPr txBox="1">
            <a:spLocks/>
          </p:cNvSpPr>
          <p:nvPr/>
        </p:nvSpPr>
        <p:spPr>
          <a:xfrm>
            <a:off x="4154932" y="4504457"/>
            <a:ext cx="3115818"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accent4">
                    <a:lumMod val="40000"/>
                    <a:lumOff val="60000"/>
                  </a:schemeClr>
                </a:solidFill>
                <a:latin typeface="+mn-lt"/>
              </a:rPr>
              <a:t>Coupled Model</a:t>
            </a:r>
          </a:p>
        </p:txBody>
      </p:sp>
      <p:grpSp>
        <p:nvGrpSpPr>
          <p:cNvPr id="33" name="Group 32">
            <a:extLst>
              <a:ext uri="{FF2B5EF4-FFF2-40B4-BE49-F238E27FC236}">
                <a16:creationId xmlns:a16="http://schemas.microsoft.com/office/drawing/2014/main" id="{47B66980-526E-4E85-A3B2-FB31FCDB7C4C}"/>
              </a:ext>
            </a:extLst>
          </p:cNvPr>
          <p:cNvGrpSpPr/>
          <p:nvPr/>
        </p:nvGrpSpPr>
        <p:grpSpPr>
          <a:xfrm>
            <a:off x="8578851" y="2630633"/>
            <a:ext cx="3308350" cy="1533233"/>
            <a:chOff x="8578851" y="2630633"/>
            <a:chExt cx="3308350" cy="1533233"/>
          </a:xfrm>
        </p:grpSpPr>
        <p:sp>
          <p:nvSpPr>
            <p:cNvPr id="37" name="Rectangle 36">
              <a:extLst>
                <a:ext uri="{FF2B5EF4-FFF2-40B4-BE49-F238E27FC236}">
                  <a16:creationId xmlns:a16="http://schemas.microsoft.com/office/drawing/2014/main" id="{0BC4541D-EBCE-4E93-A222-392907A6454A}"/>
                </a:ext>
              </a:extLst>
            </p:cNvPr>
            <p:cNvSpPr/>
            <p:nvPr/>
          </p:nvSpPr>
          <p:spPr>
            <a:xfrm>
              <a:off x="8578851" y="2630633"/>
              <a:ext cx="3308350" cy="1533233"/>
            </a:xfrm>
            <a:prstGeom prst="rect">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sp>
          <p:nvSpPr>
            <p:cNvPr id="38" name="Rectangle: Diagonal Corners Snipped 37">
              <a:extLst>
                <a:ext uri="{FF2B5EF4-FFF2-40B4-BE49-F238E27FC236}">
                  <a16:creationId xmlns:a16="http://schemas.microsoft.com/office/drawing/2014/main" id="{1C72FDBA-ED36-429F-A649-85F041AFDAD2}"/>
                </a:ext>
              </a:extLst>
            </p:cNvPr>
            <p:cNvSpPr/>
            <p:nvPr/>
          </p:nvSpPr>
          <p:spPr>
            <a:xfrm>
              <a:off x="8638073" y="2706229"/>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39" name="Rectangle: Diagonal Corners Snipped 38">
              <a:extLst>
                <a:ext uri="{FF2B5EF4-FFF2-40B4-BE49-F238E27FC236}">
                  <a16:creationId xmlns:a16="http://schemas.microsoft.com/office/drawing/2014/main" id="{E39E9734-A08D-4A43-9958-68FDB9B2F914}"/>
                </a:ext>
              </a:extLst>
            </p:cNvPr>
            <p:cNvSpPr/>
            <p:nvPr/>
          </p:nvSpPr>
          <p:spPr>
            <a:xfrm>
              <a:off x="8702082" y="2767412"/>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0" name="Rectangle: Diagonal Corners Snipped 39">
              <a:extLst>
                <a:ext uri="{FF2B5EF4-FFF2-40B4-BE49-F238E27FC236}">
                  <a16:creationId xmlns:a16="http://schemas.microsoft.com/office/drawing/2014/main" id="{FC46FAF0-587E-45AE-BDB8-FB1A7C342723}"/>
                </a:ext>
              </a:extLst>
            </p:cNvPr>
            <p:cNvSpPr/>
            <p:nvPr/>
          </p:nvSpPr>
          <p:spPr>
            <a:xfrm>
              <a:off x="8761304" y="2827077"/>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1" name="Rectangle: Diagonal Corners Snipped 40">
              <a:extLst>
                <a:ext uri="{FF2B5EF4-FFF2-40B4-BE49-F238E27FC236}">
                  <a16:creationId xmlns:a16="http://schemas.microsoft.com/office/drawing/2014/main" id="{9BB3F1CB-014D-4E45-B7A5-4FEAADA4EA35}"/>
                </a:ext>
              </a:extLst>
            </p:cNvPr>
            <p:cNvSpPr/>
            <p:nvPr/>
          </p:nvSpPr>
          <p:spPr>
            <a:xfrm>
              <a:off x="8820420" y="2889856"/>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2" name="Rectangle: Diagonal Corners Snipped 41">
              <a:extLst>
                <a:ext uri="{FF2B5EF4-FFF2-40B4-BE49-F238E27FC236}">
                  <a16:creationId xmlns:a16="http://schemas.microsoft.com/office/drawing/2014/main" id="{87532FEB-4401-4F09-88F6-38DE05500E70}"/>
                </a:ext>
              </a:extLst>
            </p:cNvPr>
            <p:cNvSpPr/>
            <p:nvPr/>
          </p:nvSpPr>
          <p:spPr>
            <a:xfrm>
              <a:off x="8879642" y="2934964"/>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3" name="Rectangle: Diagonal Corners Snipped 42">
              <a:extLst>
                <a:ext uri="{FF2B5EF4-FFF2-40B4-BE49-F238E27FC236}">
                  <a16:creationId xmlns:a16="http://schemas.microsoft.com/office/drawing/2014/main" id="{64DC00E2-FBEF-4CCB-9266-2072766F67A8}"/>
                </a:ext>
              </a:extLst>
            </p:cNvPr>
            <p:cNvSpPr/>
            <p:nvPr/>
          </p:nvSpPr>
          <p:spPr>
            <a:xfrm>
              <a:off x="8943651" y="2996147"/>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4" name="Rectangle: Diagonal Corners Snipped 43">
              <a:extLst>
                <a:ext uri="{FF2B5EF4-FFF2-40B4-BE49-F238E27FC236}">
                  <a16:creationId xmlns:a16="http://schemas.microsoft.com/office/drawing/2014/main" id="{EF708BA3-4722-4BB1-8CAB-41B7471F7023}"/>
                </a:ext>
              </a:extLst>
            </p:cNvPr>
            <p:cNvSpPr/>
            <p:nvPr/>
          </p:nvSpPr>
          <p:spPr>
            <a:xfrm>
              <a:off x="9002873" y="3055812"/>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5" name="Rectangle: Diagonal Corners Snipped 44">
              <a:extLst>
                <a:ext uri="{FF2B5EF4-FFF2-40B4-BE49-F238E27FC236}">
                  <a16:creationId xmlns:a16="http://schemas.microsoft.com/office/drawing/2014/main" id="{B406E4AA-FF81-47A6-A6BD-BD30D24F819F}"/>
                </a:ext>
              </a:extLst>
            </p:cNvPr>
            <p:cNvSpPr/>
            <p:nvPr/>
          </p:nvSpPr>
          <p:spPr>
            <a:xfrm>
              <a:off x="9061989" y="3118591"/>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6" name="Rectangle: Diagonal Corners Snipped 45">
              <a:extLst>
                <a:ext uri="{FF2B5EF4-FFF2-40B4-BE49-F238E27FC236}">
                  <a16:creationId xmlns:a16="http://schemas.microsoft.com/office/drawing/2014/main" id="{FF23D38D-723B-41E7-91D8-5650B70522BE}"/>
                </a:ext>
              </a:extLst>
            </p:cNvPr>
            <p:cNvSpPr/>
            <p:nvPr/>
          </p:nvSpPr>
          <p:spPr>
            <a:xfrm>
              <a:off x="9119207" y="3175858"/>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7" name="Rectangle: Diagonal Corners Snipped 46">
              <a:extLst>
                <a:ext uri="{FF2B5EF4-FFF2-40B4-BE49-F238E27FC236}">
                  <a16:creationId xmlns:a16="http://schemas.microsoft.com/office/drawing/2014/main" id="{AC6C9821-E30F-4FE5-8E00-56D2E1CC5894}"/>
                </a:ext>
              </a:extLst>
            </p:cNvPr>
            <p:cNvSpPr/>
            <p:nvPr/>
          </p:nvSpPr>
          <p:spPr>
            <a:xfrm>
              <a:off x="9183216" y="3237041"/>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8" name="Rectangle: Diagonal Corners Snipped 47">
              <a:extLst>
                <a:ext uri="{FF2B5EF4-FFF2-40B4-BE49-F238E27FC236}">
                  <a16:creationId xmlns:a16="http://schemas.microsoft.com/office/drawing/2014/main" id="{8B968CEA-C728-449E-BFD0-D91080F76CE4}"/>
                </a:ext>
              </a:extLst>
            </p:cNvPr>
            <p:cNvSpPr/>
            <p:nvPr/>
          </p:nvSpPr>
          <p:spPr>
            <a:xfrm>
              <a:off x="9242438" y="3296706"/>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sp>
          <p:nvSpPr>
            <p:cNvPr id="49" name="Rectangle: Diagonal Corners Snipped 48">
              <a:extLst>
                <a:ext uri="{FF2B5EF4-FFF2-40B4-BE49-F238E27FC236}">
                  <a16:creationId xmlns:a16="http://schemas.microsoft.com/office/drawing/2014/main" id="{7A92E27C-ABB4-4FC0-81ED-F28B9F2F1E53}"/>
                </a:ext>
              </a:extLst>
            </p:cNvPr>
            <p:cNvSpPr/>
            <p:nvPr/>
          </p:nvSpPr>
          <p:spPr>
            <a:xfrm>
              <a:off x="9301554" y="3359485"/>
              <a:ext cx="2525695" cy="733171"/>
            </a:xfrm>
            <a:prstGeom prst="snip2DiagRect">
              <a:avLst>
                <a:gd name="adj1" fmla="val 0"/>
                <a:gd name="adj2" fmla="val 22259"/>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agent</a:t>
              </a:r>
              <a:endParaRPr lang="en-US" sz="1200" b="1" dirty="0">
                <a:solidFill>
                  <a:schemeClr val="tx1"/>
                </a:solidFill>
                <a:latin typeface="Consolas" panose="020B0609020204030204" pitchFamily="49" charset="0"/>
              </a:endParaRPr>
            </a:p>
            <a:p>
              <a:pPr algn="ctr"/>
              <a:r>
                <a:rPr lang="en-US" sz="1100" dirty="0" err="1">
                  <a:solidFill>
                    <a:schemeClr val="tx1"/>
                  </a:solidFill>
                  <a:latin typeface="Consolas" panose="020B0609020204030204" pitchFamily="49" charset="0"/>
                </a:rPr>
                <a:t>occupant_node</a:t>
              </a:r>
              <a:endParaRPr lang="en-US" sz="1100" dirty="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898152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solidFill>
                  <a:schemeClr val="accent6">
                    <a:lumMod val="20000"/>
                    <a:lumOff val="80000"/>
                  </a:schemeClr>
                </a:solidFill>
                <a:latin typeface="Consolas" panose="020B0609020204030204" pitchFamily="49" charset="0"/>
              </a:rPr>
              <a:t>32</a:t>
            </a:fld>
            <a:endParaRPr lang="en-US">
              <a:solidFill>
                <a:schemeClr val="accent6">
                  <a:lumMod val="20000"/>
                  <a:lumOff val="80000"/>
                </a:schemeClr>
              </a:solidFill>
              <a:latin typeface="Consolas" panose="020B0609020204030204" pitchFamily="49" charset="0"/>
            </a:endParaRPr>
          </a:p>
        </p:txBody>
      </p:sp>
      <p:sp>
        <p:nvSpPr>
          <p:cNvPr id="6" name="TextBox 5">
            <a:extLst>
              <a:ext uri="{FF2B5EF4-FFF2-40B4-BE49-F238E27FC236}">
                <a16:creationId xmlns:a16="http://schemas.microsoft.com/office/drawing/2014/main" id="{9FEC35B0-AC62-475B-A383-938AFB14364D}"/>
              </a:ext>
            </a:extLst>
          </p:cNvPr>
          <p:cNvSpPr txBox="1"/>
          <p:nvPr/>
        </p:nvSpPr>
        <p:spPr>
          <a:xfrm>
            <a:off x="3272589" y="1317612"/>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DEVS + Agent-Based Modeling</a:t>
            </a:r>
          </a:p>
        </p:txBody>
      </p:sp>
      <p:sp>
        <p:nvSpPr>
          <p:cNvPr id="7" name="TextBox 6">
            <a:extLst>
              <a:ext uri="{FF2B5EF4-FFF2-40B4-BE49-F238E27FC236}">
                <a16:creationId xmlns:a16="http://schemas.microsoft.com/office/drawing/2014/main" id="{423533A4-1064-4E3F-9D6E-5004ED541581}"/>
              </a:ext>
            </a:extLst>
          </p:cNvPr>
          <p:cNvSpPr txBox="1"/>
          <p:nvPr/>
        </p:nvSpPr>
        <p:spPr>
          <a:xfrm>
            <a:off x="3272589" y="2218310"/>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The Essence of DEVS</a:t>
            </a:r>
          </a:p>
        </p:txBody>
      </p:sp>
      <p:sp>
        <p:nvSpPr>
          <p:cNvPr id="8" name="TextBox 7">
            <a:extLst>
              <a:ext uri="{FF2B5EF4-FFF2-40B4-BE49-F238E27FC236}">
                <a16:creationId xmlns:a16="http://schemas.microsoft.com/office/drawing/2014/main" id="{D27D8BD0-F772-442D-B70B-E630B099763D}"/>
              </a:ext>
            </a:extLst>
          </p:cNvPr>
          <p:cNvSpPr txBox="1"/>
          <p:nvPr/>
        </p:nvSpPr>
        <p:spPr>
          <a:xfrm>
            <a:off x="3272589" y="3119008"/>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Symmetric DEVS</a:t>
            </a:r>
          </a:p>
        </p:txBody>
      </p:sp>
      <p:sp>
        <p:nvSpPr>
          <p:cNvPr id="9" name="TextBox 8">
            <a:extLst>
              <a:ext uri="{FF2B5EF4-FFF2-40B4-BE49-F238E27FC236}">
                <a16:creationId xmlns:a16="http://schemas.microsoft.com/office/drawing/2014/main" id="{CC4883A0-C633-4C04-9367-03A591186193}"/>
              </a:ext>
            </a:extLst>
          </p:cNvPr>
          <p:cNvSpPr txBox="1"/>
          <p:nvPr/>
        </p:nvSpPr>
        <p:spPr>
          <a:xfrm>
            <a:off x="3272589" y="416914"/>
            <a:ext cx="3649579"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Tutorial Outline:</a:t>
            </a:r>
          </a:p>
        </p:txBody>
      </p:sp>
      <p:sp>
        <p:nvSpPr>
          <p:cNvPr id="10" name="TextBox 9">
            <a:extLst>
              <a:ext uri="{FF2B5EF4-FFF2-40B4-BE49-F238E27FC236}">
                <a16:creationId xmlns:a16="http://schemas.microsoft.com/office/drawing/2014/main" id="{E1661CCC-3724-4596-99B9-47F034F946A2}"/>
              </a:ext>
            </a:extLst>
          </p:cNvPr>
          <p:cNvSpPr txBox="1"/>
          <p:nvPr/>
        </p:nvSpPr>
        <p:spPr>
          <a:xfrm>
            <a:off x="3497180" y="1317612"/>
            <a:ext cx="537409" cy="523220"/>
          </a:xfrm>
          <a:prstGeom prst="rect">
            <a:avLst/>
          </a:prstGeom>
          <a:noFill/>
        </p:spPr>
        <p:txBody>
          <a:bodyPr wrap="square" rtlCol="0">
            <a:spAutoFit/>
          </a:bodyPr>
          <a:lstStyle/>
          <a:p>
            <a:r>
              <a:rPr lang="en-US" sz="2800" dirty="0">
                <a:solidFill>
                  <a:srgbClr val="FF0000"/>
                </a:solidFill>
                <a:latin typeface="Consolas" panose="020B0609020204030204" pitchFamily="49" charset="0"/>
                <a:sym typeface="Wingdings" panose="05000000000000000000" pitchFamily="2" charset="2"/>
              </a:rPr>
              <a:t></a:t>
            </a:r>
          </a:p>
        </p:txBody>
      </p:sp>
      <p:sp>
        <p:nvSpPr>
          <p:cNvPr id="12" name="TextBox 11">
            <a:extLst>
              <a:ext uri="{FF2B5EF4-FFF2-40B4-BE49-F238E27FC236}">
                <a16:creationId xmlns:a16="http://schemas.microsoft.com/office/drawing/2014/main" id="{2DEAF773-ADF3-4876-B3A9-AB5E1B6394A7}"/>
              </a:ext>
            </a:extLst>
          </p:cNvPr>
          <p:cNvSpPr txBox="1"/>
          <p:nvPr/>
        </p:nvSpPr>
        <p:spPr>
          <a:xfrm>
            <a:off x="3272588" y="4025720"/>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Agent Behavior</a:t>
            </a:r>
          </a:p>
        </p:txBody>
      </p:sp>
      <p:sp>
        <p:nvSpPr>
          <p:cNvPr id="13" name="TextBox 12">
            <a:extLst>
              <a:ext uri="{FF2B5EF4-FFF2-40B4-BE49-F238E27FC236}">
                <a16:creationId xmlns:a16="http://schemas.microsoft.com/office/drawing/2014/main" id="{F8F5C490-00A5-4776-B30B-B7C8B1F5A962}"/>
              </a:ext>
            </a:extLst>
          </p:cNvPr>
          <p:cNvSpPr txBox="1"/>
          <p:nvPr/>
        </p:nvSpPr>
        <p:spPr>
          <a:xfrm>
            <a:off x="3272587" y="4929425"/>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Agent Interaction</a:t>
            </a:r>
          </a:p>
        </p:txBody>
      </p:sp>
      <p:sp>
        <p:nvSpPr>
          <p:cNvPr id="14" name="TextBox 13">
            <a:extLst>
              <a:ext uri="{FF2B5EF4-FFF2-40B4-BE49-F238E27FC236}">
                <a16:creationId xmlns:a16="http://schemas.microsoft.com/office/drawing/2014/main" id="{C15D6521-AB2A-4D46-BA59-F9B7A9B90B33}"/>
              </a:ext>
            </a:extLst>
          </p:cNvPr>
          <p:cNvSpPr txBox="1"/>
          <p:nvPr/>
        </p:nvSpPr>
        <p:spPr>
          <a:xfrm>
            <a:off x="3272586" y="5827116"/>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The Future of DEVS</a:t>
            </a:r>
          </a:p>
        </p:txBody>
      </p:sp>
      <p:sp>
        <p:nvSpPr>
          <p:cNvPr id="15" name="Rectangle 14">
            <a:extLst>
              <a:ext uri="{FF2B5EF4-FFF2-40B4-BE49-F238E27FC236}">
                <a16:creationId xmlns:a16="http://schemas.microsoft.com/office/drawing/2014/main" id="{68E2DD53-6BD7-4955-9D88-95A89B1BCFA2}"/>
              </a:ext>
            </a:extLst>
          </p:cNvPr>
          <p:cNvSpPr/>
          <p:nvPr/>
        </p:nvSpPr>
        <p:spPr>
          <a:xfrm>
            <a:off x="4034589" y="1251284"/>
            <a:ext cx="5502443" cy="66574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266489"/>
      </p:ext>
    </p:extLst>
  </p:cSld>
  <p:clrMapOvr>
    <a:masterClrMapping/>
  </p:clrMapOvr>
  <p:transition spd="slow">
    <p:comb/>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solidFill>
                  <a:schemeClr val="accent6">
                    <a:lumMod val="20000"/>
                    <a:lumOff val="80000"/>
                  </a:schemeClr>
                </a:solidFill>
                <a:latin typeface="Consolas" panose="020B0609020204030204" pitchFamily="49" charset="0"/>
              </a:rPr>
              <a:t>33</a:t>
            </a:fld>
            <a:endParaRPr lang="en-US">
              <a:solidFill>
                <a:schemeClr val="accent6">
                  <a:lumMod val="20000"/>
                  <a:lumOff val="80000"/>
                </a:schemeClr>
              </a:solidFill>
              <a:latin typeface="Consolas" panose="020B0609020204030204" pitchFamily="49" charset="0"/>
            </a:endParaRPr>
          </a:p>
        </p:txBody>
      </p:sp>
      <p:sp>
        <p:nvSpPr>
          <p:cNvPr id="6" name="TextBox 5">
            <a:extLst>
              <a:ext uri="{FF2B5EF4-FFF2-40B4-BE49-F238E27FC236}">
                <a16:creationId xmlns:a16="http://schemas.microsoft.com/office/drawing/2014/main" id="{9FEC35B0-AC62-475B-A383-938AFB14364D}"/>
              </a:ext>
            </a:extLst>
          </p:cNvPr>
          <p:cNvSpPr txBox="1"/>
          <p:nvPr/>
        </p:nvSpPr>
        <p:spPr>
          <a:xfrm>
            <a:off x="3272589" y="1317612"/>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DEVS + Agent-Based Modeling</a:t>
            </a:r>
          </a:p>
        </p:txBody>
      </p:sp>
      <p:sp>
        <p:nvSpPr>
          <p:cNvPr id="7" name="TextBox 6">
            <a:extLst>
              <a:ext uri="{FF2B5EF4-FFF2-40B4-BE49-F238E27FC236}">
                <a16:creationId xmlns:a16="http://schemas.microsoft.com/office/drawing/2014/main" id="{423533A4-1064-4E3F-9D6E-5004ED541581}"/>
              </a:ext>
            </a:extLst>
          </p:cNvPr>
          <p:cNvSpPr txBox="1"/>
          <p:nvPr/>
        </p:nvSpPr>
        <p:spPr>
          <a:xfrm>
            <a:off x="3272589" y="2218310"/>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The Essence of DEVS</a:t>
            </a:r>
          </a:p>
        </p:txBody>
      </p:sp>
      <p:sp>
        <p:nvSpPr>
          <p:cNvPr id="8" name="TextBox 7">
            <a:extLst>
              <a:ext uri="{FF2B5EF4-FFF2-40B4-BE49-F238E27FC236}">
                <a16:creationId xmlns:a16="http://schemas.microsoft.com/office/drawing/2014/main" id="{D27D8BD0-F772-442D-B70B-E630B099763D}"/>
              </a:ext>
            </a:extLst>
          </p:cNvPr>
          <p:cNvSpPr txBox="1"/>
          <p:nvPr/>
        </p:nvSpPr>
        <p:spPr>
          <a:xfrm>
            <a:off x="3272589" y="3119008"/>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Symmetric DEVS</a:t>
            </a:r>
          </a:p>
        </p:txBody>
      </p:sp>
      <p:sp>
        <p:nvSpPr>
          <p:cNvPr id="9" name="TextBox 8">
            <a:extLst>
              <a:ext uri="{FF2B5EF4-FFF2-40B4-BE49-F238E27FC236}">
                <a16:creationId xmlns:a16="http://schemas.microsoft.com/office/drawing/2014/main" id="{CC4883A0-C633-4C04-9367-03A591186193}"/>
              </a:ext>
            </a:extLst>
          </p:cNvPr>
          <p:cNvSpPr txBox="1"/>
          <p:nvPr/>
        </p:nvSpPr>
        <p:spPr>
          <a:xfrm>
            <a:off x="3272589" y="416914"/>
            <a:ext cx="3649579"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Tutorial Outline:</a:t>
            </a:r>
          </a:p>
        </p:txBody>
      </p:sp>
      <p:sp>
        <p:nvSpPr>
          <p:cNvPr id="10" name="TextBox 9">
            <a:extLst>
              <a:ext uri="{FF2B5EF4-FFF2-40B4-BE49-F238E27FC236}">
                <a16:creationId xmlns:a16="http://schemas.microsoft.com/office/drawing/2014/main" id="{E1661CCC-3724-4596-99B9-47F034F946A2}"/>
              </a:ext>
            </a:extLst>
          </p:cNvPr>
          <p:cNvSpPr txBox="1"/>
          <p:nvPr/>
        </p:nvSpPr>
        <p:spPr>
          <a:xfrm>
            <a:off x="3497180" y="2223985"/>
            <a:ext cx="537409" cy="523220"/>
          </a:xfrm>
          <a:prstGeom prst="rect">
            <a:avLst/>
          </a:prstGeom>
          <a:noFill/>
        </p:spPr>
        <p:txBody>
          <a:bodyPr wrap="square" rtlCol="0">
            <a:spAutoFit/>
          </a:bodyPr>
          <a:lstStyle/>
          <a:p>
            <a:r>
              <a:rPr lang="en-US" sz="2800" dirty="0">
                <a:solidFill>
                  <a:srgbClr val="FF0000"/>
                </a:solidFill>
                <a:latin typeface="Consolas" panose="020B0609020204030204" pitchFamily="49" charset="0"/>
                <a:sym typeface="Wingdings" panose="05000000000000000000" pitchFamily="2" charset="2"/>
              </a:rPr>
              <a:t></a:t>
            </a:r>
          </a:p>
        </p:txBody>
      </p:sp>
      <p:sp>
        <p:nvSpPr>
          <p:cNvPr id="12" name="TextBox 11">
            <a:extLst>
              <a:ext uri="{FF2B5EF4-FFF2-40B4-BE49-F238E27FC236}">
                <a16:creationId xmlns:a16="http://schemas.microsoft.com/office/drawing/2014/main" id="{2DEAF773-ADF3-4876-B3A9-AB5E1B6394A7}"/>
              </a:ext>
            </a:extLst>
          </p:cNvPr>
          <p:cNvSpPr txBox="1"/>
          <p:nvPr/>
        </p:nvSpPr>
        <p:spPr>
          <a:xfrm>
            <a:off x="3272588" y="4025720"/>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Agent Behavior</a:t>
            </a:r>
          </a:p>
        </p:txBody>
      </p:sp>
      <p:sp>
        <p:nvSpPr>
          <p:cNvPr id="13" name="TextBox 12">
            <a:extLst>
              <a:ext uri="{FF2B5EF4-FFF2-40B4-BE49-F238E27FC236}">
                <a16:creationId xmlns:a16="http://schemas.microsoft.com/office/drawing/2014/main" id="{F8F5C490-00A5-4776-B30B-B7C8B1F5A962}"/>
              </a:ext>
            </a:extLst>
          </p:cNvPr>
          <p:cNvSpPr txBox="1"/>
          <p:nvPr/>
        </p:nvSpPr>
        <p:spPr>
          <a:xfrm>
            <a:off x="3272587" y="4929425"/>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Agent Interaction</a:t>
            </a:r>
          </a:p>
        </p:txBody>
      </p:sp>
      <p:sp>
        <p:nvSpPr>
          <p:cNvPr id="14" name="TextBox 13">
            <a:extLst>
              <a:ext uri="{FF2B5EF4-FFF2-40B4-BE49-F238E27FC236}">
                <a16:creationId xmlns:a16="http://schemas.microsoft.com/office/drawing/2014/main" id="{C15D6521-AB2A-4D46-BA59-F9B7A9B90B33}"/>
              </a:ext>
            </a:extLst>
          </p:cNvPr>
          <p:cNvSpPr txBox="1"/>
          <p:nvPr/>
        </p:nvSpPr>
        <p:spPr>
          <a:xfrm>
            <a:off x="3272586" y="5827116"/>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The Future of DEVS</a:t>
            </a:r>
          </a:p>
        </p:txBody>
      </p:sp>
      <p:sp>
        <p:nvSpPr>
          <p:cNvPr id="15" name="Rectangle 14">
            <a:extLst>
              <a:ext uri="{FF2B5EF4-FFF2-40B4-BE49-F238E27FC236}">
                <a16:creationId xmlns:a16="http://schemas.microsoft.com/office/drawing/2014/main" id="{94A354DE-102A-4D64-A719-0A010F87E268}"/>
              </a:ext>
            </a:extLst>
          </p:cNvPr>
          <p:cNvSpPr/>
          <p:nvPr/>
        </p:nvSpPr>
        <p:spPr>
          <a:xfrm>
            <a:off x="4034589" y="2149636"/>
            <a:ext cx="3994485" cy="66574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848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34</a:t>
            </a:fld>
            <a:endParaRPr lang="en-US"/>
          </a:p>
        </p:txBody>
      </p:sp>
      <p:sp>
        <p:nvSpPr>
          <p:cNvPr id="3" name="TextBox 2">
            <a:extLst>
              <a:ext uri="{FF2B5EF4-FFF2-40B4-BE49-F238E27FC236}">
                <a16:creationId xmlns:a16="http://schemas.microsoft.com/office/drawing/2014/main" id="{34F01C9A-E2E3-47F0-B0DD-49A73D3D0EA3}"/>
              </a:ext>
            </a:extLst>
          </p:cNvPr>
          <p:cNvSpPr txBox="1"/>
          <p:nvPr/>
        </p:nvSpPr>
        <p:spPr>
          <a:xfrm>
            <a:off x="5242731" y="3013501"/>
            <a:ext cx="1026243"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δ</a:t>
            </a:r>
            <a:r>
              <a:rPr lang="en-US" sz="4800" baseline="-25000" dirty="0" err="1">
                <a:latin typeface="Cambria" panose="02040503050406030204" pitchFamily="18" charset="0"/>
                <a:cs typeface="Times New Roman" panose="02020603050405020304" pitchFamily="18" charset="0"/>
              </a:rPr>
              <a:t>ext</a:t>
            </a:r>
            <a:endParaRPr lang="en-US" sz="4800" baseline="-25000" dirty="0">
              <a:latin typeface="Cambria" panose="020405030504060302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8B91BFE-3CE6-4B75-9EAC-E07A81746CF7}"/>
              </a:ext>
            </a:extLst>
          </p:cNvPr>
          <p:cNvSpPr txBox="1"/>
          <p:nvPr/>
        </p:nvSpPr>
        <p:spPr>
          <a:xfrm>
            <a:off x="8888143" y="3013499"/>
            <a:ext cx="717440"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ta</a:t>
            </a:r>
            <a:endParaRPr lang="en-US" sz="4800" baseline="-25000" dirty="0">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786CF5-50FD-4A00-B90D-52126A3B41A2}"/>
              </a:ext>
            </a:extLst>
          </p:cNvPr>
          <p:cNvSpPr txBox="1"/>
          <p:nvPr/>
        </p:nvSpPr>
        <p:spPr>
          <a:xfrm>
            <a:off x="6645142" y="3013499"/>
            <a:ext cx="974947"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δ</a:t>
            </a:r>
            <a:r>
              <a:rPr lang="en-US" sz="4800" baseline="-25000" dirty="0">
                <a:latin typeface="Cambria" panose="02040503050406030204" pitchFamily="18" charset="0"/>
                <a:cs typeface="Times New Roman" panose="02020603050405020304" pitchFamily="18" charset="0"/>
              </a:rPr>
              <a:t>int</a:t>
            </a:r>
          </a:p>
        </p:txBody>
      </p:sp>
      <p:sp>
        <p:nvSpPr>
          <p:cNvPr id="6" name="TextBox 5">
            <a:extLst>
              <a:ext uri="{FF2B5EF4-FFF2-40B4-BE49-F238E27FC236}">
                <a16:creationId xmlns:a16="http://schemas.microsoft.com/office/drawing/2014/main" id="{8D817FA8-1F17-4C00-8BD6-635826EFA01A}"/>
              </a:ext>
            </a:extLst>
          </p:cNvPr>
          <p:cNvSpPr txBox="1"/>
          <p:nvPr/>
        </p:nvSpPr>
        <p:spPr>
          <a:xfrm>
            <a:off x="8011902" y="3013499"/>
            <a:ext cx="473206"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λ</a:t>
            </a:r>
            <a:endParaRPr lang="en-US" sz="4800" baseline="-25000" dirty="0">
              <a:latin typeface="Cambria" panose="020405030504060302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FEB536C-C07D-4732-AB90-C13A981E7B2E}"/>
              </a:ext>
            </a:extLst>
          </p:cNvPr>
          <p:cNvSpPr txBox="1"/>
          <p:nvPr/>
        </p:nvSpPr>
        <p:spPr>
          <a:xfrm>
            <a:off x="2511413" y="3013500"/>
            <a:ext cx="51969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X</a:t>
            </a:r>
            <a:endParaRPr lang="en-US" sz="4800" baseline="-25000" dirty="0">
              <a:latin typeface="Cambria" panose="020405030504060302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630F12B-1CC1-4A07-971B-BCC53B0A2A9D}"/>
              </a:ext>
            </a:extLst>
          </p:cNvPr>
          <p:cNvSpPr txBox="1"/>
          <p:nvPr/>
        </p:nvSpPr>
        <p:spPr>
          <a:xfrm>
            <a:off x="3434142" y="3013501"/>
            <a:ext cx="521297"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Y</a:t>
            </a:r>
            <a:endParaRPr lang="en-US" sz="4800" baseline="-25000"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FFF124E-9947-4D02-A572-4B689973C207}"/>
              </a:ext>
            </a:extLst>
          </p:cNvPr>
          <p:cNvSpPr txBox="1"/>
          <p:nvPr/>
        </p:nvSpPr>
        <p:spPr>
          <a:xfrm>
            <a:off x="4358474" y="3013501"/>
            <a:ext cx="481222"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endParaRPr lang="en-US" sz="4800" baseline="-25000" dirty="0">
              <a:latin typeface="Cambria" panose="020405030504060302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285116D-2F5D-41E7-8165-A8B8C00AF63C}"/>
              </a:ext>
            </a:extLst>
          </p:cNvPr>
          <p:cNvSpPr txBox="1"/>
          <p:nvPr/>
        </p:nvSpPr>
        <p:spPr>
          <a:xfrm>
            <a:off x="1974423" y="2835439"/>
            <a:ext cx="461986" cy="1015663"/>
          </a:xfrm>
          <a:prstGeom prst="rect">
            <a:avLst/>
          </a:prstGeom>
          <a:noFill/>
        </p:spPr>
        <p:txBody>
          <a:bodyPr wrap="none" rtlCol="0">
            <a:spAutoFit/>
          </a:bodyPr>
          <a:lstStyle/>
          <a:p>
            <a:r>
              <a:rPr lang="en-US" sz="6000" dirty="0">
                <a:latin typeface="Cambria" panose="02040503050406030204" pitchFamily="18" charset="0"/>
                <a:cs typeface="Times New Roman" panose="02020603050405020304" pitchFamily="18" charset="0"/>
              </a:rPr>
              <a:t>〈</a:t>
            </a:r>
            <a:endParaRPr lang="en-US" sz="6000" baseline="-25000" dirty="0">
              <a:latin typeface="Cambria"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FB818E1-0F13-4BEA-B29C-A55727E4EBC7}"/>
              </a:ext>
            </a:extLst>
          </p:cNvPr>
          <p:cNvSpPr txBox="1"/>
          <p:nvPr/>
        </p:nvSpPr>
        <p:spPr>
          <a:xfrm>
            <a:off x="9680587" y="2835440"/>
            <a:ext cx="461986" cy="1015663"/>
          </a:xfrm>
          <a:prstGeom prst="rect">
            <a:avLst/>
          </a:prstGeom>
          <a:noFill/>
        </p:spPr>
        <p:txBody>
          <a:bodyPr wrap="none" rtlCol="0">
            <a:spAutoFit/>
          </a:bodyPr>
          <a:lstStyle/>
          <a:p>
            <a:r>
              <a:rPr lang="en-US" sz="6000" dirty="0">
                <a:latin typeface="Cambria" panose="02040503050406030204" pitchFamily="18" charset="0"/>
                <a:cs typeface="Times New Roman" panose="02020603050405020304" pitchFamily="18" charset="0"/>
              </a:rPr>
              <a:t>〉</a:t>
            </a:r>
            <a:endParaRPr lang="en-US" sz="6000" baseline="-25000" dirty="0">
              <a:latin typeface="Cambria" panose="020405030504060302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66410FA-80B9-4CDF-9F01-7C8332AD3EF6}"/>
              </a:ext>
            </a:extLst>
          </p:cNvPr>
          <p:cNvSpPr txBox="1"/>
          <p:nvPr/>
        </p:nvSpPr>
        <p:spPr>
          <a:xfrm>
            <a:off x="2855896" y="3013498"/>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34BEF8E2-B1DF-4A7D-82F4-E9996E95A43C}"/>
              </a:ext>
            </a:extLst>
          </p:cNvPr>
          <p:cNvSpPr txBox="1"/>
          <p:nvPr/>
        </p:nvSpPr>
        <p:spPr>
          <a:xfrm>
            <a:off x="3712218" y="3013497"/>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BBF497D1-4A59-4FAD-B9D1-87A0153C454E}"/>
              </a:ext>
            </a:extLst>
          </p:cNvPr>
          <p:cNvSpPr txBox="1"/>
          <p:nvPr/>
        </p:nvSpPr>
        <p:spPr>
          <a:xfrm>
            <a:off x="4659229" y="3020105"/>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DCB7F7F-E599-4E26-B38D-F8A79FABCBFD}"/>
              </a:ext>
            </a:extLst>
          </p:cNvPr>
          <p:cNvSpPr txBox="1"/>
          <p:nvPr/>
        </p:nvSpPr>
        <p:spPr>
          <a:xfrm>
            <a:off x="6093413" y="3020106"/>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5509CCC6-645C-4009-8C15-2A5AE0D6743A}"/>
              </a:ext>
            </a:extLst>
          </p:cNvPr>
          <p:cNvSpPr txBox="1"/>
          <p:nvPr/>
        </p:nvSpPr>
        <p:spPr>
          <a:xfrm>
            <a:off x="7445035" y="3020105"/>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2AC82219-AEC1-4FD8-BB39-0C9582ECE683}"/>
              </a:ext>
            </a:extLst>
          </p:cNvPr>
          <p:cNvSpPr txBox="1"/>
          <p:nvPr/>
        </p:nvSpPr>
        <p:spPr>
          <a:xfrm>
            <a:off x="8325371" y="3026713"/>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A4DF558-9829-49DA-A6F5-F1973268E540}"/>
              </a:ext>
            </a:extLst>
          </p:cNvPr>
          <p:cNvSpPr txBox="1"/>
          <p:nvPr/>
        </p:nvSpPr>
        <p:spPr>
          <a:xfrm>
            <a:off x="1475515" y="2088708"/>
            <a:ext cx="2360711" cy="584775"/>
          </a:xfrm>
          <a:prstGeom prst="rect">
            <a:avLst/>
          </a:prstGeom>
          <a:noFill/>
        </p:spPr>
        <p:txBody>
          <a:bodyPr wrap="none" rtlCol="0">
            <a:spAutoFit/>
          </a:bodyPr>
          <a:lstStyle/>
          <a:p>
            <a:r>
              <a:rPr lang="en-US" sz="3200" dirty="0"/>
              <a:t>Classic DEVS:</a:t>
            </a:r>
          </a:p>
        </p:txBody>
      </p:sp>
    </p:spTree>
    <p:extLst>
      <p:ext uri="{BB962C8B-B14F-4D97-AF65-F5344CB8AC3E}">
        <p14:creationId xmlns:p14="http://schemas.microsoft.com/office/powerpoint/2010/main" val="381139936"/>
      </p:ext>
    </p:extLst>
  </p:cSld>
  <p:clrMapOvr>
    <a:masterClrMapping/>
  </p:clrMapOvr>
  <p:transition spd="slow">
    <p:comb/>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35</a:t>
            </a:fld>
            <a:endParaRPr lang="en-US"/>
          </a:p>
        </p:txBody>
      </p:sp>
    </p:spTree>
    <p:extLst>
      <p:ext uri="{BB962C8B-B14F-4D97-AF65-F5344CB8AC3E}">
        <p14:creationId xmlns:p14="http://schemas.microsoft.com/office/powerpoint/2010/main" val="672195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36</a:t>
            </a:fld>
            <a:endParaRPr lang="en-US"/>
          </a:p>
        </p:txBody>
      </p:sp>
      <p:cxnSp>
        <p:nvCxnSpPr>
          <p:cNvPr id="5" name="Straight Arrow Connector 4">
            <a:extLst>
              <a:ext uri="{FF2B5EF4-FFF2-40B4-BE49-F238E27FC236}">
                <a16:creationId xmlns:a16="http://schemas.microsoft.com/office/drawing/2014/main" id="{D530F3CF-EBD9-45BA-AA02-B1A6689248D6}"/>
              </a:ext>
            </a:extLst>
          </p:cNvPr>
          <p:cNvCxnSpPr>
            <a:cxnSpLocks/>
          </p:cNvCxnSpPr>
          <p:nvPr/>
        </p:nvCxnSpPr>
        <p:spPr>
          <a:xfrm>
            <a:off x="2416175" y="5260139"/>
            <a:ext cx="7340767"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6AFB2D8-4AE5-4093-B819-2F66ED8B4548}"/>
              </a:ext>
            </a:extLst>
          </p:cNvPr>
          <p:cNvSpPr txBox="1"/>
          <p:nvPr/>
        </p:nvSpPr>
        <p:spPr>
          <a:xfrm>
            <a:off x="7353300" y="5346579"/>
            <a:ext cx="2122889" cy="461665"/>
          </a:xfrm>
          <a:prstGeom prst="rect">
            <a:avLst/>
          </a:prstGeom>
          <a:noFill/>
        </p:spPr>
        <p:txBody>
          <a:bodyPr wrap="none" rtlCol="0">
            <a:spAutoFit/>
          </a:bodyPr>
          <a:lstStyle/>
          <a:p>
            <a:r>
              <a:rPr lang="en-US" sz="2400" dirty="0"/>
              <a:t>Simulated Time</a:t>
            </a:r>
          </a:p>
        </p:txBody>
      </p:sp>
    </p:spTree>
    <p:extLst>
      <p:ext uri="{BB962C8B-B14F-4D97-AF65-F5344CB8AC3E}">
        <p14:creationId xmlns:p14="http://schemas.microsoft.com/office/powerpoint/2010/main" val="2707686752"/>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37</a:t>
            </a:fld>
            <a:endParaRPr lang="en-US"/>
          </a:p>
        </p:txBody>
      </p:sp>
      <p:cxnSp>
        <p:nvCxnSpPr>
          <p:cNvPr id="11" name="Straight Arrow Connector 10">
            <a:extLst>
              <a:ext uri="{FF2B5EF4-FFF2-40B4-BE49-F238E27FC236}">
                <a16:creationId xmlns:a16="http://schemas.microsoft.com/office/drawing/2014/main" id="{FE36D17E-A44A-4E38-9C04-863181D9F994}"/>
              </a:ext>
            </a:extLst>
          </p:cNvPr>
          <p:cNvCxnSpPr>
            <a:cxnSpLocks/>
          </p:cNvCxnSpPr>
          <p:nvPr/>
        </p:nvCxnSpPr>
        <p:spPr>
          <a:xfrm>
            <a:off x="2416175" y="5260139"/>
            <a:ext cx="7340767"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24366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4FF5C5B-7B2C-40B2-98EA-49F0D2EDF934}"/>
              </a:ext>
            </a:extLst>
          </p:cNvPr>
          <p:cNvSpPr txBox="1"/>
          <p:nvPr/>
        </p:nvSpPr>
        <p:spPr>
          <a:xfrm>
            <a:off x="7353300" y="5346579"/>
            <a:ext cx="2122889" cy="461665"/>
          </a:xfrm>
          <a:prstGeom prst="rect">
            <a:avLst/>
          </a:prstGeom>
          <a:noFill/>
        </p:spPr>
        <p:txBody>
          <a:bodyPr wrap="none" rtlCol="0">
            <a:spAutoFit/>
          </a:bodyPr>
          <a:lstStyle/>
          <a:p>
            <a:r>
              <a:rPr lang="en-US" sz="2400" dirty="0"/>
              <a:t>Simulated Time</a:t>
            </a:r>
          </a:p>
        </p:txBody>
      </p:sp>
      <p:sp>
        <p:nvSpPr>
          <p:cNvPr id="6" name="TextBox 5">
            <a:extLst>
              <a:ext uri="{FF2B5EF4-FFF2-40B4-BE49-F238E27FC236}">
                <a16:creationId xmlns:a16="http://schemas.microsoft.com/office/drawing/2014/main" id="{9DE34E68-B25E-49B7-B9F4-BC3CCA278A95}"/>
              </a:ext>
            </a:extLst>
          </p:cNvPr>
          <p:cNvSpPr txBox="1"/>
          <p:nvPr/>
        </p:nvSpPr>
        <p:spPr>
          <a:xfrm>
            <a:off x="1593899" y="1806573"/>
            <a:ext cx="822276" cy="461665"/>
          </a:xfrm>
          <a:prstGeom prst="rect">
            <a:avLst/>
          </a:prstGeom>
          <a:noFill/>
        </p:spPr>
        <p:txBody>
          <a:bodyPr wrap="none" rtlCol="0">
            <a:spAutoFit/>
          </a:bodyPr>
          <a:lstStyle/>
          <a:p>
            <a:r>
              <a:rPr lang="en-US" sz="2400" dirty="0"/>
              <a:t>State</a:t>
            </a:r>
          </a:p>
        </p:txBody>
      </p:sp>
    </p:spTree>
    <p:extLst>
      <p:ext uri="{BB962C8B-B14F-4D97-AF65-F5344CB8AC3E}">
        <p14:creationId xmlns:p14="http://schemas.microsoft.com/office/powerpoint/2010/main" val="2576276645"/>
      </p:ext>
    </p:extLst>
  </p:cSld>
  <p:clrMapOvr>
    <a:masterClrMapping/>
  </p:clrMapOvr>
  <p:transition spd="slow">
    <p:wipe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38</a:t>
            </a:fld>
            <a:endParaRPr lang="en-US"/>
          </a:p>
        </p:txBody>
      </p:sp>
      <p:cxnSp>
        <p:nvCxnSpPr>
          <p:cNvPr id="11" name="Straight Arrow Connector 10">
            <a:extLst>
              <a:ext uri="{FF2B5EF4-FFF2-40B4-BE49-F238E27FC236}">
                <a16:creationId xmlns:a16="http://schemas.microsoft.com/office/drawing/2014/main" id="{FE36D17E-A44A-4E38-9C04-863181D9F994}"/>
              </a:ext>
            </a:extLst>
          </p:cNvPr>
          <p:cNvCxnSpPr>
            <a:cxnSpLocks/>
          </p:cNvCxnSpPr>
          <p:nvPr/>
        </p:nvCxnSpPr>
        <p:spPr>
          <a:xfrm>
            <a:off x="2416175" y="5260139"/>
            <a:ext cx="7340767"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24366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DCDA54FE-B22D-407D-B632-9C7D3011EB65}"/>
              </a:ext>
            </a:extLst>
          </p:cNvPr>
          <p:cNvGrpSpPr/>
          <p:nvPr/>
        </p:nvGrpSpPr>
        <p:grpSpPr>
          <a:xfrm>
            <a:off x="3423026" y="2518276"/>
            <a:ext cx="2381016" cy="2261936"/>
            <a:chOff x="3031958" y="1419726"/>
            <a:chExt cx="3080084" cy="2261937"/>
          </a:xfrm>
        </p:grpSpPr>
        <p:sp>
          <p:nvSpPr>
            <p:cNvPr id="28" name="Arc 27">
              <a:extLst>
                <a:ext uri="{FF2B5EF4-FFF2-40B4-BE49-F238E27FC236}">
                  <a16:creationId xmlns:a16="http://schemas.microsoft.com/office/drawing/2014/main" id="{479B4FF6-2499-4929-B8CD-18D26FBFF020}"/>
                </a:ext>
              </a:extLst>
            </p:cNvPr>
            <p:cNvSpPr/>
            <p:nvPr/>
          </p:nvSpPr>
          <p:spPr>
            <a:xfrm>
              <a:off x="3031958"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FA2F000C-833C-4F1D-89D5-C92C54F97CFB}"/>
                </a:ext>
              </a:extLst>
            </p:cNvPr>
            <p:cNvSpPr/>
            <p:nvPr/>
          </p:nvSpPr>
          <p:spPr>
            <a:xfrm rot="10800000">
              <a:off x="4572000"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A91C64D7-30EB-4BF6-B76A-617EEAAD1915}"/>
              </a:ext>
            </a:extLst>
          </p:cNvPr>
          <p:cNvGrpSpPr/>
          <p:nvPr/>
        </p:nvGrpSpPr>
        <p:grpSpPr>
          <a:xfrm flipV="1">
            <a:off x="2125982" y="2518273"/>
            <a:ext cx="2301236" cy="1260139"/>
            <a:chOff x="3031958" y="1419726"/>
            <a:chExt cx="3080084" cy="2261937"/>
          </a:xfrm>
        </p:grpSpPr>
        <p:sp>
          <p:nvSpPr>
            <p:cNvPr id="37" name="Arc 36">
              <a:extLst>
                <a:ext uri="{FF2B5EF4-FFF2-40B4-BE49-F238E27FC236}">
                  <a16:creationId xmlns:a16="http://schemas.microsoft.com/office/drawing/2014/main" id="{33F3694E-C0D6-49EC-9632-AD88E64E0A11}"/>
                </a:ext>
              </a:extLst>
            </p:cNvPr>
            <p:cNvSpPr/>
            <p:nvPr/>
          </p:nvSpPr>
          <p:spPr>
            <a:xfrm>
              <a:off x="3031958"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FA12194D-B7CD-4AB9-9D40-A14A76EE5FD7}"/>
                </a:ext>
              </a:extLst>
            </p:cNvPr>
            <p:cNvSpPr/>
            <p:nvPr/>
          </p:nvSpPr>
          <p:spPr>
            <a:xfrm rot="10800000">
              <a:off x="4572000"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54B2E85C-BC2D-4859-BD99-922CDBFF4E1A}"/>
              </a:ext>
            </a:extLst>
          </p:cNvPr>
          <p:cNvGrpSpPr/>
          <p:nvPr/>
        </p:nvGrpSpPr>
        <p:grpSpPr>
          <a:xfrm flipV="1">
            <a:off x="4995911" y="1949448"/>
            <a:ext cx="902912" cy="2830756"/>
            <a:chOff x="3031958" y="1419726"/>
            <a:chExt cx="3080084" cy="2261937"/>
          </a:xfrm>
        </p:grpSpPr>
        <p:sp>
          <p:nvSpPr>
            <p:cNvPr id="40" name="Arc 39">
              <a:extLst>
                <a:ext uri="{FF2B5EF4-FFF2-40B4-BE49-F238E27FC236}">
                  <a16:creationId xmlns:a16="http://schemas.microsoft.com/office/drawing/2014/main" id="{628F4128-6EA7-4513-9A93-16DCC47747FD}"/>
                </a:ext>
              </a:extLst>
            </p:cNvPr>
            <p:cNvSpPr/>
            <p:nvPr/>
          </p:nvSpPr>
          <p:spPr>
            <a:xfrm>
              <a:off x="3031958"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35AEAE75-45BA-4967-89B0-60C9877F377E}"/>
                </a:ext>
              </a:extLst>
            </p:cNvPr>
            <p:cNvSpPr/>
            <p:nvPr/>
          </p:nvSpPr>
          <p:spPr>
            <a:xfrm rot="10800000">
              <a:off x="4572000"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F8F6B9FD-8541-49FF-A8DB-10F399B7F916}"/>
              </a:ext>
            </a:extLst>
          </p:cNvPr>
          <p:cNvGrpSpPr/>
          <p:nvPr/>
        </p:nvGrpSpPr>
        <p:grpSpPr>
          <a:xfrm>
            <a:off x="5421288" y="1949439"/>
            <a:ext cx="1087824" cy="1117609"/>
            <a:chOff x="3031958" y="1419726"/>
            <a:chExt cx="3080084" cy="2261937"/>
          </a:xfrm>
        </p:grpSpPr>
        <p:sp>
          <p:nvSpPr>
            <p:cNvPr id="43" name="Arc 42">
              <a:extLst>
                <a:ext uri="{FF2B5EF4-FFF2-40B4-BE49-F238E27FC236}">
                  <a16:creationId xmlns:a16="http://schemas.microsoft.com/office/drawing/2014/main" id="{3483FE0A-A1CA-4851-BAE9-DFCE625BB832}"/>
                </a:ext>
              </a:extLst>
            </p:cNvPr>
            <p:cNvSpPr/>
            <p:nvPr/>
          </p:nvSpPr>
          <p:spPr>
            <a:xfrm>
              <a:off x="3031958"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07457E9D-B0DB-4203-A242-DBA8612165DA}"/>
                </a:ext>
              </a:extLst>
            </p:cNvPr>
            <p:cNvSpPr/>
            <p:nvPr/>
          </p:nvSpPr>
          <p:spPr>
            <a:xfrm rot="10800000">
              <a:off x="4572000"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391EC7D3-C0DA-4A4F-9B28-49A893D63275}"/>
              </a:ext>
            </a:extLst>
          </p:cNvPr>
          <p:cNvGrpSpPr/>
          <p:nvPr/>
        </p:nvGrpSpPr>
        <p:grpSpPr>
          <a:xfrm flipV="1">
            <a:off x="6120962" y="1727198"/>
            <a:ext cx="589111" cy="1339800"/>
            <a:chOff x="3031958" y="1419726"/>
            <a:chExt cx="3080084" cy="2261937"/>
          </a:xfrm>
        </p:grpSpPr>
        <p:sp>
          <p:nvSpPr>
            <p:cNvPr id="46" name="Arc 45">
              <a:extLst>
                <a:ext uri="{FF2B5EF4-FFF2-40B4-BE49-F238E27FC236}">
                  <a16:creationId xmlns:a16="http://schemas.microsoft.com/office/drawing/2014/main" id="{3E513985-8B73-4335-AB96-727B4548A17F}"/>
                </a:ext>
              </a:extLst>
            </p:cNvPr>
            <p:cNvSpPr/>
            <p:nvPr/>
          </p:nvSpPr>
          <p:spPr>
            <a:xfrm>
              <a:off x="3031958"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a:extLst>
                <a:ext uri="{FF2B5EF4-FFF2-40B4-BE49-F238E27FC236}">
                  <a16:creationId xmlns:a16="http://schemas.microsoft.com/office/drawing/2014/main" id="{9DE8659D-0FEE-42BB-BC4E-F7DDB26CE591}"/>
                </a:ext>
              </a:extLst>
            </p:cNvPr>
            <p:cNvSpPr/>
            <p:nvPr/>
          </p:nvSpPr>
          <p:spPr>
            <a:xfrm rot="10800000">
              <a:off x="4572000"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E79D9F2D-634B-4038-B462-ECCD89EEFCF9}"/>
              </a:ext>
            </a:extLst>
          </p:cNvPr>
          <p:cNvGrpSpPr/>
          <p:nvPr/>
        </p:nvGrpSpPr>
        <p:grpSpPr>
          <a:xfrm>
            <a:off x="5928419" y="1727147"/>
            <a:ext cx="2887550" cy="2554563"/>
            <a:chOff x="3031958" y="1419726"/>
            <a:chExt cx="3080084" cy="2261937"/>
          </a:xfrm>
        </p:grpSpPr>
        <p:sp>
          <p:nvSpPr>
            <p:cNvPr id="52" name="Arc 51">
              <a:extLst>
                <a:ext uri="{FF2B5EF4-FFF2-40B4-BE49-F238E27FC236}">
                  <a16:creationId xmlns:a16="http://schemas.microsoft.com/office/drawing/2014/main" id="{ECC1289A-5B74-45C8-810A-773ED6CA2C62}"/>
                </a:ext>
              </a:extLst>
            </p:cNvPr>
            <p:cNvSpPr/>
            <p:nvPr/>
          </p:nvSpPr>
          <p:spPr>
            <a:xfrm>
              <a:off x="3031958"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a:extLst>
                <a:ext uri="{FF2B5EF4-FFF2-40B4-BE49-F238E27FC236}">
                  <a16:creationId xmlns:a16="http://schemas.microsoft.com/office/drawing/2014/main" id="{E9FB8C10-36B2-468E-BE25-59C67B1F22C6}"/>
                </a:ext>
              </a:extLst>
            </p:cNvPr>
            <p:cNvSpPr/>
            <p:nvPr/>
          </p:nvSpPr>
          <p:spPr>
            <a:xfrm rot="10800000">
              <a:off x="4572000"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5D98C5E8-D487-4C35-BF70-3CE8F115C649}"/>
              </a:ext>
            </a:extLst>
          </p:cNvPr>
          <p:cNvGrpSpPr/>
          <p:nvPr/>
        </p:nvGrpSpPr>
        <p:grpSpPr>
          <a:xfrm flipV="1">
            <a:off x="7573155" y="2757712"/>
            <a:ext cx="2163311" cy="1523994"/>
            <a:chOff x="3031958" y="1419726"/>
            <a:chExt cx="3080084" cy="2261937"/>
          </a:xfrm>
        </p:grpSpPr>
        <p:sp>
          <p:nvSpPr>
            <p:cNvPr id="55" name="Arc 54">
              <a:extLst>
                <a:ext uri="{FF2B5EF4-FFF2-40B4-BE49-F238E27FC236}">
                  <a16:creationId xmlns:a16="http://schemas.microsoft.com/office/drawing/2014/main" id="{BCF6DAD7-3544-4BAB-8465-143083885660}"/>
                </a:ext>
              </a:extLst>
            </p:cNvPr>
            <p:cNvSpPr/>
            <p:nvPr/>
          </p:nvSpPr>
          <p:spPr>
            <a:xfrm>
              <a:off x="3031958"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a:extLst>
                <a:ext uri="{FF2B5EF4-FFF2-40B4-BE49-F238E27FC236}">
                  <a16:creationId xmlns:a16="http://schemas.microsoft.com/office/drawing/2014/main" id="{9DFA25CD-A826-44D2-A2D3-794E0BD5C5C3}"/>
                </a:ext>
              </a:extLst>
            </p:cNvPr>
            <p:cNvSpPr/>
            <p:nvPr/>
          </p:nvSpPr>
          <p:spPr>
            <a:xfrm rot="10800000">
              <a:off x="4572000"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58" name="Straight Connector 57">
            <a:extLst>
              <a:ext uri="{FF2B5EF4-FFF2-40B4-BE49-F238E27FC236}">
                <a16:creationId xmlns:a16="http://schemas.microsoft.com/office/drawing/2014/main" id="{ED4DA98B-7BCF-441B-8C8A-3364239C24AF}"/>
              </a:ext>
            </a:extLst>
          </p:cNvPr>
          <p:cNvCxnSpPr>
            <a:cxnSpLocks/>
            <a:endCxn id="37" idx="0"/>
          </p:cNvCxnSpPr>
          <p:nvPr/>
        </p:nvCxnSpPr>
        <p:spPr>
          <a:xfrm flipV="1">
            <a:off x="2436647" y="3778412"/>
            <a:ext cx="264644" cy="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552E0FD-72AA-4365-BBAB-370B1FF26704}"/>
              </a:ext>
            </a:extLst>
          </p:cNvPr>
          <p:cNvCxnSpPr>
            <a:cxnSpLocks/>
            <a:stCxn id="38" idx="0"/>
            <a:endCxn id="28" idx="0"/>
          </p:cNvCxnSpPr>
          <p:nvPr/>
        </p:nvCxnSpPr>
        <p:spPr>
          <a:xfrm>
            <a:off x="3851909" y="2518273"/>
            <a:ext cx="166371"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F533B45-39AC-4522-B718-EE9298D8E0F5}"/>
              </a:ext>
            </a:extLst>
          </p:cNvPr>
          <p:cNvCxnSpPr>
            <a:cxnSpLocks/>
            <a:stCxn id="29" idx="0"/>
            <a:endCxn id="40" idx="0"/>
          </p:cNvCxnSpPr>
          <p:nvPr/>
        </p:nvCxnSpPr>
        <p:spPr>
          <a:xfrm flipV="1">
            <a:off x="5208788" y="4780204"/>
            <a:ext cx="12851" cy="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26CD42B-AD5B-4F25-94B4-15E5AA544CFE}"/>
              </a:ext>
            </a:extLst>
          </p:cNvPr>
          <p:cNvCxnSpPr>
            <a:cxnSpLocks/>
            <a:stCxn id="41" idx="0"/>
            <a:endCxn id="43" idx="0"/>
          </p:cNvCxnSpPr>
          <p:nvPr/>
        </p:nvCxnSpPr>
        <p:spPr>
          <a:xfrm flipV="1">
            <a:off x="5673095" y="1949439"/>
            <a:ext cx="20149" cy="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893F980-0E88-4432-972E-52B09D3A7A03}"/>
              </a:ext>
            </a:extLst>
          </p:cNvPr>
          <p:cNvCxnSpPr>
            <a:cxnSpLocks/>
            <a:stCxn id="44" idx="0"/>
            <a:endCxn id="46" idx="0"/>
          </p:cNvCxnSpPr>
          <p:nvPr/>
        </p:nvCxnSpPr>
        <p:spPr>
          <a:xfrm flipV="1">
            <a:off x="6237156" y="3066998"/>
            <a:ext cx="31084" cy="5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5AB8D25-CBBF-4308-A52F-05B44A26BA47}"/>
              </a:ext>
            </a:extLst>
          </p:cNvPr>
          <p:cNvCxnSpPr>
            <a:cxnSpLocks/>
            <a:stCxn id="47" idx="0"/>
            <a:endCxn id="52" idx="0"/>
          </p:cNvCxnSpPr>
          <p:nvPr/>
        </p:nvCxnSpPr>
        <p:spPr>
          <a:xfrm flipV="1">
            <a:off x="6562796" y="1727147"/>
            <a:ext cx="87510" cy="5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68C6A2-5C71-4BE5-9839-B035423068FB}"/>
              </a:ext>
            </a:extLst>
          </p:cNvPr>
          <p:cNvCxnSpPr>
            <a:cxnSpLocks/>
            <a:stCxn id="53" idx="0"/>
            <a:endCxn id="55" idx="0"/>
          </p:cNvCxnSpPr>
          <p:nvPr/>
        </p:nvCxnSpPr>
        <p:spPr>
          <a:xfrm flipV="1">
            <a:off x="8094082" y="4281706"/>
            <a:ext cx="19901" cy="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A9EAAC7-AE33-49CA-83EA-0DFB260E0208}"/>
              </a:ext>
            </a:extLst>
          </p:cNvPr>
          <p:cNvCxnSpPr>
            <a:cxnSpLocks/>
            <a:stCxn id="56" idx="0"/>
          </p:cNvCxnSpPr>
          <p:nvPr/>
        </p:nvCxnSpPr>
        <p:spPr>
          <a:xfrm>
            <a:off x="9195639" y="2757712"/>
            <a:ext cx="34364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3A13E03-D6D9-4AFC-BD7A-A5E9A8C8A6DA}"/>
              </a:ext>
            </a:extLst>
          </p:cNvPr>
          <p:cNvSpPr txBox="1"/>
          <p:nvPr/>
        </p:nvSpPr>
        <p:spPr>
          <a:xfrm>
            <a:off x="7353300" y="5346579"/>
            <a:ext cx="2122889" cy="461665"/>
          </a:xfrm>
          <a:prstGeom prst="rect">
            <a:avLst/>
          </a:prstGeom>
          <a:noFill/>
        </p:spPr>
        <p:txBody>
          <a:bodyPr wrap="none" rtlCol="0">
            <a:spAutoFit/>
          </a:bodyPr>
          <a:lstStyle/>
          <a:p>
            <a:r>
              <a:rPr lang="en-US" sz="2400" dirty="0"/>
              <a:t>Simulated Time</a:t>
            </a:r>
          </a:p>
        </p:txBody>
      </p:sp>
      <p:sp>
        <p:nvSpPr>
          <p:cNvPr id="57" name="TextBox 56">
            <a:extLst>
              <a:ext uri="{FF2B5EF4-FFF2-40B4-BE49-F238E27FC236}">
                <a16:creationId xmlns:a16="http://schemas.microsoft.com/office/drawing/2014/main" id="{D0B418D1-82AD-470C-8D79-9027B174F6E1}"/>
              </a:ext>
            </a:extLst>
          </p:cNvPr>
          <p:cNvSpPr txBox="1"/>
          <p:nvPr/>
        </p:nvSpPr>
        <p:spPr>
          <a:xfrm>
            <a:off x="1593899" y="1806573"/>
            <a:ext cx="822276" cy="461665"/>
          </a:xfrm>
          <a:prstGeom prst="rect">
            <a:avLst/>
          </a:prstGeom>
          <a:noFill/>
        </p:spPr>
        <p:txBody>
          <a:bodyPr wrap="none" rtlCol="0">
            <a:spAutoFit/>
          </a:bodyPr>
          <a:lstStyle/>
          <a:p>
            <a:r>
              <a:rPr lang="en-US" sz="2400" dirty="0"/>
              <a:t>State</a:t>
            </a:r>
          </a:p>
        </p:txBody>
      </p:sp>
    </p:spTree>
    <p:extLst>
      <p:ext uri="{BB962C8B-B14F-4D97-AF65-F5344CB8AC3E}">
        <p14:creationId xmlns:p14="http://schemas.microsoft.com/office/powerpoint/2010/main" val="3121661892"/>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39</a:t>
            </a:fld>
            <a:endParaRPr lang="en-US"/>
          </a:p>
        </p:txBody>
      </p:sp>
      <p:cxnSp>
        <p:nvCxnSpPr>
          <p:cNvPr id="11" name="Straight Arrow Connector 10">
            <a:extLst>
              <a:ext uri="{FF2B5EF4-FFF2-40B4-BE49-F238E27FC236}">
                <a16:creationId xmlns:a16="http://schemas.microsoft.com/office/drawing/2014/main" id="{FE36D17E-A44A-4E38-9C04-863181D9F994}"/>
              </a:ext>
            </a:extLst>
          </p:cNvPr>
          <p:cNvCxnSpPr>
            <a:cxnSpLocks/>
          </p:cNvCxnSpPr>
          <p:nvPr/>
        </p:nvCxnSpPr>
        <p:spPr>
          <a:xfrm>
            <a:off x="2416175" y="5260139"/>
            <a:ext cx="7340767"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24366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DCDA54FE-B22D-407D-B632-9C7D3011EB65}"/>
              </a:ext>
            </a:extLst>
          </p:cNvPr>
          <p:cNvGrpSpPr/>
          <p:nvPr/>
        </p:nvGrpSpPr>
        <p:grpSpPr>
          <a:xfrm>
            <a:off x="4232615" y="2518276"/>
            <a:ext cx="761838" cy="2261936"/>
            <a:chOff x="3031958" y="1419726"/>
            <a:chExt cx="3080084" cy="2261937"/>
          </a:xfrm>
        </p:grpSpPr>
        <p:sp>
          <p:nvSpPr>
            <p:cNvPr id="28" name="Arc 27">
              <a:extLst>
                <a:ext uri="{FF2B5EF4-FFF2-40B4-BE49-F238E27FC236}">
                  <a16:creationId xmlns:a16="http://schemas.microsoft.com/office/drawing/2014/main" id="{479B4FF6-2499-4929-B8CD-18D26FBFF020}"/>
                </a:ext>
              </a:extLst>
            </p:cNvPr>
            <p:cNvSpPr/>
            <p:nvPr/>
          </p:nvSpPr>
          <p:spPr>
            <a:xfrm>
              <a:off x="3031958"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FA2F000C-833C-4F1D-89D5-C92C54F97CFB}"/>
                </a:ext>
              </a:extLst>
            </p:cNvPr>
            <p:cNvSpPr/>
            <p:nvPr/>
          </p:nvSpPr>
          <p:spPr>
            <a:xfrm rot="10800000">
              <a:off x="4572000"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A91C64D7-30EB-4BF6-B76A-617EEAAD1915}"/>
              </a:ext>
            </a:extLst>
          </p:cNvPr>
          <p:cNvGrpSpPr/>
          <p:nvPr/>
        </p:nvGrpSpPr>
        <p:grpSpPr>
          <a:xfrm flipV="1">
            <a:off x="2918338" y="2518272"/>
            <a:ext cx="716524" cy="1260139"/>
            <a:chOff x="3031958" y="1419726"/>
            <a:chExt cx="3080084" cy="2261937"/>
          </a:xfrm>
        </p:grpSpPr>
        <p:sp>
          <p:nvSpPr>
            <p:cNvPr id="37" name="Arc 36">
              <a:extLst>
                <a:ext uri="{FF2B5EF4-FFF2-40B4-BE49-F238E27FC236}">
                  <a16:creationId xmlns:a16="http://schemas.microsoft.com/office/drawing/2014/main" id="{33F3694E-C0D6-49EC-9632-AD88E64E0A11}"/>
                </a:ext>
              </a:extLst>
            </p:cNvPr>
            <p:cNvSpPr/>
            <p:nvPr/>
          </p:nvSpPr>
          <p:spPr>
            <a:xfrm>
              <a:off x="3031958"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FA12194D-B7CD-4AB9-9D40-A14A76EE5FD7}"/>
                </a:ext>
              </a:extLst>
            </p:cNvPr>
            <p:cNvSpPr/>
            <p:nvPr/>
          </p:nvSpPr>
          <p:spPr>
            <a:xfrm rot="10800000">
              <a:off x="4572000"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54B2E85C-BC2D-4859-BD99-922CDBFF4E1A}"/>
              </a:ext>
            </a:extLst>
          </p:cNvPr>
          <p:cNvGrpSpPr/>
          <p:nvPr/>
        </p:nvGrpSpPr>
        <p:grpSpPr>
          <a:xfrm flipV="1">
            <a:off x="5306799" y="1949448"/>
            <a:ext cx="281136" cy="2830756"/>
            <a:chOff x="3031958" y="1419726"/>
            <a:chExt cx="3080084" cy="2261937"/>
          </a:xfrm>
        </p:grpSpPr>
        <p:sp>
          <p:nvSpPr>
            <p:cNvPr id="40" name="Arc 39">
              <a:extLst>
                <a:ext uri="{FF2B5EF4-FFF2-40B4-BE49-F238E27FC236}">
                  <a16:creationId xmlns:a16="http://schemas.microsoft.com/office/drawing/2014/main" id="{628F4128-6EA7-4513-9A93-16DCC47747FD}"/>
                </a:ext>
              </a:extLst>
            </p:cNvPr>
            <p:cNvSpPr/>
            <p:nvPr/>
          </p:nvSpPr>
          <p:spPr>
            <a:xfrm>
              <a:off x="3031958"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35AEAE75-45BA-4967-89B0-60C9877F377E}"/>
                </a:ext>
              </a:extLst>
            </p:cNvPr>
            <p:cNvSpPr/>
            <p:nvPr/>
          </p:nvSpPr>
          <p:spPr>
            <a:xfrm rot="10800000">
              <a:off x="4572000"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F8F6B9FD-8541-49FF-A8DB-10F399B7F916}"/>
              </a:ext>
            </a:extLst>
          </p:cNvPr>
          <p:cNvGrpSpPr/>
          <p:nvPr/>
        </p:nvGrpSpPr>
        <p:grpSpPr>
          <a:xfrm>
            <a:off x="5795845" y="1949439"/>
            <a:ext cx="338710" cy="1117609"/>
            <a:chOff x="3031958" y="1419726"/>
            <a:chExt cx="3080084" cy="2261937"/>
          </a:xfrm>
        </p:grpSpPr>
        <p:sp>
          <p:nvSpPr>
            <p:cNvPr id="43" name="Arc 42">
              <a:extLst>
                <a:ext uri="{FF2B5EF4-FFF2-40B4-BE49-F238E27FC236}">
                  <a16:creationId xmlns:a16="http://schemas.microsoft.com/office/drawing/2014/main" id="{3483FE0A-A1CA-4851-BAE9-DFCE625BB832}"/>
                </a:ext>
              </a:extLst>
            </p:cNvPr>
            <p:cNvSpPr/>
            <p:nvPr/>
          </p:nvSpPr>
          <p:spPr>
            <a:xfrm>
              <a:off x="3031958"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07457E9D-B0DB-4203-A242-DBA8612165DA}"/>
                </a:ext>
              </a:extLst>
            </p:cNvPr>
            <p:cNvSpPr/>
            <p:nvPr/>
          </p:nvSpPr>
          <p:spPr>
            <a:xfrm rot="10800000">
              <a:off x="4572000"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391EC7D3-C0DA-4A4F-9B28-49A893D63275}"/>
              </a:ext>
            </a:extLst>
          </p:cNvPr>
          <p:cNvGrpSpPr/>
          <p:nvPr/>
        </p:nvGrpSpPr>
        <p:grpSpPr>
          <a:xfrm flipV="1">
            <a:off x="6323803" y="1727198"/>
            <a:ext cx="183430" cy="1339800"/>
            <a:chOff x="3031958" y="1419726"/>
            <a:chExt cx="3080084" cy="2261937"/>
          </a:xfrm>
        </p:grpSpPr>
        <p:sp>
          <p:nvSpPr>
            <p:cNvPr id="46" name="Arc 45">
              <a:extLst>
                <a:ext uri="{FF2B5EF4-FFF2-40B4-BE49-F238E27FC236}">
                  <a16:creationId xmlns:a16="http://schemas.microsoft.com/office/drawing/2014/main" id="{3E513985-8B73-4335-AB96-727B4548A17F}"/>
                </a:ext>
              </a:extLst>
            </p:cNvPr>
            <p:cNvSpPr/>
            <p:nvPr/>
          </p:nvSpPr>
          <p:spPr>
            <a:xfrm>
              <a:off x="3031958"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a:extLst>
                <a:ext uri="{FF2B5EF4-FFF2-40B4-BE49-F238E27FC236}">
                  <a16:creationId xmlns:a16="http://schemas.microsoft.com/office/drawing/2014/main" id="{9DE8659D-0FEE-42BB-BC4E-F7DDB26CE591}"/>
                </a:ext>
              </a:extLst>
            </p:cNvPr>
            <p:cNvSpPr/>
            <p:nvPr/>
          </p:nvSpPr>
          <p:spPr>
            <a:xfrm rot="10800000">
              <a:off x="4572000"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E79D9F2D-634B-4038-B462-ECCD89EEFCF9}"/>
              </a:ext>
            </a:extLst>
          </p:cNvPr>
          <p:cNvGrpSpPr/>
          <p:nvPr/>
        </p:nvGrpSpPr>
        <p:grpSpPr>
          <a:xfrm>
            <a:off x="6922653" y="1727147"/>
            <a:ext cx="899082" cy="2554563"/>
            <a:chOff x="3031958" y="1419726"/>
            <a:chExt cx="3080084" cy="2261937"/>
          </a:xfrm>
        </p:grpSpPr>
        <p:sp>
          <p:nvSpPr>
            <p:cNvPr id="52" name="Arc 51">
              <a:extLst>
                <a:ext uri="{FF2B5EF4-FFF2-40B4-BE49-F238E27FC236}">
                  <a16:creationId xmlns:a16="http://schemas.microsoft.com/office/drawing/2014/main" id="{ECC1289A-5B74-45C8-810A-773ED6CA2C62}"/>
                </a:ext>
              </a:extLst>
            </p:cNvPr>
            <p:cNvSpPr/>
            <p:nvPr/>
          </p:nvSpPr>
          <p:spPr>
            <a:xfrm>
              <a:off x="3031958"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a:extLst>
                <a:ext uri="{FF2B5EF4-FFF2-40B4-BE49-F238E27FC236}">
                  <a16:creationId xmlns:a16="http://schemas.microsoft.com/office/drawing/2014/main" id="{E9FB8C10-36B2-468E-BE25-59C67B1F22C6}"/>
                </a:ext>
              </a:extLst>
            </p:cNvPr>
            <p:cNvSpPr/>
            <p:nvPr/>
          </p:nvSpPr>
          <p:spPr>
            <a:xfrm rot="10800000">
              <a:off x="4572000"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5D98C5E8-D487-4C35-BF70-3CE8F115C649}"/>
              </a:ext>
            </a:extLst>
          </p:cNvPr>
          <p:cNvGrpSpPr/>
          <p:nvPr/>
        </p:nvGrpSpPr>
        <p:grpSpPr>
          <a:xfrm flipV="1">
            <a:off x="8318021" y="2757712"/>
            <a:ext cx="673580" cy="1523994"/>
            <a:chOff x="3031958" y="1419726"/>
            <a:chExt cx="3080084" cy="2261937"/>
          </a:xfrm>
        </p:grpSpPr>
        <p:sp>
          <p:nvSpPr>
            <p:cNvPr id="55" name="Arc 54">
              <a:extLst>
                <a:ext uri="{FF2B5EF4-FFF2-40B4-BE49-F238E27FC236}">
                  <a16:creationId xmlns:a16="http://schemas.microsoft.com/office/drawing/2014/main" id="{BCF6DAD7-3544-4BAB-8465-143083885660}"/>
                </a:ext>
              </a:extLst>
            </p:cNvPr>
            <p:cNvSpPr/>
            <p:nvPr/>
          </p:nvSpPr>
          <p:spPr>
            <a:xfrm>
              <a:off x="3031958"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a:extLst>
                <a:ext uri="{FF2B5EF4-FFF2-40B4-BE49-F238E27FC236}">
                  <a16:creationId xmlns:a16="http://schemas.microsoft.com/office/drawing/2014/main" id="{9DFA25CD-A826-44D2-A2D3-794E0BD5C5C3}"/>
                </a:ext>
              </a:extLst>
            </p:cNvPr>
            <p:cNvSpPr/>
            <p:nvPr/>
          </p:nvSpPr>
          <p:spPr>
            <a:xfrm rot="10800000">
              <a:off x="4572000"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58" name="Straight Connector 57">
            <a:extLst>
              <a:ext uri="{FF2B5EF4-FFF2-40B4-BE49-F238E27FC236}">
                <a16:creationId xmlns:a16="http://schemas.microsoft.com/office/drawing/2014/main" id="{ED4DA98B-7BCF-441B-8C8A-3364239C24AF}"/>
              </a:ext>
            </a:extLst>
          </p:cNvPr>
          <p:cNvCxnSpPr>
            <a:cxnSpLocks/>
            <a:endCxn id="37" idx="0"/>
          </p:cNvCxnSpPr>
          <p:nvPr/>
        </p:nvCxnSpPr>
        <p:spPr>
          <a:xfrm flipV="1">
            <a:off x="2436647" y="3778411"/>
            <a:ext cx="660822" cy="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552E0FD-72AA-4365-BBAB-370B1FF26704}"/>
              </a:ext>
            </a:extLst>
          </p:cNvPr>
          <p:cNvCxnSpPr>
            <a:cxnSpLocks/>
            <a:stCxn id="38" idx="0"/>
            <a:endCxn id="28" idx="0"/>
          </p:cNvCxnSpPr>
          <p:nvPr/>
        </p:nvCxnSpPr>
        <p:spPr>
          <a:xfrm>
            <a:off x="3455731" y="2518272"/>
            <a:ext cx="967343" cy="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F533B45-39AC-4522-B718-EE9298D8E0F5}"/>
              </a:ext>
            </a:extLst>
          </p:cNvPr>
          <p:cNvCxnSpPr>
            <a:cxnSpLocks/>
            <a:stCxn id="29" idx="0"/>
            <a:endCxn id="40" idx="0"/>
          </p:cNvCxnSpPr>
          <p:nvPr/>
        </p:nvCxnSpPr>
        <p:spPr>
          <a:xfrm flipV="1">
            <a:off x="4803994" y="4780204"/>
            <a:ext cx="573089" cy="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26CD42B-AD5B-4F25-94B4-15E5AA544CFE}"/>
              </a:ext>
            </a:extLst>
          </p:cNvPr>
          <p:cNvCxnSpPr>
            <a:cxnSpLocks/>
            <a:stCxn id="41" idx="0"/>
            <a:endCxn id="43" idx="0"/>
          </p:cNvCxnSpPr>
          <p:nvPr/>
        </p:nvCxnSpPr>
        <p:spPr>
          <a:xfrm flipV="1">
            <a:off x="5517651" y="1949439"/>
            <a:ext cx="362871" cy="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893F980-0E88-4432-972E-52B09D3A7A03}"/>
              </a:ext>
            </a:extLst>
          </p:cNvPr>
          <p:cNvCxnSpPr>
            <a:cxnSpLocks/>
            <a:stCxn id="44" idx="0"/>
            <a:endCxn id="46" idx="0"/>
          </p:cNvCxnSpPr>
          <p:nvPr/>
        </p:nvCxnSpPr>
        <p:spPr>
          <a:xfrm flipV="1">
            <a:off x="6049878" y="3066998"/>
            <a:ext cx="319782" cy="5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5AB8D25-CBBF-4308-A52F-05B44A26BA47}"/>
              </a:ext>
            </a:extLst>
          </p:cNvPr>
          <p:cNvCxnSpPr>
            <a:cxnSpLocks/>
            <a:stCxn id="47" idx="0"/>
            <a:endCxn id="52" idx="0"/>
          </p:cNvCxnSpPr>
          <p:nvPr/>
        </p:nvCxnSpPr>
        <p:spPr>
          <a:xfrm flipV="1">
            <a:off x="6461376" y="1727147"/>
            <a:ext cx="686047" cy="5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68C6A2-5C71-4BE5-9839-B035423068FB}"/>
              </a:ext>
            </a:extLst>
          </p:cNvPr>
          <p:cNvCxnSpPr>
            <a:cxnSpLocks/>
            <a:stCxn id="53" idx="0"/>
            <a:endCxn id="55" idx="0"/>
          </p:cNvCxnSpPr>
          <p:nvPr/>
        </p:nvCxnSpPr>
        <p:spPr>
          <a:xfrm flipV="1">
            <a:off x="7596965" y="4281706"/>
            <a:ext cx="889451" cy="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A9EAAC7-AE33-49CA-83EA-0DFB260E0208}"/>
              </a:ext>
            </a:extLst>
          </p:cNvPr>
          <p:cNvCxnSpPr>
            <a:cxnSpLocks/>
            <a:stCxn id="56" idx="0"/>
          </p:cNvCxnSpPr>
          <p:nvPr/>
        </p:nvCxnSpPr>
        <p:spPr>
          <a:xfrm>
            <a:off x="8823206" y="2757712"/>
            <a:ext cx="716082"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4F09AD9-23ED-4D3B-B3C5-6D2E7E8D9393}"/>
              </a:ext>
            </a:extLst>
          </p:cNvPr>
          <p:cNvSpPr txBox="1"/>
          <p:nvPr/>
        </p:nvSpPr>
        <p:spPr>
          <a:xfrm>
            <a:off x="7353300" y="5346579"/>
            <a:ext cx="2122889" cy="461665"/>
          </a:xfrm>
          <a:prstGeom prst="rect">
            <a:avLst/>
          </a:prstGeom>
          <a:noFill/>
        </p:spPr>
        <p:txBody>
          <a:bodyPr wrap="none" rtlCol="0">
            <a:spAutoFit/>
          </a:bodyPr>
          <a:lstStyle/>
          <a:p>
            <a:r>
              <a:rPr lang="en-US" sz="2400" dirty="0"/>
              <a:t>Simulated Time</a:t>
            </a:r>
          </a:p>
        </p:txBody>
      </p:sp>
      <p:sp>
        <p:nvSpPr>
          <p:cNvPr id="35" name="TextBox 34">
            <a:extLst>
              <a:ext uri="{FF2B5EF4-FFF2-40B4-BE49-F238E27FC236}">
                <a16:creationId xmlns:a16="http://schemas.microsoft.com/office/drawing/2014/main" id="{05F00012-1939-4D08-97EB-9F1FA510E3BD}"/>
              </a:ext>
            </a:extLst>
          </p:cNvPr>
          <p:cNvSpPr txBox="1"/>
          <p:nvPr/>
        </p:nvSpPr>
        <p:spPr>
          <a:xfrm>
            <a:off x="1593899" y="1806573"/>
            <a:ext cx="822276" cy="461665"/>
          </a:xfrm>
          <a:prstGeom prst="rect">
            <a:avLst/>
          </a:prstGeom>
          <a:noFill/>
        </p:spPr>
        <p:txBody>
          <a:bodyPr wrap="none" rtlCol="0">
            <a:spAutoFit/>
          </a:bodyPr>
          <a:lstStyle/>
          <a:p>
            <a:r>
              <a:rPr lang="en-US" sz="2400" dirty="0"/>
              <a:t>State</a:t>
            </a:r>
          </a:p>
        </p:txBody>
      </p:sp>
    </p:spTree>
    <p:extLst>
      <p:ext uri="{BB962C8B-B14F-4D97-AF65-F5344CB8AC3E}">
        <p14:creationId xmlns:p14="http://schemas.microsoft.com/office/powerpoint/2010/main" val="1206655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9A4064E-98A3-41BE-8452-F0A7E5BB3F1E}"/>
              </a:ext>
            </a:extLst>
          </p:cNvPr>
          <p:cNvSpPr txBox="1">
            <a:spLocks/>
          </p:cNvSpPr>
          <p:nvPr/>
        </p:nvSpPr>
        <p:spPr>
          <a:xfrm>
            <a:off x="597877" y="2221523"/>
            <a:ext cx="10996246" cy="2415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4800" b="1" dirty="0">
                <a:solidFill>
                  <a:schemeClr val="tx1">
                    <a:lumMod val="75000"/>
                    <a:lumOff val="25000"/>
                  </a:schemeClr>
                </a:solidFill>
                <a:latin typeface="+mn-lt"/>
              </a:rPr>
              <a:t>DEVS offers a                           approach to modeling and simulation</a:t>
            </a:r>
            <a:endParaRPr lang="en-US" b="1" dirty="0">
              <a:solidFill>
                <a:schemeClr val="tx1">
                  <a:lumMod val="75000"/>
                  <a:lumOff val="25000"/>
                </a:schemeClr>
              </a:solidFill>
              <a:latin typeface="+mn-lt"/>
            </a:endParaRPr>
          </a:p>
        </p:txBody>
      </p:sp>
      <p:sp>
        <p:nvSpPr>
          <p:cNvPr id="5" name="Title 1">
            <a:extLst>
              <a:ext uri="{FF2B5EF4-FFF2-40B4-BE49-F238E27FC236}">
                <a16:creationId xmlns:a16="http://schemas.microsoft.com/office/drawing/2014/main" id="{2D65366C-8D33-4F67-8EFE-CECFEF66C550}"/>
              </a:ext>
            </a:extLst>
          </p:cNvPr>
          <p:cNvSpPr txBox="1">
            <a:spLocks/>
          </p:cNvSpPr>
          <p:nvPr/>
        </p:nvSpPr>
        <p:spPr>
          <a:xfrm>
            <a:off x="4618897" y="2350518"/>
            <a:ext cx="3276599" cy="12044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i="1" dirty="0">
                <a:solidFill>
                  <a:schemeClr val="accent6">
                    <a:lumMod val="75000"/>
                  </a:schemeClr>
                </a:solidFill>
                <a:latin typeface="+mn-lt"/>
              </a:rPr>
              <a:t>scalable</a:t>
            </a:r>
            <a:endParaRPr lang="en-US" sz="5400" b="1" i="1" dirty="0">
              <a:solidFill>
                <a:schemeClr val="accent6">
                  <a:lumMod val="75000"/>
                </a:schemeClr>
              </a:solidFill>
              <a:latin typeface="+mn-lt"/>
            </a:endParaRPr>
          </a:p>
        </p:txBody>
      </p:sp>
      <p:cxnSp>
        <p:nvCxnSpPr>
          <p:cNvPr id="4" name="Straight Connector 3">
            <a:extLst>
              <a:ext uri="{FF2B5EF4-FFF2-40B4-BE49-F238E27FC236}">
                <a16:creationId xmlns:a16="http://schemas.microsoft.com/office/drawing/2014/main" id="{0A7BBC37-6567-492F-BCBF-C7F2BC0BF426}"/>
              </a:ext>
            </a:extLst>
          </p:cNvPr>
          <p:cNvCxnSpPr>
            <a:cxnSpLocks/>
          </p:cNvCxnSpPr>
          <p:nvPr/>
        </p:nvCxnSpPr>
        <p:spPr>
          <a:xfrm>
            <a:off x="4618892" y="3358662"/>
            <a:ext cx="3264877"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35F60CE0-42AC-4100-A82F-3EE61A921252}"/>
              </a:ext>
            </a:extLst>
          </p:cNvPr>
          <p:cNvSpPr>
            <a:spLocks noGrp="1"/>
          </p:cNvSpPr>
          <p:nvPr>
            <p:ph type="sldNum" sz="quarter" idx="12"/>
          </p:nvPr>
        </p:nvSpPr>
        <p:spPr/>
        <p:txBody>
          <a:bodyPr/>
          <a:lstStyle/>
          <a:p>
            <a:fld id="{EC043B50-7102-4718-A93F-080F90E5C0DD}" type="slidenum">
              <a:rPr lang="en-US" smtClean="0"/>
              <a:t>4</a:t>
            </a:fld>
            <a:endParaRPr lang="en-US"/>
          </a:p>
        </p:txBody>
      </p:sp>
      <p:sp>
        <p:nvSpPr>
          <p:cNvPr id="9" name="Title 1">
            <a:extLst>
              <a:ext uri="{FF2B5EF4-FFF2-40B4-BE49-F238E27FC236}">
                <a16:creationId xmlns:a16="http://schemas.microsoft.com/office/drawing/2014/main" id="{8C8D7CE2-4F3F-4912-93A9-8DA3C1C6B677}"/>
              </a:ext>
            </a:extLst>
          </p:cNvPr>
          <p:cNvSpPr txBox="1">
            <a:spLocks/>
          </p:cNvSpPr>
          <p:nvPr/>
        </p:nvSpPr>
        <p:spPr>
          <a:xfrm>
            <a:off x="615949" y="158751"/>
            <a:ext cx="2209313"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4">
                    <a:lumMod val="75000"/>
                  </a:schemeClr>
                </a:solidFill>
                <a:latin typeface="+mn-lt"/>
              </a:rPr>
              <a:t>Why DEVS?</a:t>
            </a:r>
          </a:p>
        </p:txBody>
      </p:sp>
    </p:spTree>
    <p:extLst>
      <p:ext uri="{BB962C8B-B14F-4D97-AF65-F5344CB8AC3E}">
        <p14:creationId xmlns:p14="http://schemas.microsoft.com/office/powerpoint/2010/main" val="26875556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40</a:t>
            </a:fld>
            <a:endParaRPr lang="en-US"/>
          </a:p>
        </p:txBody>
      </p:sp>
      <p:cxnSp>
        <p:nvCxnSpPr>
          <p:cNvPr id="11" name="Straight Arrow Connector 10">
            <a:extLst>
              <a:ext uri="{FF2B5EF4-FFF2-40B4-BE49-F238E27FC236}">
                <a16:creationId xmlns:a16="http://schemas.microsoft.com/office/drawing/2014/main" id="{FE36D17E-A44A-4E38-9C04-863181D9F994}"/>
              </a:ext>
            </a:extLst>
          </p:cNvPr>
          <p:cNvCxnSpPr>
            <a:cxnSpLocks/>
          </p:cNvCxnSpPr>
          <p:nvPr/>
        </p:nvCxnSpPr>
        <p:spPr>
          <a:xfrm>
            <a:off x="2416175" y="5260139"/>
            <a:ext cx="7340767"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24366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DCDA54FE-B22D-407D-B632-9C7D3011EB65}"/>
              </a:ext>
            </a:extLst>
          </p:cNvPr>
          <p:cNvGrpSpPr/>
          <p:nvPr/>
        </p:nvGrpSpPr>
        <p:grpSpPr>
          <a:xfrm>
            <a:off x="4442309" y="2518276"/>
            <a:ext cx="342450" cy="2261936"/>
            <a:chOff x="3031958" y="1419726"/>
            <a:chExt cx="3080084" cy="2261937"/>
          </a:xfrm>
        </p:grpSpPr>
        <p:sp>
          <p:nvSpPr>
            <p:cNvPr id="28" name="Arc 27">
              <a:extLst>
                <a:ext uri="{FF2B5EF4-FFF2-40B4-BE49-F238E27FC236}">
                  <a16:creationId xmlns:a16="http://schemas.microsoft.com/office/drawing/2014/main" id="{479B4FF6-2499-4929-B8CD-18D26FBFF020}"/>
                </a:ext>
              </a:extLst>
            </p:cNvPr>
            <p:cNvSpPr/>
            <p:nvPr/>
          </p:nvSpPr>
          <p:spPr>
            <a:xfrm>
              <a:off x="3031958"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FA2F000C-833C-4F1D-89D5-C92C54F97CFB}"/>
                </a:ext>
              </a:extLst>
            </p:cNvPr>
            <p:cNvSpPr/>
            <p:nvPr/>
          </p:nvSpPr>
          <p:spPr>
            <a:xfrm rot="10800000">
              <a:off x="4572000"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A91C64D7-30EB-4BF6-B76A-617EEAAD1915}"/>
              </a:ext>
            </a:extLst>
          </p:cNvPr>
          <p:cNvGrpSpPr/>
          <p:nvPr/>
        </p:nvGrpSpPr>
        <p:grpSpPr>
          <a:xfrm flipV="1">
            <a:off x="3115559" y="2518271"/>
            <a:ext cx="322082" cy="1260139"/>
            <a:chOff x="3031958" y="1419726"/>
            <a:chExt cx="3080084" cy="2261937"/>
          </a:xfrm>
        </p:grpSpPr>
        <p:sp>
          <p:nvSpPr>
            <p:cNvPr id="37" name="Arc 36">
              <a:extLst>
                <a:ext uri="{FF2B5EF4-FFF2-40B4-BE49-F238E27FC236}">
                  <a16:creationId xmlns:a16="http://schemas.microsoft.com/office/drawing/2014/main" id="{33F3694E-C0D6-49EC-9632-AD88E64E0A11}"/>
                </a:ext>
              </a:extLst>
            </p:cNvPr>
            <p:cNvSpPr/>
            <p:nvPr/>
          </p:nvSpPr>
          <p:spPr>
            <a:xfrm>
              <a:off x="3031958"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FA12194D-B7CD-4AB9-9D40-A14A76EE5FD7}"/>
                </a:ext>
              </a:extLst>
            </p:cNvPr>
            <p:cNvSpPr/>
            <p:nvPr/>
          </p:nvSpPr>
          <p:spPr>
            <a:xfrm rot="10800000">
              <a:off x="4572000"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54B2E85C-BC2D-4859-BD99-922CDBFF4E1A}"/>
              </a:ext>
            </a:extLst>
          </p:cNvPr>
          <p:cNvGrpSpPr/>
          <p:nvPr/>
        </p:nvGrpSpPr>
        <p:grpSpPr>
          <a:xfrm flipV="1">
            <a:off x="5384181" y="1949448"/>
            <a:ext cx="126372" cy="2830756"/>
            <a:chOff x="3031958" y="1419726"/>
            <a:chExt cx="3080084" cy="2261937"/>
          </a:xfrm>
        </p:grpSpPr>
        <p:sp>
          <p:nvSpPr>
            <p:cNvPr id="40" name="Arc 39">
              <a:extLst>
                <a:ext uri="{FF2B5EF4-FFF2-40B4-BE49-F238E27FC236}">
                  <a16:creationId xmlns:a16="http://schemas.microsoft.com/office/drawing/2014/main" id="{628F4128-6EA7-4513-9A93-16DCC47747FD}"/>
                </a:ext>
              </a:extLst>
            </p:cNvPr>
            <p:cNvSpPr/>
            <p:nvPr/>
          </p:nvSpPr>
          <p:spPr>
            <a:xfrm>
              <a:off x="3031958"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35AEAE75-45BA-4967-89B0-60C9877F377E}"/>
                </a:ext>
              </a:extLst>
            </p:cNvPr>
            <p:cNvSpPr/>
            <p:nvPr/>
          </p:nvSpPr>
          <p:spPr>
            <a:xfrm rot="10800000">
              <a:off x="4572000"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F8F6B9FD-8541-49FF-A8DB-10F399B7F916}"/>
              </a:ext>
            </a:extLst>
          </p:cNvPr>
          <p:cNvGrpSpPr/>
          <p:nvPr/>
        </p:nvGrpSpPr>
        <p:grpSpPr>
          <a:xfrm>
            <a:off x="5889074" y="1949439"/>
            <a:ext cx="152252" cy="1117609"/>
            <a:chOff x="3031958" y="1419726"/>
            <a:chExt cx="3080084" cy="2261937"/>
          </a:xfrm>
        </p:grpSpPr>
        <p:sp>
          <p:nvSpPr>
            <p:cNvPr id="43" name="Arc 42">
              <a:extLst>
                <a:ext uri="{FF2B5EF4-FFF2-40B4-BE49-F238E27FC236}">
                  <a16:creationId xmlns:a16="http://schemas.microsoft.com/office/drawing/2014/main" id="{3483FE0A-A1CA-4851-BAE9-DFCE625BB832}"/>
                </a:ext>
              </a:extLst>
            </p:cNvPr>
            <p:cNvSpPr/>
            <p:nvPr/>
          </p:nvSpPr>
          <p:spPr>
            <a:xfrm>
              <a:off x="3031958"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07457E9D-B0DB-4203-A242-DBA8612165DA}"/>
                </a:ext>
              </a:extLst>
            </p:cNvPr>
            <p:cNvSpPr/>
            <p:nvPr/>
          </p:nvSpPr>
          <p:spPr>
            <a:xfrm rot="10800000">
              <a:off x="4572000"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391EC7D3-C0DA-4A4F-9B28-49A893D63275}"/>
              </a:ext>
            </a:extLst>
          </p:cNvPr>
          <p:cNvGrpSpPr/>
          <p:nvPr/>
        </p:nvGrpSpPr>
        <p:grpSpPr>
          <a:xfrm flipV="1">
            <a:off x="6374292" y="1727198"/>
            <a:ext cx="82452" cy="1339800"/>
            <a:chOff x="3031958" y="1419726"/>
            <a:chExt cx="3080084" cy="2261937"/>
          </a:xfrm>
        </p:grpSpPr>
        <p:sp>
          <p:nvSpPr>
            <p:cNvPr id="46" name="Arc 45">
              <a:extLst>
                <a:ext uri="{FF2B5EF4-FFF2-40B4-BE49-F238E27FC236}">
                  <a16:creationId xmlns:a16="http://schemas.microsoft.com/office/drawing/2014/main" id="{3E513985-8B73-4335-AB96-727B4548A17F}"/>
                </a:ext>
              </a:extLst>
            </p:cNvPr>
            <p:cNvSpPr/>
            <p:nvPr/>
          </p:nvSpPr>
          <p:spPr>
            <a:xfrm>
              <a:off x="3031958"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a:extLst>
                <a:ext uri="{FF2B5EF4-FFF2-40B4-BE49-F238E27FC236}">
                  <a16:creationId xmlns:a16="http://schemas.microsoft.com/office/drawing/2014/main" id="{9DE8659D-0FEE-42BB-BC4E-F7DDB26CE591}"/>
                </a:ext>
              </a:extLst>
            </p:cNvPr>
            <p:cNvSpPr/>
            <p:nvPr/>
          </p:nvSpPr>
          <p:spPr>
            <a:xfrm rot="10800000">
              <a:off x="4572000"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E79D9F2D-634B-4038-B462-ECCD89EEFCF9}"/>
              </a:ext>
            </a:extLst>
          </p:cNvPr>
          <p:cNvGrpSpPr/>
          <p:nvPr/>
        </p:nvGrpSpPr>
        <p:grpSpPr>
          <a:xfrm>
            <a:off x="7170123" y="1727147"/>
            <a:ext cx="404142" cy="2554563"/>
            <a:chOff x="3031958" y="1419726"/>
            <a:chExt cx="3080084" cy="2261937"/>
          </a:xfrm>
        </p:grpSpPr>
        <p:sp>
          <p:nvSpPr>
            <p:cNvPr id="52" name="Arc 51">
              <a:extLst>
                <a:ext uri="{FF2B5EF4-FFF2-40B4-BE49-F238E27FC236}">
                  <a16:creationId xmlns:a16="http://schemas.microsoft.com/office/drawing/2014/main" id="{ECC1289A-5B74-45C8-810A-773ED6CA2C62}"/>
                </a:ext>
              </a:extLst>
            </p:cNvPr>
            <p:cNvSpPr/>
            <p:nvPr/>
          </p:nvSpPr>
          <p:spPr>
            <a:xfrm>
              <a:off x="3031958"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a:extLst>
                <a:ext uri="{FF2B5EF4-FFF2-40B4-BE49-F238E27FC236}">
                  <a16:creationId xmlns:a16="http://schemas.microsoft.com/office/drawing/2014/main" id="{E9FB8C10-36B2-468E-BE25-59C67B1F22C6}"/>
                </a:ext>
              </a:extLst>
            </p:cNvPr>
            <p:cNvSpPr/>
            <p:nvPr/>
          </p:nvSpPr>
          <p:spPr>
            <a:xfrm rot="10800000">
              <a:off x="4572000"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5D98C5E8-D487-4C35-BF70-3CE8F115C649}"/>
              </a:ext>
            </a:extLst>
          </p:cNvPr>
          <p:cNvGrpSpPr/>
          <p:nvPr/>
        </p:nvGrpSpPr>
        <p:grpSpPr>
          <a:xfrm flipV="1">
            <a:off x="8503422" y="2757712"/>
            <a:ext cx="302778" cy="1523994"/>
            <a:chOff x="3031958" y="1419726"/>
            <a:chExt cx="3080084" cy="2261937"/>
          </a:xfrm>
        </p:grpSpPr>
        <p:sp>
          <p:nvSpPr>
            <p:cNvPr id="55" name="Arc 54">
              <a:extLst>
                <a:ext uri="{FF2B5EF4-FFF2-40B4-BE49-F238E27FC236}">
                  <a16:creationId xmlns:a16="http://schemas.microsoft.com/office/drawing/2014/main" id="{BCF6DAD7-3544-4BAB-8465-143083885660}"/>
                </a:ext>
              </a:extLst>
            </p:cNvPr>
            <p:cNvSpPr/>
            <p:nvPr/>
          </p:nvSpPr>
          <p:spPr>
            <a:xfrm>
              <a:off x="3031958"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a:extLst>
                <a:ext uri="{FF2B5EF4-FFF2-40B4-BE49-F238E27FC236}">
                  <a16:creationId xmlns:a16="http://schemas.microsoft.com/office/drawing/2014/main" id="{9DFA25CD-A826-44D2-A2D3-794E0BD5C5C3}"/>
                </a:ext>
              </a:extLst>
            </p:cNvPr>
            <p:cNvSpPr/>
            <p:nvPr/>
          </p:nvSpPr>
          <p:spPr>
            <a:xfrm rot="10800000">
              <a:off x="4572000" y="1419726"/>
              <a:ext cx="1540042" cy="2261937"/>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58" name="Straight Connector 57">
            <a:extLst>
              <a:ext uri="{FF2B5EF4-FFF2-40B4-BE49-F238E27FC236}">
                <a16:creationId xmlns:a16="http://schemas.microsoft.com/office/drawing/2014/main" id="{ED4DA98B-7BCF-441B-8C8A-3364239C24AF}"/>
              </a:ext>
            </a:extLst>
          </p:cNvPr>
          <p:cNvCxnSpPr>
            <a:cxnSpLocks/>
            <a:endCxn id="37" idx="0"/>
          </p:cNvCxnSpPr>
          <p:nvPr/>
        </p:nvCxnSpPr>
        <p:spPr>
          <a:xfrm flipV="1">
            <a:off x="2436647" y="3778410"/>
            <a:ext cx="759432" cy="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552E0FD-72AA-4365-BBAB-370B1FF26704}"/>
              </a:ext>
            </a:extLst>
          </p:cNvPr>
          <p:cNvCxnSpPr>
            <a:cxnSpLocks/>
            <a:stCxn id="38" idx="0"/>
            <a:endCxn id="28" idx="0"/>
          </p:cNvCxnSpPr>
          <p:nvPr/>
        </p:nvCxnSpPr>
        <p:spPr>
          <a:xfrm>
            <a:off x="3357121" y="2518271"/>
            <a:ext cx="1170800" cy="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F533B45-39AC-4522-B718-EE9298D8E0F5}"/>
              </a:ext>
            </a:extLst>
          </p:cNvPr>
          <p:cNvCxnSpPr>
            <a:cxnSpLocks/>
            <a:stCxn id="29" idx="0"/>
            <a:endCxn id="40" idx="0"/>
          </p:cNvCxnSpPr>
          <p:nvPr/>
        </p:nvCxnSpPr>
        <p:spPr>
          <a:xfrm flipV="1">
            <a:off x="4699147" y="4780204"/>
            <a:ext cx="716627" cy="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26CD42B-AD5B-4F25-94B4-15E5AA544CFE}"/>
              </a:ext>
            </a:extLst>
          </p:cNvPr>
          <p:cNvCxnSpPr>
            <a:cxnSpLocks/>
            <a:stCxn id="41" idx="0"/>
            <a:endCxn id="43" idx="0"/>
          </p:cNvCxnSpPr>
          <p:nvPr/>
        </p:nvCxnSpPr>
        <p:spPr>
          <a:xfrm flipV="1">
            <a:off x="5478960" y="1949439"/>
            <a:ext cx="448177" cy="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893F980-0E88-4432-972E-52B09D3A7A03}"/>
              </a:ext>
            </a:extLst>
          </p:cNvPr>
          <p:cNvCxnSpPr>
            <a:cxnSpLocks/>
            <a:stCxn id="44" idx="0"/>
            <a:endCxn id="46" idx="0"/>
          </p:cNvCxnSpPr>
          <p:nvPr/>
        </p:nvCxnSpPr>
        <p:spPr>
          <a:xfrm flipV="1">
            <a:off x="6003263" y="3066998"/>
            <a:ext cx="391642" cy="5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5AB8D25-CBBF-4308-A52F-05B44A26BA47}"/>
              </a:ext>
            </a:extLst>
          </p:cNvPr>
          <p:cNvCxnSpPr>
            <a:cxnSpLocks/>
            <a:stCxn id="47" idx="0"/>
            <a:endCxn id="52" idx="0"/>
          </p:cNvCxnSpPr>
          <p:nvPr/>
        </p:nvCxnSpPr>
        <p:spPr>
          <a:xfrm flipV="1">
            <a:off x="6436131" y="1727147"/>
            <a:ext cx="835027" cy="5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68C6A2-5C71-4BE5-9839-B035423068FB}"/>
              </a:ext>
            </a:extLst>
          </p:cNvPr>
          <p:cNvCxnSpPr>
            <a:cxnSpLocks/>
            <a:stCxn id="53" idx="0"/>
            <a:endCxn id="55" idx="0"/>
          </p:cNvCxnSpPr>
          <p:nvPr/>
        </p:nvCxnSpPr>
        <p:spPr>
          <a:xfrm flipV="1">
            <a:off x="7473230" y="4281706"/>
            <a:ext cx="1105886" cy="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A9EAAC7-AE33-49CA-83EA-0DFB260E0208}"/>
              </a:ext>
            </a:extLst>
          </p:cNvPr>
          <p:cNvCxnSpPr>
            <a:cxnSpLocks/>
            <a:stCxn id="56" idx="0"/>
          </p:cNvCxnSpPr>
          <p:nvPr/>
        </p:nvCxnSpPr>
        <p:spPr>
          <a:xfrm>
            <a:off x="8730506" y="2757712"/>
            <a:ext cx="808782"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269588C-00C6-47C7-B850-9A2F4216FD7C}"/>
              </a:ext>
            </a:extLst>
          </p:cNvPr>
          <p:cNvSpPr txBox="1"/>
          <p:nvPr/>
        </p:nvSpPr>
        <p:spPr>
          <a:xfrm>
            <a:off x="7353300" y="5346579"/>
            <a:ext cx="2122889" cy="461665"/>
          </a:xfrm>
          <a:prstGeom prst="rect">
            <a:avLst/>
          </a:prstGeom>
          <a:noFill/>
        </p:spPr>
        <p:txBody>
          <a:bodyPr wrap="none" rtlCol="0">
            <a:spAutoFit/>
          </a:bodyPr>
          <a:lstStyle/>
          <a:p>
            <a:r>
              <a:rPr lang="en-US" sz="2400" dirty="0"/>
              <a:t>Simulated Time</a:t>
            </a:r>
          </a:p>
        </p:txBody>
      </p:sp>
      <p:sp>
        <p:nvSpPr>
          <p:cNvPr id="35" name="TextBox 34">
            <a:extLst>
              <a:ext uri="{FF2B5EF4-FFF2-40B4-BE49-F238E27FC236}">
                <a16:creationId xmlns:a16="http://schemas.microsoft.com/office/drawing/2014/main" id="{C145A260-8389-4500-AD25-29B490D8435C}"/>
              </a:ext>
            </a:extLst>
          </p:cNvPr>
          <p:cNvSpPr txBox="1"/>
          <p:nvPr/>
        </p:nvSpPr>
        <p:spPr>
          <a:xfrm>
            <a:off x="1593899" y="1806573"/>
            <a:ext cx="822276" cy="461665"/>
          </a:xfrm>
          <a:prstGeom prst="rect">
            <a:avLst/>
          </a:prstGeom>
          <a:noFill/>
        </p:spPr>
        <p:txBody>
          <a:bodyPr wrap="none" rtlCol="0">
            <a:spAutoFit/>
          </a:bodyPr>
          <a:lstStyle/>
          <a:p>
            <a:r>
              <a:rPr lang="en-US" sz="2400" dirty="0"/>
              <a:t>State</a:t>
            </a:r>
          </a:p>
        </p:txBody>
      </p:sp>
    </p:spTree>
    <p:extLst>
      <p:ext uri="{BB962C8B-B14F-4D97-AF65-F5344CB8AC3E}">
        <p14:creationId xmlns:p14="http://schemas.microsoft.com/office/powerpoint/2010/main" val="592621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41</a:t>
            </a:fld>
            <a:endParaRPr lang="en-US"/>
          </a:p>
        </p:txBody>
      </p:sp>
      <p:cxnSp>
        <p:nvCxnSpPr>
          <p:cNvPr id="11" name="Straight Arrow Connector 10">
            <a:extLst>
              <a:ext uri="{FF2B5EF4-FFF2-40B4-BE49-F238E27FC236}">
                <a16:creationId xmlns:a16="http://schemas.microsoft.com/office/drawing/2014/main" id="{FE36D17E-A44A-4E38-9C04-863181D9F994}"/>
              </a:ext>
            </a:extLst>
          </p:cNvPr>
          <p:cNvCxnSpPr>
            <a:cxnSpLocks/>
          </p:cNvCxnSpPr>
          <p:nvPr/>
        </p:nvCxnSpPr>
        <p:spPr>
          <a:xfrm>
            <a:off x="2416175" y="5260139"/>
            <a:ext cx="7340767"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24366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DCDA54FE-B22D-407D-B632-9C7D3011EB65}"/>
              </a:ext>
            </a:extLst>
          </p:cNvPr>
          <p:cNvGrpSpPr/>
          <p:nvPr/>
        </p:nvGrpSpPr>
        <p:grpSpPr>
          <a:xfrm>
            <a:off x="4587680" y="2518276"/>
            <a:ext cx="51708" cy="2261936"/>
            <a:chOff x="3031958" y="1419726"/>
            <a:chExt cx="3080084" cy="2261937"/>
          </a:xfrm>
        </p:grpSpPr>
        <p:sp>
          <p:nvSpPr>
            <p:cNvPr id="28" name="Arc 27">
              <a:extLst>
                <a:ext uri="{FF2B5EF4-FFF2-40B4-BE49-F238E27FC236}">
                  <a16:creationId xmlns:a16="http://schemas.microsoft.com/office/drawing/2014/main" id="{479B4FF6-2499-4929-B8CD-18D26FBFF020}"/>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FA2F000C-833C-4F1D-89D5-C92C54F97CFB}"/>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A91C64D7-30EB-4BF6-B76A-617EEAAD1915}"/>
              </a:ext>
            </a:extLst>
          </p:cNvPr>
          <p:cNvGrpSpPr/>
          <p:nvPr/>
        </p:nvGrpSpPr>
        <p:grpSpPr>
          <a:xfrm flipV="1">
            <a:off x="3252284" y="2518270"/>
            <a:ext cx="48632" cy="1260139"/>
            <a:chOff x="3031958" y="1419726"/>
            <a:chExt cx="3080084" cy="2261937"/>
          </a:xfrm>
        </p:grpSpPr>
        <p:sp>
          <p:nvSpPr>
            <p:cNvPr id="37" name="Arc 36">
              <a:extLst>
                <a:ext uri="{FF2B5EF4-FFF2-40B4-BE49-F238E27FC236}">
                  <a16:creationId xmlns:a16="http://schemas.microsoft.com/office/drawing/2014/main" id="{33F3694E-C0D6-49EC-9632-AD88E64E0A11}"/>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FA12194D-B7CD-4AB9-9D40-A14A76EE5FD7}"/>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54B2E85C-BC2D-4859-BD99-922CDBFF4E1A}"/>
              </a:ext>
            </a:extLst>
          </p:cNvPr>
          <p:cNvGrpSpPr/>
          <p:nvPr/>
        </p:nvGrpSpPr>
        <p:grpSpPr>
          <a:xfrm flipV="1">
            <a:off x="5424507" y="1949448"/>
            <a:ext cx="45720" cy="2830756"/>
            <a:chOff x="3031958" y="1419726"/>
            <a:chExt cx="3080084" cy="2261937"/>
          </a:xfrm>
        </p:grpSpPr>
        <p:sp>
          <p:nvSpPr>
            <p:cNvPr id="40" name="Arc 39">
              <a:extLst>
                <a:ext uri="{FF2B5EF4-FFF2-40B4-BE49-F238E27FC236}">
                  <a16:creationId xmlns:a16="http://schemas.microsoft.com/office/drawing/2014/main" id="{628F4128-6EA7-4513-9A93-16DCC47747FD}"/>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35AEAE75-45BA-4967-89B0-60C9877F377E}"/>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F8F6B9FD-8541-49FF-A8DB-10F399B7F916}"/>
              </a:ext>
            </a:extLst>
          </p:cNvPr>
          <p:cNvGrpSpPr/>
          <p:nvPr/>
        </p:nvGrpSpPr>
        <p:grpSpPr>
          <a:xfrm>
            <a:off x="5942340" y="1949439"/>
            <a:ext cx="45720" cy="1117609"/>
            <a:chOff x="3031958" y="1419726"/>
            <a:chExt cx="3080084" cy="2261937"/>
          </a:xfrm>
        </p:grpSpPr>
        <p:sp>
          <p:nvSpPr>
            <p:cNvPr id="43" name="Arc 42">
              <a:extLst>
                <a:ext uri="{FF2B5EF4-FFF2-40B4-BE49-F238E27FC236}">
                  <a16:creationId xmlns:a16="http://schemas.microsoft.com/office/drawing/2014/main" id="{3483FE0A-A1CA-4851-BAE9-DFCE625BB832}"/>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07457E9D-B0DB-4203-A242-DBA8612165DA}"/>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391EC7D3-C0DA-4A4F-9B28-49A893D63275}"/>
              </a:ext>
            </a:extLst>
          </p:cNvPr>
          <p:cNvGrpSpPr/>
          <p:nvPr/>
        </p:nvGrpSpPr>
        <p:grpSpPr>
          <a:xfrm flipV="1">
            <a:off x="6392658" y="1727198"/>
            <a:ext cx="45720" cy="1339800"/>
            <a:chOff x="3031958" y="1419726"/>
            <a:chExt cx="3080084" cy="2261937"/>
          </a:xfrm>
        </p:grpSpPr>
        <p:sp>
          <p:nvSpPr>
            <p:cNvPr id="46" name="Arc 45">
              <a:extLst>
                <a:ext uri="{FF2B5EF4-FFF2-40B4-BE49-F238E27FC236}">
                  <a16:creationId xmlns:a16="http://schemas.microsoft.com/office/drawing/2014/main" id="{3E513985-8B73-4335-AB96-727B4548A17F}"/>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a:extLst>
                <a:ext uri="{FF2B5EF4-FFF2-40B4-BE49-F238E27FC236}">
                  <a16:creationId xmlns:a16="http://schemas.microsoft.com/office/drawing/2014/main" id="{9DE8659D-0FEE-42BB-BC4E-F7DDB26CE591}"/>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E79D9F2D-634B-4038-B462-ECCD89EEFCF9}"/>
              </a:ext>
            </a:extLst>
          </p:cNvPr>
          <p:cNvGrpSpPr/>
          <p:nvPr/>
        </p:nvGrpSpPr>
        <p:grpSpPr>
          <a:xfrm>
            <a:off x="7341682" y="1727147"/>
            <a:ext cx="61024" cy="2554563"/>
            <a:chOff x="3031958" y="1419726"/>
            <a:chExt cx="3080084" cy="2261937"/>
          </a:xfrm>
        </p:grpSpPr>
        <p:sp>
          <p:nvSpPr>
            <p:cNvPr id="52" name="Arc 51">
              <a:extLst>
                <a:ext uri="{FF2B5EF4-FFF2-40B4-BE49-F238E27FC236}">
                  <a16:creationId xmlns:a16="http://schemas.microsoft.com/office/drawing/2014/main" id="{ECC1289A-5B74-45C8-810A-773ED6CA2C62}"/>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a:extLst>
                <a:ext uri="{FF2B5EF4-FFF2-40B4-BE49-F238E27FC236}">
                  <a16:creationId xmlns:a16="http://schemas.microsoft.com/office/drawing/2014/main" id="{E9FB8C10-36B2-468E-BE25-59C67B1F22C6}"/>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5D98C5E8-D487-4C35-BF70-3CE8F115C649}"/>
              </a:ext>
            </a:extLst>
          </p:cNvPr>
          <p:cNvGrpSpPr/>
          <p:nvPr/>
        </p:nvGrpSpPr>
        <p:grpSpPr>
          <a:xfrm flipV="1">
            <a:off x="8631951" y="2757712"/>
            <a:ext cx="45720" cy="1523994"/>
            <a:chOff x="3031958" y="1419726"/>
            <a:chExt cx="3080084" cy="2261937"/>
          </a:xfrm>
        </p:grpSpPr>
        <p:sp>
          <p:nvSpPr>
            <p:cNvPr id="55" name="Arc 54">
              <a:extLst>
                <a:ext uri="{FF2B5EF4-FFF2-40B4-BE49-F238E27FC236}">
                  <a16:creationId xmlns:a16="http://schemas.microsoft.com/office/drawing/2014/main" id="{BCF6DAD7-3544-4BAB-8465-143083885660}"/>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a:extLst>
                <a:ext uri="{FF2B5EF4-FFF2-40B4-BE49-F238E27FC236}">
                  <a16:creationId xmlns:a16="http://schemas.microsoft.com/office/drawing/2014/main" id="{9DFA25CD-A826-44D2-A2D3-794E0BD5C5C3}"/>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58" name="Straight Connector 57">
            <a:extLst>
              <a:ext uri="{FF2B5EF4-FFF2-40B4-BE49-F238E27FC236}">
                <a16:creationId xmlns:a16="http://schemas.microsoft.com/office/drawing/2014/main" id="{ED4DA98B-7BCF-441B-8C8A-3364239C24AF}"/>
              </a:ext>
            </a:extLst>
          </p:cNvPr>
          <p:cNvCxnSpPr>
            <a:cxnSpLocks/>
          </p:cNvCxnSpPr>
          <p:nvPr/>
        </p:nvCxnSpPr>
        <p:spPr>
          <a:xfrm flipV="1">
            <a:off x="2416175" y="3778409"/>
            <a:ext cx="827795" cy="1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552E0FD-72AA-4365-BBAB-370B1FF26704}"/>
              </a:ext>
            </a:extLst>
          </p:cNvPr>
          <p:cNvCxnSpPr>
            <a:cxnSpLocks/>
            <a:stCxn id="38" idx="0"/>
            <a:endCxn id="28" idx="0"/>
          </p:cNvCxnSpPr>
          <p:nvPr/>
        </p:nvCxnSpPr>
        <p:spPr>
          <a:xfrm>
            <a:off x="3288758" y="2518270"/>
            <a:ext cx="1311849" cy="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F533B45-39AC-4522-B718-EE9298D8E0F5}"/>
              </a:ext>
            </a:extLst>
          </p:cNvPr>
          <p:cNvCxnSpPr>
            <a:cxnSpLocks/>
            <a:stCxn id="29" idx="0"/>
            <a:endCxn id="40" idx="0"/>
          </p:cNvCxnSpPr>
          <p:nvPr/>
        </p:nvCxnSpPr>
        <p:spPr>
          <a:xfrm flipV="1">
            <a:off x="4626461" y="4780204"/>
            <a:ext cx="809476" cy="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26CD42B-AD5B-4F25-94B4-15E5AA544CFE}"/>
              </a:ext>
            </a:extLst>
          </p:cNvPr>
          <p:cNvCxnSpPr>
            <a:cxnSpLocks/>
            <a:stCxn id="41" idx="0"/>
            <a:endCxn id="43" idx="0"/>
          </p:cNvCxnSpPr>
          <p:nvPr/>
        </p:nvCxnSpPr>
        <p:spPr>
          <a:xfrm flipV="1">
            <a:off x="5458797" y="1949439"/>
            <a:ext cx="494973" cy="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893F980-0E88-4432-972E-52B09D3A7A03}"/>
              </a:ext>
            </a:extLst>
          </p:cNvPr>
          <p:cNvCxnSpPr>
            <a:cxnSpLocks/>
            <a:stCxn id="44" idx="0"/>
            <a:endCxn id="46" idx="0"/>
          </p:cNvCxnSpPr>
          <p:nvPr/>
        </p:nvCxnSpPr>
        <p:spPr>
          <a:xfrm flipV="1">
            <a:off x="5976630" y="3066998"/>
            <a:ext cx="427458" cy="5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5AB8D25-CBBF-4308-A52F-05B44A26BA47}"/>
              </a:ext>
            </a:extLst>
          </p:cNvPr>
          <p:cNvCxnSpPr>
            <a:cxnSpLocks/>
            <a:stCxn id="47" idx="0"/>
            <a:endCxn id="52" idx="0"/>
          </p:cNvCxnSpPr>
          <p:nvPr/>
        </p:nvCxnSpPr>
        <p:spPr>
          <a:xfrm flipV="1">
            <a:off x="6426948" y="1727147"/>
            <a:ext cx="929990" cy="5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68C6A2-5C71-4BE5-9839-B035423068FB}"/>
              </a:ext>
            </a:extLst>
          </p:cNvPr>
          <p:cNvCxnSpPr>
            <a:cxnSpLocks/>
            <a:stCxn id="53" idx="0"/>
            <a:endCxn id="55" idx="0"/>
          </p:cNvCxnSpPr>
          <p:nvPr/>
        </p:nvCxnSpPr>
        <p:spPr>
          <a:xfrm flipV="1">
            <a:off x="7387450" y="4281706"/>
            <a:ext cx="1255931" cy="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A9EAAC7-AE33-49CA-83EA-0DFB260E0208}"/>
              </a:ext>
            </a:extLst>
          </p:cNvPr>
          <p:cNvCxnSpPr>
            <a:cxnSpLocks/>
            <a:stCxn id="56" idx="0"/>
          </p:cNvCxnSpPr>
          <p:nvPr/>
        </p:nvCxnSpPr>
        <p:spPr>
          <a:xfrm>
            <a:off x="8666241" y="2757712"/>
            <a:ext cx="87304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99D8225-5468-4CE4-81E2-F5CD1DC228D0}"/>
              </a:ext>
            </a:extLst>
          </p:cNvPr>
          <p:cNvSpPr txBox="1"/>
          <p:nvPr/>
        </p:nvSpPr>
        <p:spPr>
          <a:xfrm>
            <a:off x="7353300" y="5346579"/>
            <a:ext cx="2122889" cy="461665"/>
          </a:xfrm>
          <a:prstGeom prst="rect">
            <a:avLst/>
          </a:prstGeom>
          <a:noFill/>
        </p:spPr>
        <p:txBody>
          <a:bodyPr wrap="none" rtlCol="0">
            <a:spAutoFit/>
          </a:bodyPr>
          <a:lstStyle/>
          <a:p>
            <a:r>
              <a:rPr lang="en-US" sz="2400" dirty="0"/>
              <a:t>Simulated Time</a:t>
            </a:r>
          </a:p>
        </p:txBody>
      </p:sp>
      <p:sp>
        <p:nvSpPr>
          <p:cNvPr id="35" name="TextBox 34">
            <a:extLst>
              <a:ext uri="{FF2B5EF4-FFF2-40B4-BE49-F238E27FC236}">
                <a16:creationId xmlns:a16="http://schemas.microsoft.com/office/drawing/2014/main" id="{69742FD7-338A-426D-9E9E-EED26F2FCA4B}"/>
              </a:ext>
            </a:extLst>
          </p:cNvPr>
          <p:cNvSpPr txBox="1"/>
          <p:nvPr/>
        </p:nvSpPr>
        <p:spPr>
          <a:xfrm>
            <a:off x="1593899" y="1806573"/>
            <a:ext cx="822276" cy="461665"/>
          </a:xfrm>
          <a:prstGeom prst="rect">
            <a:avLst/>
          </a:prstGeom>
          <a:noFill/>
        </p:spPr>
        <p:txBody>
          <a:bodyPr wrap="none" rtlCol="0">
            <a:spAutoFit/>
          </a:bodyPr>
          <a:lstStyle/>
          <a:p>
            <a:r>
              <a:rPr lang="en-US" sz="2400" dirty="0"/>
              <a:t>State</a:t>
            </a:r>
          </a:p>
        </p:txBody>
      </p:sp>
    </p:spTree>
    <p:extLst>
      <p:ext uri="{BB962C8B-B14F-4D97-AF65-F5344CB8AC3E}">
        <p14:creationId xmlns:p14="http://schemas.microsoft.com/office/powerpoint/2010/main" val="141541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109F33F-6659-4C99-9B06-371DA17F2382}"/>
              </a:ext>
            </a:extLst>
          </p:cNvPr>
          <p:cNvSpPr/>
          <p:nvPr/>
        </p:nvSpPr>
        <p:spPr>
          <a:xfrm>
            <a:off x="3358030" y="1604125"/>
            <a:ext cx="926028"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8E7BA057-C6CF-4CC3-86EB-234042D3C774}"/>
              </a:ext>
            </a:extLst>
          </p:cNvPr>
          <p:cNvSpPr/>
          <p:nvPr/>
        </p:nvSpPr>
        <p:spPr>
          <a:xfrm>
            <a:off x="5192816" y="1604125"/>
            <a:ext cx="913241"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BDC98FDF-4E65-4E85-ABAE-97C8953DE291}"/>
              </a:ext>
            </a:extLst>
          </p:cNvPr>
          <p:cNvSpPr/>
          <p:nvPr/>
        </p:nvSpPr>
        <p:spPr>
          <a:xfrm>
            <a:off x="7014442" y="1603376"/>
            <a:ext cx="922808"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62DF68F-289A-4D7A-BAAE-706CD88CFC62}"/>
              </a:ext>
            </a:extLst>
          </p:cNvPr>
          <p:cNvSpPr/>
          <p:nvPr/>
        </p:nvSpPr>
        <p:spPr>
          <a:xfrm>
            <a:off x="8855020" y="1604000"/>
            <a:ext cx="683951"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83B50981-A012-41F2-8602-9D1CAAECB2C7}"/>
              </a:ext>
            </a:extLst>
          </p:cNvPr>
          <p:cNvGrpSpPr/>
          <p:nvPr/>
        </p:nvGrpSpPr>
        <p:grpSpPr>
          <a:xfrm>
            <a:off x="4260020" y="2518276"/>
            <a:ext cx="51708" cy="2261936"/>
            <a:chOff x="3031958" y="1419726"/>
            <a:chExt cx="3080084" cy="2261937"/>
          </a:xfrm>
        </p:grpSpPr>
        <p:sp>
          <p:nvSpPr>
            <p:cNvPr id="35" name="Arc 34">
              <a:extLst>
                <a:ext uri="{FF2B5EF4-FFF2-40B4-BE49-F238E27FC236}">
                  <a16:creationId xmlns:a16="http://schemas.microsoft.com/office/drawing/2014/main" id="{31EF4411-5018-434F-A77B-B5A116619BDB}"/>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a:extLst>
                <a:ext uri="{FF2B5EF4-FFF2-40B4-BE49-F238E27FC236}">
                  <a16:creationId xmlns:a16="http://schemas.microsoft.com/office/drawing/2014/main" id="{3009DFC3-662C-4757-A978-69361A067147}"/>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67665237-3FF3-4D8C-BFDB-14EC9542DCC8}"/>
              </a:ext>
            </a:extLst>
          </p:cNvPr>
          <p:cNvGrpSpPr/>
          <p:nvPr/>
        </p:nvGrpSpPr>
        <p:grpSpPr>
          <a:xfrm flipV="1">
            <a:off x="3328484" y="2518270"/>
            <a:ext cx="48632" cy="1260139"/>
            <a:chOff x="3031958" y="1419726"/>
            <a:chExt cx="3080084" cy="2261937"/>
          </a:xfrm>
        </p:grpSpPr>
        <p:sp>
          <p:nvSpPr>
            <p:cNvPr id="50" name="Arc 49">
              <a:extLst>
                <a:ext uri="{FF2B5EF4-FFF2-40B4-BE49-F238E27FC236}">
                  <a16:creationId xmlns:a16="http://schemas.microsoft.com/office/drawing/2014/main" id="{AC7D6316-6859-46CC-B2A6-EEDF98331D0A}"/>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72FE9968-D17F-4857-A982-CF9A01CD2F1E}"/>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61AB1B35-251D-4173-BAD3-AD516B9ADE50}"/>
              </a:ext>
            </a:extLst>
          </p:cNvPr>
          <p:cNvGrpSpPr/>
          <p:nvPr/>
        </p:nvGrpSpPr>
        <p:grpSpPr>
          <a:xfrm flipV="1">
            <a:off x="5165427" y="1949448"/>
            <a:ext cx="45720" cy="2830756"/>
            <a:chOff x="3031958" y="1419726"/>
            <a:chExt cx="3080084" cy="2261937"/>
          </a:xfrm>
        </p:grpSpPr>
        <p:sp>
          <p:nvSpPr>
            <p:cNvPr id="60" name="Arc 59">
              <a:extLst>
                <a:ext uri="{FF2B5EF4-FFF2-40B4-BE49-F238E27FC236}">
                  <a16:creationId xmlns:a16="http://schemas.microsoft.com/office/drawing/2014/main" id="{6CA8010D-1313-4B60-BB9B-CC6441AFF85B}"/>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CBAD0BB0-BA63-4DED-A394-70166B198293}"/>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EC8151C5-D3B7-4BE4-878D-DBFF75F6C39C}"/>
              </a:ext>
            </a:extLst>
          </p:cNvPr>
          <p:cNvGrpSpPr/>
          <p:nvPr/>
        </p:nvGrpSpPr>
        <p:grpSpPr>
          <a:xfrm>
            <a:off x="6079500" y="1949439"/>
            <a:ext cx="45720" cy="1117609"/>
            <a:chOff x="3031958" y="1419726"/>
            <a:chExt cx="3080084" cy="2261937"/>
          </a:xfrm>
        </p:grpSpPr>
        <p:sp>
          <p:nvSpPr>
            <p:cNvPr id="64" name="Arc 63">
              <a:extLst>
                <a:ext uri="{FF2B5EF4-FFF2-40B4-BE49-F238E27FC236}">
                  <a16:creationId xmlns:a16="http://schemas.microsoft.com/office/drawing/2014/main" id="{0CFABAA3-33B8-49F7-AC87-F437ED5E4D67}"/>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a:extLst>
                <a:ext uri="{FF2B5EF4-FFF2-40B4-BE49-F238E27FC236}">
                  <a16:creationId xmlns:a16="http://schemas.microsoft.com/office/drawing/2014/main" id="{B5A68606-6F2C-4128-9232-24372E508E4E}"/>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5DCAE301-6D12-4B90-A06B-8614AFF46490}"/>
              </a:ext>
            </a:extLst>
          </p:cNvPr>
          <p:cNvGrpSpPr/>
          <p:nvPr/>
        </p:nvGrpSpPr>
        <p:grpSpPr>
          <a:xfrm flipV="1">
            <a:off x="6994638" y="1727198"/>
            <a:ext cx="45720" cy="1339800"/>
            <a:chOff x="3031958" y="1419726"/>
            <a:chExt cx="3080084" cy="2261937"/>
          </a:xfrm>
        </p:grpSpPr>
        <p:sp>
          <p:nvSpPr>
            <p:cNvPr id="69" name="Arc 68">
              <a:extLst>
                <a:ext uri="{FF2B5EF4-FFF2-40B4-BE49-F238E27FC236}">
                  <a16:creationId xmlns:a16="http://schemas.microsoft.com/office/drawing/2014/main" id="{B171903A-A244-45B2-BE96-188EED35240E}"/>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DDB47A20-5A2F-4297-A129-44105903F479}"/>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762D052B-8E59-4B0A-8209-356849FAB567}"/>
              </a:ext>
            </a:extLst>
          </p:cNvPr>
          <p:cNvGrpSpPr/>
          <p:nvPr/>
        </p:nvGrpSpPr>
        <p:grpSpPr>
          <a:xfrm>
            <a:off x="7897942" y="1727147"/>
            <a:ext cx="61024" cy="2554563"/>
            <a:chOff x="3031958" y="1419726"/>
            <a:chExt cx="3080084" cy="2261937"/>
          </a:xfrm>
        </p:grpSpPr>
        <p:sp>
          <p:nvSpPr>
            <p:cNvPr id="73" name="Arc 72">
              <a:extLst>
                <a:ext uri="{FF2B5EF4-FFF2-40B4-BE49-F238E27FC236}">
                  <a16:creationId xmlns:a16="http://schemas.microsoft.com/office/drawing/2014/main" id="{1B27F8BF-052C-402F-B656-82C350FECACA}"/>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a:extLst>
                <a:ext uri="{FF2B5EF4-FFF2-40B4-BE49-F238E27FC236}">
                  <a16:creationId xmlns:a16="http://schemas.microsoft.com/office/drawing/2014/main" id="{09ECC25A-3C07-42C0-94D7-E7A23826676C}"/>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B3752BC0-876B-4D1A-B9CA-521DE2C8CD05}"/>
              </a:ext>
            </a:extLst>
          </p:cNvPr>
          <p:cNvGrpSpPr/>
          <p:nvPr/>
        </p:nvGrpSpPr>
        <p:grpSpPr>
          <a:xfrm flipV="1">
            <a:off x="8822451" y="2757712"/>
            <a:ext cx="45720" cy="1523994"/>
            <a:chOff x="3031958" y="1419726"/>
            <a:chExt cx="3080084" cy="2261937"/>
          </a:xfrm>
        </p:grpSpPr>
        <p:sp>
          <p:nvSpPr>
            <p:cNvPr id="78" name="Arc 77">
              <a:extLst>
                <a:ext uri="{FF2B5EF4-FFF2-40B4-BE49-F238E27FC236}">
                  <a16:creationId xmlns:a16="http://schemas.microsoft.com/office/drawing/2014/main" id="{C10BED18-6EF1-4A82-BE48-34A94224FB67}"/>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Arc 78">
              <a:extLst>
                <a:ext uri="{FF2B5EF4-FFF2-40B4-BE49-F238E27FC236}">
                  <a16:creationId xmlns:a16="http://schemas.microsoft.com/office/drawing/2014/main" id="{C18761A5-88AB-4FE2-B7DB-F513623563FA}"/>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82" name="Straight Connector 81">
            <a:extLst>
              <a:ext uri="{FF2B5EF4-FFF2-40B4-BE49-F238E27FC236}">
                <a16:creationId xmlns:a16="http://schemas.microsoft.com/office/drawing/2014/main" id="{B9BC47F2-5D3A-4797-9C7B-DF84B72B8982}"/>
              </a:ext>
            </a:extLst>
          </p:cNvPr>
          <p:cNvCxnSpPr>
            <a:cxnSpLocks/>
            <a:stCxn id="57" idx="0"/>
            <a:endCxn id="35" idx="0"/>
          </p:cNvCxnSpPr>
          <p:nvPr/>
        </p:nvCxnSpPr>
        <p:spPr>
          <a:xfrm>
            <a:off x="3364958" y="2518270"/>
            <a:ext cx="907989" cy="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FEF2439-8E7F-43A2-A161-72619524485C}"/>
              </a:ext>
            </a:extLst>
          </p:cNvPr>
          <p:cNvCxnSpPr>
            <a:cxnSpLocks/>
            <a:stCxn id="48" idx="0"/>
            <a:endCxn id="60" idx="0"/>
          </p:cNvCxnSpPr>
          <p:nvPr/>
        </p:nvCxnSpPr>
        <p:spPr>
          <a:xfrm flipV="1">
            <a:off x="4298801" y="4780204"/>
            <a:ext cx="878056" cy="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5C7D48-57B8-4E4B-9C1E-FD7101A30A80}"/>
              </a:ext>
            </a:extLst>
          </p:cNvPr>
          <p:cNvCxnSpPr>
            <a:cxnSpLocks/>
            <a:stCxn id="61" idx="0"/>
            <a:endCxn id="64" idx="0"/>
          </p:cNvCxnSpPr>
          <p:nvPr/>
        </p:nvCxnSpPr>
        <p:spPr>
          <a:xfrm flipV="1">
            <a:off x="5199717" y="1949439"/>
            <a:ext cx="891213" cy="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511238A-0263-47C2-9621-AC7D5BD1E526}"/>
              </a:ext>
            </a:extLst>
          </p:cNvPr>
          <p:cNvCxnSpPr>
            <a:cxnSpLocks/>
            <a:stCxn id="66" idx="0"/>
            <a:endCxn id="69" idx="0"/>
          </p:cNvCxnSpPr>
          <p:nvPr/>
        </p:nvCxnSpPr>
        <p:spPr>
          <a:xfrm flipV="1">
            <a:off x="6113790" y="3066998"/>
            <a:ext cx="892278" cy="5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4913835-1CEF-489B-84D3-B946C5C3DBC4}"/>
              </a:ext>
            </a:extLst>
          </p:cNvPr>
          <p:cNvCxnSpPr>
            <a:cxnSpLocks/>
            <a:stCxn id="70" idx="0"/>
            <a:endCxn id="73" idx="0"/>
          </p:cNvCxnSpPr>
          <p:nvPr/>
        </p:nvCxnSpPr>
        <p:spPr>
          <a:xfrm flipV="1">
            <a:off x="7028928" y="1727147"/>
            <a:ext cx="884270" cy="5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11D3399-E68F-436B-B213-A71528BBE985}"/>
              </a:ext>
            </a:extLst>
          </p:cNvPr>
          <p:cNvCxnSpPr>
            <a:cxnSpLocks/>
            <a:stCxn id="75" idx="0"/>
            <a:endCxn id="78" idx="0"/>
          </p:cNvCxnSpPr>
          <p:nvPr/>
        </p:nvCxnSpPr>
        <p:spPr>
          <a:xfrm flipV="1">
            <a:off x="7943710" y="4281706"/>
            <a:ext cx="890171" cy="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E4590C0-F9EF-42C0-BC90-4E74D3DE4240}"/>
              </a:ext>
            </a:extLst>
          </p:cNvPr>
          <p:cNvCxnSpPr>
            <a:cxnSpLocks/>
            <a:stCxn id="79" idx="0"/>
          </p:cNvCxnSpPr>
          <p:nvPr/>
        </p:nvCxnSpPr>
        <p:spPr>
          <a:xfrm>
            <a:off x="8856741" y="2757712"/>
            <a:ext cx="68254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42</a:t>
            </a:fld>
            <a:endParaRPr lang="en-US"/>
          </a:p>
        </p:txBody>
      </p: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24366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DB76B33-6874-41CF-A63B-043CA71DA6A7}"/>
              </a:ext>
            </a:extLst>
          </p:cNvPr>
          <p:cNvSpPr txBox="1"/>
          <p:nvPr/>
        </p:nvSpPr>
        <p:spPr>
          <a:xfrm>
            <a:off x="7764780" y="5346579"/>
            <a:ext cx="1709122" cy="461665"/>
          </a:xfrm>
          <a:prstGeom prst="rect">
            <a:avLst/>
          </a:prstGeom>
          <a:noFill/>
        </p:spPr>
        <p:txBody>
          <a:bodyPr wrap="none" rtlCol="0">
            <a:spAutoFit/>
          </a:bodyPr>
          <a:lstStyle/>
          <a:p>
            <a:r>
              <a:rPr lang="en-US" sz="2400" dirty="0"/>
              <a:t>Virtual Time</a:t>
            </a:r>
          </a:p>
        </p:txBody>
      </p:sp>
      <p:sp>
        <p:nvSpPr>
          <p:cNvPr id="90" name="TextBox 89">
            <a:extLst>
              <a:ext uri="{FF2B5EF4-FFF2-40B4-BE49-F238E27FC236}">
                <a16:creationId xmlns:a16="http://schemas.microsoft.com/office/drawing/2014/main" id="{94D73978-8CC4-42BF-A72C-1F802CB827FE}"/>
              </a:ext>
            </a:extLst>
          </p:cNvPr>
          <p:cNvSpPr txBox="1"/>
          <p:nvPr/>
        </p:nvSpPr>
        <p:spPr>
          <a:xfrm>
            <a:off x="1593899" y="1806573"/>
            <a:ext cx="822276" cy="461665"/>
          </a:xfrm>
          <a:prstGeom prst="rect">
            <a:avLst/>
          </a:prstGeom>
          <a:noFill/>
        </p:spPr>
        <p:txBody>
          <a:bodyPr wrap="none" rtlCol="0">
            <a:spAutoFit/>
          </a:bodyPr>
          <a:lstStyle/>
          <a:p>
            <a:r>
              <a:rPr lang="en-US" sz="2400" dirty="0"/>
              <a:t>State</a:t>
            </a:r>
          </a:p>
        </p:txBody>
      </p:sp>
      <p:cxnSp>
        <p:nvCxnSpPr>
          <p:cNvPr id="10" name="Straight Connector 9">
            <a:extLst>
              <a:ext uri="{FF2B5EF4-FFF2-40B4-BE49-F238E27FC236}">
                <a16:creationId xmlns:a16="http://schemas.microsoft.com/office/drawing/2014/main" id="{B716EB18-6DD7-407F-BFB8-1D4F0D70E163}"/>
              </a:ext>
            </a:extLst>
          </p:cNvPr>
          <p:cNvCxnSpPr/>
          <p:nvPr/>
        </p:nvCxnSpPr>
        <p:spPr>
          <a:xfrm flipH="1">
            <a:off x="3347534" y="508635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70A99B2-8110-482E-BFC6-AB4489FA1A13}"/>
              </a:ext>
            </a:extLst>
          </p:cNvPr>
          <p:cNvCxnSpPr/>
          <p:nvPr/>
        </p:nvCxnSpPr>
        <p:spPr>
          <a:xfrm flipH="1">
            <a:off x="4273256" y="508635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83F94E9-7331-4B49-8496-6D137DEF0B99}"/>
              </a:ext>
            </a:extLst>
          </p:cNvPr>
          <p:cNvCxnSpPr/>
          <p:nvPr/>
        </p:nvCxnSpPr>
        <p:spPr>
          <a:xfrm flipH="1">
            <a:off x="5182800" y="508635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C94BD08-31EB-4933-97CE-459827AEC676}"/>
              </a:ext>
            </a:extLst>
          </p:cNvPr>
          <p:cNvCxnSpPr/>
          <p:nvPr/>
        </p:nvCxnSpPr>
        <p:spPr>
          <a:xfrm flipH="1">
            <a:off x="6095822" y="508635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430C732-D08C-48C2-9176-6EE9AAD21AE5}"/>
              </a:ext>
            </a:extLst>
          </p:cNvPr>
          <p:cNvCxnSpPr/>
          <p:nvPr/>
        </p:nvCxnSpPr>
        <p:spPr>
          <a:xfrm flipH="1">
            <a:off x="7005100" y="508635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4C54497-C88D-4E25-BB78-E45887A9294A}"/>
              </a:ext>
            </a:extLst>
          </p:cNvPr>
          <p:cNvCxnSpPr/>
          <p:nvPr/>
        </p:nvCxnSpPr>
        <p:spPr>
          <a:xfrm flipH="1">
            <a:off x="7924472" y="508635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800C794-0EFE-4BE1-AA4F-975F1C1B525B}"/>
              </a:ext>
            </a:extLst>
          </p:cNvPr>
          <p:cNvCxnSpPr/>
          <p:nvPr/>
        </p:nvCxnSpPr>
        <p:spPr>
          <a:xfrm flipH="1">
            <a:off x="8845511" y="508635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36D17E-A44A-4E38-9C04-863181D9F994}"/>
              </a:ext>
            </a:extLst>
          </p:cNvPr>
          <p:cNvCxnSpPr>
            <a:cxnSpLocks/>
          </p:cNvCxnSpPr>
          <p:nvPr/>
        </p:nvCxnSpPr>
        <p:spPr>
          <a:xfrm>
            <a:off x="2416175" y="5260139"/>
            <a:ext cx="7340767"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F8D5A1C-4868-4214-8A09-93D96BAD1039}"/>
              </a:ext>
            </a:extLst>
          </p:cNvPr>
          <p:cNvCxnSpPr>
            <a:cxnSpLocks/>
          </p:cNvCxnSpPr>
          <p:nvPr/>
        </p:nvCxnSpPr>
        <p:spPr>
          <a:xfrm>
            <a:off x="2431417" y="3778409"/>
            <a:ext cx="917329" cy="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538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1E18389-32FA-4B0E-A4F9-E76A0F843FB0}"/>
              </a:ext>
            </a:extLst>
          </p:cNvPr>
          <p:cNvSpPr/>
          <p:nvPr/>
        </p:nvSpPr>
        <p:spPr>
          <a:xfrm>
            <a:off x="8855020" y="1604000"/>
            <a:ext cx="683951"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09F33F-6659-4C99-9B06-371DA17F2382}"/>
              </a:ext>
            </a:extLst>
          </p:cNvPr>
          <p:cNvSpPr/>
          <p:nvPr/>
        </p:nvSpPr>
        <p:spPr>
          <a:xfrm>
            <a:off x="3358030" y="1604125"/>
            <a:ext cx="926028"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8E7BA057-C6CF-4CC3-86EB-234042D3C774}"/>
              </a:ext>
            </a:extLst>
          </p:cNvPr>
          <p:cNvSpPr/>
          <p:nvPr/>
        </p:nvSpPr>
        <p:spPr>
          <a:xfrm>
            <a:off x="5192816" y="1604125"/>
            <a:ext cx="913241"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BDC98FDF-4E65-4E85-ABAE-97C8953DE291}"/>
              </a:ext>
            </a:extLst>
          </p:cNvPr>
          <p:cNvSpPr/>
          <p:nvPr/>
        </p:nvSpPr>
        <p:spPr>
          <a:xfrm>
            <a:off x="7014442" y="1603376"/>
            <a:ext cx="922808"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43</a:t>
            </a:fld>
            <a:endParaRPr lang="en-US"/>
          </a:p>
        </p:txBody>
      </p: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2436647" y="1593850"/>
            <a:ext cx="0" cy="3686177"/>
          </a:xfrm>
          <a:prstGeom prst="straightConnector1">
            <a:avLst/>
          </a:prstGeom>
          <a:ln w="508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E626AC39-A668-4ADC-95C3-610F21644764}"/>
              </a:ext>
            </a:extLst>
          </p:cNvPr>
          <p:cNvSpPr txBox="1"/>
          <p:nvPr/>
        </p:nvSpPr>
        <p:spPr>
          <a:xfrm>
            <a:off x="7764780" y="5346579"/>
            <a:ext cx="1709122" cy="461665"/>
          </a:xfrm>
          <a:prstGeom prst="rect">
            <a:avLst/>
          </a:prstGeom>
          <a:noFill/>
        </p:spPr>
        <p:txBody>
          <a:bodyPr wrap="none" rtlCol="0">
            <a:spAutoFit/>
          </a:bodyPr>
          <a:lstStyle/>
          <a:p>
            <a:r>
              <a:rPr lang="en-US" sz="2400" dirty="0"/>
              <a:t>Virtual Time</a:t>
            </a:r>
          </a:p>
        </p:txBody>
      </p:sp>
      <p:cxnSp>
        <p:nvCxnSpPr>
          <p:cNvPr id="124" name="Straight Connector 123">
            <a:extLst>
              <a:ext uri="{FF2B5EF4-FFF2-40B4-BE49-F238E27FC236}">
                <a16:creationId xmlns:a16="http://schemas.microsoft.com/office/drawing/2014/main" id="{72C69911-2B6A-498C-96EA-2A679D3518A9}"/>
              </a:ext>
            </a:extLst>
          </p:cNvPr>
          <p:cNvCxnSpPr/>
          <p:nvPr/>
        </p:nvCxnSpPr>
        <p:spPr>
          <a:xfrm flipH="1">
            <a:off x="3347534"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29313E1-1ED9-4012-AF5B-1F175DC2F7C0}"/>
              </a:ext>
            </a:extLst>
          </p:cNvPr>
          <p:cNvCxnSpPr/>
          <p:nvPr/>
        </p:nvCxnSpPr>
        <p:spPr>
          <a:xfrm flipH="1">
            <a:off x="4273256"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21C4766-DB3E-40A6-9A50-98F78F4188E0}"/>
              </a:ext>
            </a:extLst>
          </p:cNvPr>
          <p:cNvCxnSpPr/>
          <p:nvPr/>
        </p:nvCxnSpPr>
        <p:spPr>
          <a:xfrm flipH="1">
            <a:off x="5182800"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8909E61-A63F-465A-A260-C4117EF86BC3}"/>
              </a:ext>
            </a:extLst>
          </p:cNvPr>
          <p:cNvCxnSpPr/>
          <p:nvPr/>
        </p:nvCxnSpPr>
        <p:spPr>
          <a:xfrm flipH="1">
            <a:off x="6095822"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BEC3395-E661-4DAA-8D8B-E92506F91572}"/>
              </a:ext>
            </a:extLst>
          </p:cNvPr>
          <p:cNvCxnSpPr/>
          <p:nvPr/>
        </p:nvCxnSpPr>
        <p:spPr>
          <a:xfrm flipH="1">
            <a:off x="7005100"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A4E7F10-C9D0-4AF7-BCAB-136E89E7A4C4}"/>
              </a:ext>
            </a:extLst>
          </p:cNvPr>
          <p:cNvCxnSpPr/>
          <p:nvPr/>
        </p:nvCxnSpPr>
        <p:spPr>
          <a:xfrm flipH="1">
            <a:off x="7924472"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7876D23-3AE4-4281-AB1E-07CE1E2941B3}"/>
              </a:ext>
            </a:extLst>
          </p:cNvPr>
          <p:cNvCxnSpPr/>
          <p:nvPr/>
        </p:nvCxnSpPr>
        <p:spPr>
          <a:xfrm flipH="1">
            <a:off x="8845511"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A085067-BF1F-4BFF-8089-0D678F048389}"/>
              </a:ext>
            </a:extLst>
          </p:cNvPr>
          <p:cNvCxnSpPr>
            <a:cxnSpLocks/>
          </p:cNvCxnSpPr>
          <p:nvPr/>
        </p:nvCxnSpPr>
        <p:spPr>
          <a:xfrm>
            <a:off x="2416175" y="3437689"/>
            <a:ext cx="7340767"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79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109F33F-6659-4C99-9B06-371DA17F2382}"/>
              </a:ext>
            </a:extLst>
          </p:cNvPr>
          <p:cNvSpPr/>
          <p:nvPr/>
        </p:nvSpPr>
        <p:spPr>
          <a:xfrm>
            <a:off x="3358030" y="1604125"/>
            <a:ext cx="926028"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8E7BA057-C6CF-4CC3-86EB-234042D3C774}"/>
              </a:ext>
            </a:extLst>
          </p:cNvPr>
          <p:cNvSpPr/>
          <p:nvPr/>
        </p:nvSpPr>
        <p:spPr>
          <a:xfrm>
            <a:off x="5192816" y="1604125"/>
            <a:ext cx="913241"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BDC98FDF-4E65-4E85-ABAE-97C8953DE291}"/>
              </a:ext>
            </a:extLst>
          </p:cNvPr>
          <p:cNvSpPr/>
          <p:nvPr/>
        </p:nvSpPr>
        <p:spPr>
          <a:xfrm>
            <a:off x="7014442" y="1603376"/>
            <a:ext cx="922808"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62DF68F-289A-4D7A-BAAE-706CD88CFC62}"/>
              </a:ext>
            </a:extLst>
          </p:cNvPr>
          <p:cNvSpPr/>
          <p:nvPr/>
        </p:nvSpPr>
        <p:spPr>
          <a:xfrm>
            <a:off x="8855020" y="1604000"/>
            <a:ext cx="683951"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44</a:t>
            </a:fld>
            <a:endParaRPr lang="en-US"/>
          </a:p>
        </p:txBody>
      </p: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2436647" y="1593850"/>
            <a:ext cx="0" cy="3686177"/>
          </a:xfrm>
          <a:prstGeom prst="straightConnector1">
            <a:avLst/>
          </a:prstGeom>
          <a:ln w="508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E626AC39-A668-4ADC-95C3-610F21644764}"/>
              </a:ext>
            </a:extLst>
          </p:cNvPr>
          <p:cNvSpPr txBox="1"/>
          <p:nvPr/>
        </p:nvSpPr>
        <p:spPr>
          <a:xfrm>
            <a:off x="7764780" y="5346579"/>
            <a:ext cx="1709122" cy="461665"/>
          </a:xfrm>
          <a:prstGeom prst="rect">
            <a:avLst/>
          </a:prstGeom>
          <a:noFill/>
        </p:spPr>
        <p:txBody>
          <a:bodyPr wrap="none" rtlCol="0">
            <a:spAutoFit/>
          </a:bodyPr>
          <a:lstStyle/>
          <a:p>
            <a:r>
              <a:rPr lang="en-US" sz="2400" dirty="0"/>
              <a:t>Virtual Time</a:t>
            </a:r>
          </a:p>
        </p:txBody>
      </p:sp>
      <p:cxnSp>
        <p:nvCxnSpPr>
          <p:cNvPr id="124" name="Straight Connector 123">
            <a:extLst>
              <a:ext uri="{FF2B5EF4-FFF2-40B4-BE49-F238E27FC236}">
                <a16:creationId xmlns:a16="http://schemas.microsoft.com/office/drawing/2014/main" id="{72C69911-2B6A-498C-96EA-2A679D3518A9}"/>
              </a:ext>
            </a:extLst>
          </p:cNvPr>
          <p:cNvCxnSpPr/>
          <p:nvPr/>
        </p:nvCxnSpPr>
        <p:spPr>
          <a:xfrm flipH="1">
            <a:off x="3347534"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29313E1-1ED9-4012-AF5B-1F175DC2F7C0}"/>
              </a:ext>
            </a:extLst>
          </p:cNvPr>
          <p:cNvCxnSpPr/>
          <p:nvPr/>
        </p:nvCxnSpPr>
        <p:spPr>
          <a:xfrm flipH="1">
            <a:off x="4273256"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21C4766-DB3E-40A6-9A50-98F78F4188E0}"/>
              </a:ext>
            </a:extLst>
          </p:cNvPr>
          <p:cNvCxnSpPr/>
          <p:nvPr/>
        </p:nvCxnSpPr>
        <p:spPr>
          <a:xfrm flipH="1">
            <a:off x="5182800"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8909E61-A63F-465A-A260-C4117EF86BC3}"/>
              </a:ext>
            </a:extLst>
          </p:cNvPr>
          <p:cNvCxnSpPr/>
          <p:nvPr/>
        </p:nvCxnSpPr>
        <p:spPr>
          <a:xfrm flipH="1">
            <a:off x="6095822"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BEC3395-E661-4DAA-8D8B-E92506F91572}"/>
              </a:ext>
            </a:extLst>
          </p:cNvPr>
          <p:cNvCxnSpPr/>
          <p:nvPr/>
        </p:nvCxnSpPr>
        <p:spPr>
          <a:xfrm flipH="1">
            <a:off x="7005100"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A4E7F10-C9D0-4AF7-BCAB-136E89E7A4C4}"/>
              </a:ext>
            </a:extLst>
          </p:cNvPr>
          <p:cNvCxnSpPr/>
          <p:nvPr/>
        </p:nvCxnSpPr>
        <p:spPr>
          <a:xfrm flipH="1">
            <a:off x="7924472"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7876D23-3AE4-4281-AB1E-07CE1E2941B3}"/>
              </a:ext>
            </a:extLst>
          </p:cNvPr>
          <p:cNvCxnSpPr/>
          <p:nvPr/>
        </p:nvCxnSpPr>
        <p:spPr>
          <a:xfrm flipH="1">
            <a:off x="8845511"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A085067-BF1F-4BFF-8089-0D678F048389}"/>
              </a:ext>
            </a:extLst>
          </p:cNvPr>
          <p:cNvCxnSpPr>
            <a:cxnSpLocks/>
          </p:cNvCxnSpPr>
          <p:nvPr/>
        </p:nvCxnSpPr>
        <p:spPr>
          <a:xfrm>
            <a:off x="2416175" y="3437689"/>
            <a:ext cx="7340767"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F183D356-554F-4E23-B4A9-3E8B39BAA70E}"/>
              </a:ext>
            </a:extLst>
          </p:cNvPr>
          <p:cNvSpPr txBox="1"/>
          <p:nvPr/>
        </p:nvSpPr>
        <p:spPr>
          <a:xfrm>
            <a:off x="2722795" y="3383663"/>
            <a:ext cx="409086"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0</a:t>
            </a:r>
          </a:p>
        </p:txBody>
      </p:sp>
      <p:sp>
        <p:nvSpPr>
          <p:cNvPr id="136" name="TextBox 135">
            <a:extLst>
              <a:ext uri="{FF2B5EF4-FFF2-40B4-BE49-F238E27FC236}">
                <a16:creationId xmlns:a16="http://schemas.microsoft.com/office/drawing/2014/main" id="{FB0F6B0C-7D3D-4D98-AD18-52D546C27593}"/>
              </a:ext>
            </a:extLst>
          </p:cNvPr>
          <p:cNvSpPr txBox="1"/>
          <p:nvPr/>
        </p:nvSpPr>
        <p:spPr>
          <a:xfrm>
            <a:off x="3628057" y="3377489"/>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1</a:t>
            </a:r>
          </a:p>
        </p:txBody>
      </p:sp>
      <p:sp>
        <p:nvSpPr>
          <p:cNvPr id="137" name="TextBox 136">
            <a:extLst>
              <a:ext uri="{FF2B5EF4-FFF2-40B4-BE49-F238E27FC236}">
                <a16:creationId xmlns:a16="http://schemas.microsoft.com/office/drawing/2014/main" id="{66E5643B-9AB2-4C44-9413-D20D5A199179}"/>
              </a:ext>
            </a:extLst>
          </p:cNvPr>
          <p:cNvSpPr txBox="1"/>
          <p:nvPr/>
        </p:nvSpPr>
        <p:spPr>
          <a:xfrm>
            <a:off x="4536813" y="3383663"/>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2</a:t>
            </a:r>
          </a:p>
        </p:txBody>
      </p:sp>
      <p:sp>
        <p:nvSpPr>
          <p:cNvPr id="138" name="TextBox 137">
            <a:extLst>
              <a:ext uri="{FF2B5EF4-FFF2-40B4-BE49-F238E27FC236}">
                <a16:creationId xmlns:a16="http://schemas.microsoft.com/office/drawing/2014/main" id="{5BE9478D-307C-4EB5-B2E0-6C74AD81E3C3}"/>
              </a:ext>
            </a:extLst>
          </p:cNvPr>
          <p:cNvSpPr txBox="1"/>
          <p:nvPr/>
        </p:nvSpPr>
        <p:spPr>
          <a:xfrm>
            <a:off x="5449732" y="3377489"/>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3</a:t>
            </a:r>
          </a:p>
        </p:txBody>
      </p:sp>
      <p:sp>
        <p:nvSpPr>
          <p:cNvPr id="139" name="TextBox 138">
            <a:extLst>
              <a:ext uri="{FF2B5EF4-FFF2-40B4-BE49-F238E27FC236}">
                <a16:creationId xmlns:a16="http://schemas.microsoft.com/office/drawing/2014/main" id="{A84C2A26-A514-486B-AB25-71AAECF03A8D}"/>
              </a:ext>
            </a:extLst>
          </p:cNvPr>
          <p:cNvSpPr txBox="1"/>
          <p:nvPr/>
        </p:nvSpPr>
        <p:spPr>
          <a:xfrm>
            <a:off x="6354082" y="3377489"/>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4</a:t>
            </a:r>
          </a:p>
        </p:txBody>
      </p:sp>
      <p:sp>
        <p:nvSpPr>
          <p:cNvPr id="140" name="TextBox 139">
            <a:extLst>
              <a:ext uri="{FF2B5EF4-FFF2-40B4-BE49-F238E27FC236}">
                <a16:creationId xmlns:a16="http://schemas.microsoft.com/office/drawing/2014/main" id="{E986BEE0-7463-4A70-BA57-A8677E92DD29}"/>
              </a:ext>
            </a:extLst>
          </p:cNvPr>
          <p:cNvSpPr txBox="1"/>
          <p:nvPr/>
        </p:nvSpPr>
        <p:spPr>
          <a:xfrm>
            <a:off x="7278539" y="3377489"/>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5</a:t>
            </a:r>
          </a:p>
        </p:txBody>
      </p:sp>
      <p:sp>
        <p:nvSpPr>
          <p:cNvPr id="142" name="TextBox 141">
            <a:extLst>
              <a:ext uri="{FF2B5EF4-FFF2-40B4-BE49-F238E27FC236}">
                <a16:creationId xmlns:a16="http://schemas.microsoft.com/office/drawing/2014/main" id="{5A1E34FD-1D39-4F3C-825B-DC88D46B6B83}"/>
              </a:ext>
            </a:extLst>
          </p:cNvPr>
          <p:cNvSpPr txBox="1"/>
          <p:nvPr/>
        </p:nvSpPr>
        <p:spPr>
          <a:xfrm>
            <a:off x="8188569" y="3377841"/>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6</a:t>
            </a:r>
          </a:p>
        </p:txBody>
      </p:sp>
      <p:sp>
        <p:nvSpPr>
          <p:cNvPr id="143" name="TextBox 142">
            <a:extLst>
              <a:ext uri="{FF2B5EF4-FFF2-40B4-BE49-F238E27FC236}">
                <a16:creationId xmlns:a16="http://schemas.microsoft.com/office/drawing/2014/main" id="{73B8CB08-B53D-42C2-9BAD-B8E4700C8BA0}"/>
              </a:ext>
            </a:extLst>
          </p:cNvPr>
          <p:cNvSpPr txBox="1"/>
          <p:nvPr/>
        </p:nvSpPr>
        <p:spPr>
          <a:xfrm>
            <a:off x="9060119" y="3377489"/>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7</a:t>
            </a:r>
          </a:p>
        </p:txBody>
      </p:sp>
    </p:spTree>
    <p:extLst>
      <p:ext uri="{BB962C8B-B14F-4D97-AF65-F5344CB8AC3E}">
        <p14:creationId xmlns:p14="http://schemas.microsoft.com/office/powerpoint/2010/main" val="1867106883"/>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109F33F-6659-4C99-9B06-371DA17F2382}"/>
              </a:ext>
            </a:extLst>
          </p:cNvPr>
          <p:cNvSpPr/>
          <p:nvPr/>
        </p:nvSpPr>
        <p:spPr>
          <a:xfrm>
            <a:off x="3358030" y="1604125"/>
            <a:ext cx="926028"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8E7BA057-C6CF-4CC3-86EB-234042D3C774}"/>
              </a:ext>
            </a:extLst>
          </p:cNvPr>
          <p:cNvSpPr/>
          <p:nvPr/>
        </p:nvSpPr>
        <p:spPr>
          <a:xfrm>
            <a:off x="5192816" y="1604125"/>
            <a:ext cx="913241"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BDC98FDF-4E65-4E85-ABAE-97C8953DE291}"/>
              </a:ext>
            </a:extLst>
          </p:cNvPr>
          <p:cNvSpPr/>
          <p:nvPr/>
        </p:nvSpPr>
        <p:spPr>
          <a:xfrm>
            <a:off x="7014442" y="1603376"/>
            <a:ext cx="922808"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62DF68F-289A-4D7A-BAAE-706CD88CFC62}"/>
              </a:ext>
            </a:extLst>
          </p:cNvPr>
          <p:cNvSpPr/>
          <p:nvPr/>
        </p:nvSpPr>
        <p:spPr>
          <a:xfrm>
            <a:off x="8855020" y="1604000"/>
            <a:ext cx="683951"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45</a:t>
            </a:fld>
            <a:endParaRPr lang="en-US"/>
          </a:p>
        </p:txBody>
      </p: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2436647" y="1593850"/>
            <a:ext cx="0" cy="3686177"/>
          </a:xfrm>
          <a:prstGeom prst="straightConnector1">
            <a:avLst/>
          </a:prstGeom>
          <a:ln w="508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E626AC39-A668-4ADC-95C3-610F21644764}"/>
              </a:ext>
            </a:extLst>
          </p:cNvPr>
          <p:cNvSpPr txBox="1"/>
          <p:nvPr/>
        </p:nvSpPr>
        <p:spPr>
          <a:xfrm>
            <a:off x="7764780" y="5346579"/>
            <a:ext cx="1709122" cy="461665"/>
          </a:xfrm>
          <a:prstGeom prst="rect">
            <a:avLst/>
          </a:prstGeom>
          <a:noFill/>
        </p:spPr>
        <p:txBody>
          <a:bodyPr wrap="none" rtlCol="0">
            <a:spAutoFit/>
          </a:bodyPr>
          <a:lstStyle/>
          <a:p>
            <a:r>
              <a:rPr lang="en-US" sz="2400" dirty="0"/>
              <a:t>Virtual Time</a:t>
            </a:r>
          </a:p>
        </p:txBody>
      </p:sp>
      <p:cxnSp>
        <p:nvCxnSpPr>
          <p:cNvPr id="124" name="Straight Connector 123">
            <a:extLst>
              <a:ext uri="{FF2B5EF4-FFF2-40B4-BE49-F238E27FC236}">
                <a16:creationId xmlns:a16="http://schemas.microsoft.com/office/drawing/2014/main" id="{72C69911-2B6A-498C-96EA-2A679D3518A9}"/>
              </a:ext>
            </a:extLst>
          </p:cNvPr>
          <p:cNvCxnSpPr/>
          <p:nvPr/>
        </p:nvCxnSpPr>
        <p:spPr>
          <a:xfrm flipH="1">
            <a:off x="3347534"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29313E1-1ED9-4012-AF5B-1F175DC2F7C0}"/>
              </a:ext>
            </a:extLst>
          </p:cNvPr>
          <p:cNvCxnSpPr/>
          <p:nvPr/>
        </p:nvCxnSpPr>
        <p:spPr>
          <a:xfrm flipH="1">
            <a:off x="4273256"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21C4766-DB3E-40A6-9A50-98F78F4188E0}"/>
              </a:ext>
            </a:extLst>
          </p:cNvPr>
          <p:cNvCxnSpPr/>
          <p:nvPr/>
        </p:nvCxnSpPr>
        <p:spPr>
          <a:xfrm flipH="1">
            <a:off x="5182800"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8909E61-A63F-465A-A260-C4117EF86BC3}"/>
              </a:ext>
            </a:extLst>
          </p:cNvPr>
          <p:cNvCxnSpPr/>
          <p:nvPr/>
        </p:nvCxnSpPr>
        <p:spPr>
          <a:xfrm flipH="1">
            <a:off x="6095822"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BEC3395-E661-4DAA-8D8B-E92506F91572}"/>
              </a:ext>
            </a:extLst>
          </p:cNvPr>
          <p:cNvCxnSpPr/>
          <p:nvPr/>
        </p:nvCxnSpPr>
        <p:spPr>
          <a:xfrm flipH="1">
            <a:off x="7005100"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A4E7F10-C9D0-4AF7-BCAB-136E89E7A4C4}"/>
              </a:ext>
            </a:extLst>
          </p:cNvPr>
          <p:cNvCxnSpPr/>
          <p:nvPr/>
        </p:nvCxnSpPr>
        <p:spPr>
          <a:xfrm flipH="1">
            <a:off x="7924472"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7876D23-3AE4-4281-AB1E-07CE1E2941B3}"/>
              </a:ext>
            </a:extLst>
          </p:cNvPr>
          <p:cNvCxnSpPr/>
          <p:nvPr/>
        </p:nvCxnSpPr>
        <p:spPr>
          <a:xfrm flipH="1">
            <a:off x="8845511"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A085067-BF1F-4BFF-8089-0D678F048389}"/>
              </a:ext>
            </a:extLst>
          </p:cNvPr>
          <p:cNvCxnSpPr>
            <a:cxnSpLocks/>
          </p:cNvCxnSpPr>
          <p:nvPr/>
        </p:nvCxnSpPr>
        <p:spPr>
          <a:xfrm>
            <a:off x="2416175" y="3437689"/>
            <a:ext cx="7340767"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F183D356-554F-4E23-B4A9-3E8B39BAA70E}"/>
              </a:ext>
            </a:extLst>
          </p:cNvPr>
          <p:cNvSpPr txBox="1"/>
          <p:nvPr/>
        </p:nvSpPr>
        <p:spPr>
          <a:xfrm>
            <a:off x="2722795" y="3383663"/>
            <a:ext cx="409086"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0</a:t>
            </a:r>
          </a:p>
        </p:txBody>
      </p:sp>
      <p:sp>
        <p:nvSpPr>
          <p:cNvPr id="136" name="TextBox 135">
            <a:extLst>
              <a:ext uri="{FF2B5EF4-FFF2-40B4-BE49-F238E27FC236}">
                <a16:creationId xmlns:a16="http://schemas.microsoft.com/office/drawing/2014/main" id="{FB0F6B0C-7D3D-4D98-AD18-52D546C27593}"/>
              </a:ext>
            </a:extLst>
          </p:cNvPr>
          <p:cNvSpPr txBox="1"/>
          <p:nvPr/>
        </p:nvSpPr>
        <p:spPr>
          <a:xfrm>
            <a:off x="3628057" y="3377489"/>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1</a:t>
            </a:r>
          </a:p>
        </p:txBody>
      </p:sp>
      <p:sp>
        <p:nvSpPr>
          <p:cNvPr id="137" name="TextBox 136">
            <a:extLst>
              <a:ext uri="{FF2B5EF4-FFF2-40B4-BE49-F238E27FC236}">
                <a16:creationId xmlns:a16="http://schemas.microsoft.com/office/drawing/2014/main" id="{66E5643B-9AB2-4C44-9413-D20D5A199179}"/>
              </a:ext>
            </a:extLst>
          </p:cNvPr>
          <p:cNvSpPr txBox="1"/>
          <p:nvPr/>
        </p:nvSpPr>
        <p:spPr>
          <a:xfrm>
            <a:off x="4536813" y="3383663"/>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2</a:t>
            </a:r>
          </a:p>
        </p:txBody>
      </p:sp>
      <p:sp>
        <p:nvSpPr>
          <p:cNvPr id="138" name="TextBox 137">
            <a:extLst>
              <a:ext uri="{FF2B5EF4-FFF2-40B4-BE49-F238E27FC236}">
                <a16:creationId xmlns:a16="http://schemas.microsoft.com/office/drawing/2014/main" id="{5BE9478D-307C-4EB5-B2E0-6C74AD81E3C3}"/>
              </a:ext>
            </a:extLst>
          </p:cNvPr>
          <p:cNvSpPr txBox="1"/>
          <p:nvPr/>
        </p:nvSpPr>
        <p:spPr>
          <a:xfrm>
            <a:off x="5449732" y="3377489"/>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3</a:t>
            </a:r>
          </a:p>
        </p:txBody>
      </p:sp>
      <p:sp>
        <p:nvSpPr>
          <p:cNvPr id="139" name="TextBox 138">
            <a:extLst>
              <a:ext uri="{FF2B5EF4-FFF2-40B4-BE49-F238E27FC236}">
                <a16:creationId xmlns:a16="http://schemas.microsoft.com/office/drawing/2014/main" id="{A84C2A26-A514-486B-AB25-71AAECF03A8D}"/>
              </a:ext>
            </a:extLst>
          </p:cNvPr>
          <p:cNvSpPr txBox="1"/>
          <p:nvPr/>
        </p:nvSpPr>
        <p:spPr>
          <a:xfrm>
            <a:off x="6354082" y="3377489"/>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4</a:t>
            </a:r>
          </a:p>
        </p:txBody>
      </p:sp>
      <p:sp>
        <p:nvSpPr>
          <p:cNvPr id="140" name="TextBox 139">
            <a:extLst>
              <a:ext uri="{FF2B5EF4-FFF2-40B4-BE49-F238E27FC236}">
                <a16:creationId xmlns:a16="http://schemas.microsoft.com/office/drawing/2014/main" id="{E986BEE0-7463-4A70-BA57-A8677E92DD29}"/>
              </a:ext>
            </a:extLst>
          </p:cNvPr>
          <p:cNvSpPr txBox="1"/>
          <p:nvPr/>
        </p:nvSpPr>
        <p:spPr>
          <a:xfrm>
            <a:off x="7278539" y="3377489"/>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5</a:t>
            </a:r>
          </a:p>
        </p:txBody>
      </p:sp>
      <p:sp>
        <p:nvSpPr>
          <p:cNvPr id="142" name="TextBox 141">
            <a:extLst>
              <a:ext uri="{FF2B5EF4-FFF2-40B4-BE49-F238E27FC236}">
                <a16:creationId xmlns:a16="http://schemas.microsoft.com/office/drawing/2014/main" id="{5A1E34FD-1D39-4F3C-825B-DC88D46B6B83}"/>
              </a:ext>
            </a:extLst>
          </p:cNvPr>
          <p:cNvSpPr txBox="1"/>
          <p:nvPr/>
        </p:nvSpPr>
        <p:spPr>
          <a:xfrm>
            <a:off x="8188569" y="3377841"/>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6</a:t>
            </a:r>
          </a:p>
        </p:txBody>
      </p:sp>
      <p:sp>
        <p:nvSpPr>
          <p:cNvPr id="143" name="TextBox 142">
            <a:extLst>
              <a:ext uri="{FF2B5EF4-FFF2-40B4-BE49-F238E27FC236}">
                <a16:creationId xmlns:a16="http://schemas.microsoft.com/office/drawing/2014/main" id="{73B8CB08-B53D-42C2-9BAD-B8E4700C8BA0}"/>
              </a:ext>
            </a:extLst>
          </p:cNvPr>
          <p:cNvSpPr txBox="1"/>
          <p:nvPr/>
        </p:nvSpPr>
        <p:spPr>
          <a:xfrm>
            <a:off x="9060119" y="3377489"/>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7</a:t>
            </a:r>
          </a:p>
        </p:txBody>
      </p:sp>
      <p:sp>
        <p:nvSpPr>
          <p:cNvPr id="3" name="Arrow: Right 2">
            <a:extLst>
              <a:ext uri="{FF2B5EF4-FFF2-40B4-BE49-F238E27FC236}">
                <a16:creationId xmlns:a16="http://schemas.microsoft.com/office/drawing/2014/main" id="{01A2147B-6C91-4613-A204-34466F499EFE}"/>
              </a:ext>
            </a:extLst>
          </p:cNvPr>
          <p:cNvSpPr/>
          <p:nvPr/>
        </p:nvSpPr>
        <p:spPr>
          <a:xfrm rot="2700000">
            <a:off x="2977860" y="2983395"/>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E0AE452-2589-426B-B4C7-45065F045FFA}"/>
              </a:ext>
            </a:extLst>
          </p:cNvPr>
          <p:cNvSpPr txBox="1"/>
          <p:nvPr/>
        </p:nvSpPr>
        <p:spPr>
          <a:xfrm>
            <a:off x="3181553" y="2625276"/>
            <a:ext cx="442750"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x</a:t>
            </a:r>
            <a:r>
              <a:rPr lang="en-US" sz="2400" i="1" baseline="-25000" dirty="0" err="1">
                <a:latin typeface="Cambria" panose="02040503050406030204" pitchFamily="18" charset="0"/>
                <a:cs typeface="Times New Roman" panose="02020603050405020304" pitchFamily="18" charset="0"/>
              </a:rPr>
              <a:t>A</a:t>
            </a:r>
            <a:endParaRPr lang="en-US" sz="2400" i="1" baseline="-25000" dirty="0">
              <a:latin typeface="Cambria" panose="02040503050406030204" pitchFamily="18" charset="0"/>
              <a:cs typeface="Times New Roman" panose="02020603050405020304" pitchFamily="18" charset="0"/>
            </a:endParaRPr>
          </a:p>
        </p:txBody>
      </p:sp>
      <p:sp>
        <p:nvSpPr>
          <p:cNvPr id="27" name="Arrow: Right 26">
            <a:extLst>
              <a:ext uri="{FF2B5EF4-FFF2-40B4-BE49-F238E27FC236}">
                <a16:creationId xmlns:a16="http://schemas.microsoft.com/office/drawing/2014/main" id="{CBDF0EB0-B75C-44DF-9E2A-12D6D0C6F05D}"/>
              </a:ext>
            </a:extLst>
          </p:cNvPr>
          <p:cNvSpPr/>
          <p:nvPr/>
        </p:nvSpPr>
        <p:spPr>
          <a:xfrm rot="2700000">
            <a:off x="3906040" y="2984440"/>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0D770BA-6C8B-482F-A18C-0B52257B216A}"/>
              </a:ext>
            </a:extLst>
          </p:cNvPr>
          <p:cNvSpPr txBox="1"/>
          <p:nvPr/>
        </p:nvSpPr>
        <p:spPr>
          <a:xfrm>
            <a:off x="4109733" y="2626321"/>
            <a:ext cx="444352"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x</a:t>
            </a:r>
            <a:r>
              <a:rPr lang="en-US" sz="2400" i="1" baseline="-25000" dirty="0" err="1">
                <a:latin typeface="Cambria" panose="02040503050406030204" pitchFamily="18" charset="0"/>
                <a:cs typeface="Times New Roman" panose="02020603050405020304" pitchFamily="18" charset="0"/>
              </a:rPr>
              <a:t>B</a:t>
            </a:r>
            <a:endParaRPr lang="en-US" sz="2400" i="1" baseline="-25000" dirty="0">
              <a:latin typeface="Cambria" panose="02040503050406030204" pitchFamily="18" charset="0"/>
              <a:cs typeface="Times New Roman" panose="02020603050405020304" pitchFamily="18" charset="0"/>
            </a:endParaRPr>
          </a:p>
        </p:txBody>
      </p:sp>
      <p:sp>
        <p:nvSpPr>
          <p:cNvPr id="29" name="Arrow: Right 28">
            <a:extLst>
              <a:ext uri="{FF2B5EF4-FFF2-40B4-BE49-F238E27FC236}">
                <a16:creationId xmlns:a16="http://schemas.microsoft.com/office/drawing/2014/main" id="{C912950B-60D2-4610-8B3A-4137CDCC0735}"/>
              </a:ext>
            </a:extLst>
          </p:cNvPr>
          <p:cNvSpPr/>
          <p:nvPr/>
        </p:nvSpPr>
        <p:spPr>
          <a:xfrm rot="2700000">
            <a:off x="4811854" y="2983395"/>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0D85190-1D35-4F78-B41B-B2BB41C80742}"/>
              </a:ext>
            </a:extLst>
          </p:cNvPr>
          <p:cNvSpPr txBox="1"/>
          <p:nvPr/>
        </p:nvSpPr>
        <p:spPr>
          <a:xfrm>
            <a:off x="5015547" y="2625276"/>
            <a:ext cx="433132"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x</a:t>
            </a:r>
            <a:r>
              <a:rPr lang="en-US" sz="2400" i="1" baseline="-25000" dirty="0" err="1">
                <a:latin typeface="Cambria" panose="02040503050406030204" pitchFamily="18" charset="0"/>
                <a:cs typeface="Times New Roman" panose="02020603050405020304" pitchFamily="18" charset="0"/>
              </a:rPr>
              <a:t>C</a:t>
            </a:r>
            <a:endParaRPr lang="en-US" sz="2400" i="1" baseline="-25000" dirty="0">
              <a:latin typeface="Cambria" panose="02040503050406030204" pitchFamily="18" charset="0"/>
              <a:cs typeface="Times New Roman" panose="02020603050405020304" pitchFamily="18" charset="0"/>
            </a:endParaRPr>
          </a:p>
        </p:txBody>
      </p:sp>
      <p:sp>
        <p:nvSpPr>
          <p:cNvPr id="31" name="Arrow: Right 30">
            <a:extLst>
              <a:ext uri="{FF2B5EF4-FFF2-40B4-BE49-F238E27FC236}">
                <a16:creationId xmlns:a16="http://schemas.microsoft.com/office/drawing/2014/main" id="{71D57FB0-E8FB-4613-84D3-373778821F32}"/>
              </a:ext>
            </a:extLst>
          </p:cNvPr>
          <p:cNvSpPr/>
          <p:nvPr/>
        </p:nvSpPr>
        <p:spPr>
          <a:xfrm rot="2700000">
            <a:off x="5733684" y="2984440"/>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A7085EE-4F48-47EE-A182-0066530ADBE1}"/>
              </a:ext>
            </a:extLst>
          </p:cNvPr>
          <p:cNvSpPr txBox="1"/>
          <p:nvPr/>
        </p:nvSpPr>
        <p:spPr>
          <a:xfrm>
            <a:off x="5937377" y="2626321"/>
            <a:ext cx="455574"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x</a:t>
            </a:r>
            <a:r>
              <a:rPr lang="en-US" sz="2400" i="1" baseline="-25000" dirty="0" err="1">
                <a:latin typeface="Cambria" panose="02040503050406030204" pitchFamily="18" charset="0"/>
                <a:cs typeface="Times New Roman" panose="02020603050405020304" pitchFamily="18" charset="0"/>
              </a:rPr>
              <a:t>D</a:t>
            </a:r>
            <a:endParaRPr lang="en-US" sz="2400" i="1" baseline="-25000" dirty="0">
              <a:latin typeface="Cambria" panose="02040503050406030204" pitchFamily="18" charset="0"/>
              <a:cs typeface="Times New Roman" panose="02020603050405020304" pitchFamily="18" charset="0"/>
            </a:endParaRPr>
          </a:p>
        </p:txBody>
      </p:sp>
      <p:sp>
        <p:nvSpPr>
          <p:cNvPr id="33" name="Arrow: Right 32">
            <a:extLst>
              <a:ext uri="{FF2B5EF4-FFF2-40B4-BE49-F238E27FC236}">
                <a16:creationId xmlns:a16="http://schemas.microsoft.com/office/drawing/2014/main" id="{59A70A0E-5488-4F70-A8BE-341979B26D23}"/>
              </a:ext>
            </a:extLst>
          </p:cNvPr>
          <p:cNvSpPr/>
          <p:nvPr/>
        </p:nvSpPr>
        <p:spPr>
          <a:xfrm rot="2700000">
            <a:off x="6642651" y="2983395"/>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3C2AB0E-DB6B-4EDC-83C6-44E929EBAD83}"/>
              </a:ext>
            </a:extLst>
          </p:cNvPr>
          <p:cNvSpPr txBox="1"/>
          <p:nvPr/>
        </p:nvSpPr>
        <p:spPr>
          <a:xfrm>
            <a:off x="6846344" y="2625276"/>
            <a:ext cx="439544"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x</a:t>
            </a:r>
            <a:r>
              <a:rPr lang="en-US" sz="2400" i="1" baseline="-25000" dirty="0" err="1">
                <a:latin typeface="Cambria" panose="02040503050406030204" pitchFamily="18" charset="0"/>
                <a:cs typeface="Times New Roman" panose="02020603050405020304" pitchFamily="18" charset="0"/>
              </a:rPr>
              <a:t>E</a:t>
            </a:r>
            <a:endParaRPr lang="en-US" sz="2400" i="1" baseline="-25000" dirty="0">
              <a:latin typeface="Cambria" panose="02040503050406030204" pitchFamily="18" charset="0"/>
              <a:cs typeface="Times New Roman" panose="02020603050405020304" pitchFamily="18" charset="0"/>
            </a:endParaRPr>
          </a:p>
        </p:txBody>
      </p:sp>
      <p:sp>
        <p:nvSpPr>
          <p:cNvPr id="35" name="Arrow: Right 34">
            <a:extLst>
              <a:ext uri="{FF2B5EF4-FFF2-40B4-BE49-F238E27FC236}">
                <a16:creationId xmlns:a16="http://schemas.microsoft.com/office/drawing/2014/main" id="{702C4C08-1C7B-4534-B836-8E5D84C66185}"/>
              </a:ext>
            </a:extLst>
          </p:cNvPr>
          <p:cNvSpPr/>
          <p:nvPr/>
        </p:nvSpPr>
        <p:spPr>
          <a:xfrm rot="2700000">
            <a:off x="7570831" y="2984440"/>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AA1B639-A0E3-4EB0-8EF7-4718DB6748CD}"/>
              </a:ext>
            </a:extLst>
          </p:cNvPr>
          <p:cNvSpPr txBox="1"/>
          <p:nvPr/>
        </p:nvSpPr>
        <p:spPr>
          <a:xfrm>
            <a:off x="7774524" y="2626321"/>
            <a:ext cx="429926"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x</a:t>
            </a:r>
            <a:r>
              <a:rPr lang="en-US" sz="2400" i="1" baseline="-25000" dirty="0" err="1">
                <a:latin typeface="Cambria" panose="02040503050406030204" pitchFamily="18" charset="0"/>
                <a:cs typeface="Times New Roman" panose="02020603050405020304" pitchFamily="18" charset="0"/>
              </a:rPr>
              <a:t>F</a:t>
            </a:r>
            <a:endParaRPr lang="en-US" sz="2400" i="1" baseline="-25000" dirty="0">
              <a:latin typeface="Cambria" panose="02040503050406030204" pitchFamily="18" charset="0"/>
              <a:cs typeface="Times New Roman" panose="02020603050405020304" pitchFamily="18" charset="0"/>
            </a:endParaRPr>
          </a:p>
        </p:txBody>
      </p:sp>
      <p:sp>
        <p:nvSpPr>
          <p:cNvPr id="37" name="Arrow: Right 36">
            <a:extLst>
              <a:ext uri="{FF2B5EF4-FFF2-40B4-BE49-F238E27FC236}">
                <a16:creationId xmlns:a16="http://schemas.microsoft.com/office/drawing/2014/main" id="{0C22F71F-D74B-433F-B4E1-91EF775C62AF}"/>
              </a:ext>
            </a:extLst>
          </p:cNvPr>
          <p:cNvSpPr/>
          <p:nvPr/>
        </p:nvSpPr>
        <p:spPr>
          <a:xfrm rot="2700000">
            <a:off x="8476645" y="2983395"/>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254D43-F3DD-4495-9B24-8F85CEAA50AE}"/>
              </a:ext>
            </a:extLst>
          </p:cNvPr>
          <p:cNvSpPr txBox="1"/>
          <p:nvPr/>
        </p:nvSpPr>
        <p:spPr>
          <a:xfrm>
            <a:off x="8680338" y="2625276"/>
            <a:ext cx="442750"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x</a:t>
            </a:r>
            <a:r>
              <a:rPr lang="en-US" sz="2400" i="1" baseline="-25000" dirty="0" err="1">
                <a:latin typeface="Cambria" panose="02040503050406030204" pitchFamily="18" charset="0"/>
                <a:cs typeface="Times New Roman" panose="02020603050405020304" pitchFamily="18" charset="0"/>
              </a:rPr>
              <a:t>G</a:t>
            </a:r>
            <a:endParaRPr lang="en-US" sz="2400" i="1" baseline="-250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457859484"/>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109F33F-6659-4C99-9B06-371DA17F2382}"/>
              </a:ext>
            </a:extLst>
          </p:cNvPr>
          <p:cNvSpPr/>
          <p:nvPr/>
        </p:nvSpPr>
        <p:spPr>
          <a:xfrm>
            <a:off x="3358030" y="1604125"/>
            <a:ext cx="926028"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8E7BA057-C6CF-4CC3-86EB-234042D3C774}"/>
              </a:ext>
            </a:extLst>
          </p:cNvPr>
          <p:cNvSpPr/>
          <p:nvPr/>
        </p:nvSpPr>
        <p:spPr>
          <a:xfrm>
            <a:off x="5192816" y="1604125"/>
            <a:ext cx="913241"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BDC98FDF-4E65-4E85-ABAE-97C8953DE291}"/>
              </a:ext>
            </a:extLst>
          </p:cNvPr>
          <p:cNvSpPr/>
          <p:nvPr/>
        </p:nvSpPr>
        <p:spPr>
          <a:xfrm>
            <a:off x="7014442" y="1603376"/>
            <a:ext cx="922808"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62DF68F-289A-4D7A-BAAE-706CD88CFC62}"/>
              </a:ext>
            </a:extLst>
          </p:cNvPr>
          <p:cNvSpPr/>
          <p:nvPr/>
        </p:nvSpPr>
        <p:spPr>
          <a:xfrm>
            <a:off x="8855020" y="1604000"/>
            <a:ext cx="683951"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46</a:t>
            </a:fld>
            <a:endParaRPr lang="en-US"/>
          </a:p>
        </p:txBody>
      </p: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2436647" y="1593850"/>
            <a:ext cx="0" cy="3686177"/>
          </a:xfrm>
          <a:prstGeom prst="straightConnector1">
            <a:avLst/>
          </a:prstGeom>
          <a:ln w="508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E626AC39-A668-4ADC-95C3-610F21644764}"/>
              </a:ext>
            </a:extLst>
          </p:cNvPr>
          <p:cNvSpPr txBox="1"/>
          <p:nvPr/>
        </p:nvSpPr>
        <p:spPr>
          <a:xfrm>
            <a:off x="7764780" y="5346579"/>
            <a:ext cx="1709122" cy="461665"/>
          </a:xfrm>
          <a:prstGeom prst="rect">
            <a:avLst/>
          </a:prstGeom>
          <a:noFill/>
        </p:spPr>
        <p:txBody>
          <a:bodyPr wrap="none" rtlCol="0">
            <a:spAutoFit/>
          </a:bodyPr>
          <a:lstStyle/>
          <a:p>
            <a:r>
              <a:rPr lang="en-US" sz="2400" dirty="0"/>
              <a:t>Virtual Time</a:t>
            </a:r>
          </a:p>
        </p:txBody>
      </p:sp>
      <p:cxnSp>
        <p:nvCxnSpPr>
          <p:cNvPr id="124" name="Straight Connector 123">
            <a:extLst>
              <a:ext uri="{FF2B5EF4-FFF2-40B4-BE49-F238E27FC236}">
                <a16:creationId xmlns:a16="http://schemas.microsoft.com/office/drawing/2014/main" id="{72C69911-2B6A-498C-96EA-2A679D3518A9}"/>
              </a:ext>
            </a:extLst>
          </p:cNvPr>
          <p:cNvCxnSpPr/>
          <p:nvPr/>
        </p:nvCxnSpPr>
        <p:spPr>
          <a:xfrm flipH="1">
            <a:off x="3347534"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29313E1-1ED9-4012-AF5B-1F175DC2F7C0}"/>
              </a:ext>
            </a:extLst>
          </p:cNvPr>
          <p:cNvCxnSpPr/>
          <p:nvPr/>
        </p:nvCxnSpPr>
        <p:spPr>
          <a:xfrm flipH="1">
            <a:off x="4273256"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21C4766-DB3E-40A6-9A50-98F78F4188E0}"/>
              </a:ext>
            </a:extLst>
          </p:cNvPr>
          <p:cNvCxnSpPr/>
          <p:nvPr/>
        </p:nvCxnSpPr>
        <p:spPr>
          <a:xfrm flipH="1">
            <a:off x="5182800"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8909E61-A63F-465A-A260-C4117EF86BC3}"/>
              </a:ext>
            </a:extLst>
          </p:cNvPr>
          <p:cNvCxnSpPr/>
          <p:nvPr/>
        </p:nvCxnSpPr>
        <p:spPr>
          <a:xfrm flipH="1">
            <a:off x="6095822"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BEC3395-E661-4DAA-8D8B-E92506F91572}"/>
              </a:ext>
            </a:extLst>
          </p:cNvPr>
          <p:cNvCxnSpPr/>
          <p:nvPr/>
        </p:nvCxnSpPr>
        <p:spPr>
          <a:xfrm flipH="1">
            <a:off x="7005100"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A4E7F10-C9D0-4AF7-BCAB-136E89E7A4C4}"/>
              </a:ext>
            </a:extLst>
          </p:cNvPr>
          <p:cNvCxnSpPr/>
          <p:nvPr/>
        </p:nvCxnSpPr>
        <p:spPr>
          <a:xfrm flipH="1">
            <a:off x="7924472"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7876D23-3AE4-4281-AB1E-07CE1E2941B3}"/>
              </a:ext>
            </a:extLst>
          </p:cNvPr>
          <p:cNvCxnSpPr/>
          <p:nvPr/>
        </p:nvCxnSpPr>
        <p:spPr>
          <a:xfrm flipH="1">
            <a:off x="8845511" y="32639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A085067-BF1F-4BFF-8089-0D678F048389}"/>
              </a:ext>
            </a:extLst>
          </p:cNvPr>
          <p:cNvCxnSpPr>
            <a:cxnSpLocks/>
          </p:cNvCxnSpPr>
          <p:nvPr/>
        </p:nvCxnSpPr>
        <p:spPr>
          <a:xfrm>
            <a:off x="2416175" y="3437689"/>
            <a:ext cx="7340767"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F183D356-554F-4E23-B4A9-3E8B39BAA70E}"/>
              </a:ext>
            </a:extLst>
          </p:cNvPr>
          <p:cNvSpPr txBox="1"/>
          <p:nvPr/>
        </p:nvSpPr>
        <p:spPr>
          <a:xfrm>
            <a:off x="2722795" y="3383663"/>
            <a:ext cx="409086"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0</a:t>
            </a:r>
          </a:p>
        </p:txBody>
      </p:sp>
      <p:sp>
        <p:nvSpPr>
          <p:cNvPr id="136" name="TextBox 135">
            <a:extLst>
              <a:ext uri="{FF2B5EF4-FFF2-40B4-BE49-F238E27FC236}">
                <a16:creationId xmlns:a16="http://schemas.microsoft.com/office/drawing/2014/main" id="{FB0F6B0C-7D3D-4D98-AD18-52D546C27593}"/>
              </a:ext>
            </a:extLst>
          </p:cNvPr>
          <p:cNvSpPr txBox="1"/>
          <p:nvPr/>
        </p:nvSpPr>
        <p:spPr>
          <a:xfrm>
            <a:off x="3628057" y="3377489"/>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1</a:t>
            </a:r>
          </a:p>
        </p:txBody>
      </p:sp>
      <p:sp>
        <p:nvSpPr>
          <p:cNvPr id="137" name="TextBox 136">
            <a:extLst>
              <a:ext uri="{FF2B5EF4-FFF2-40B4-BE49-F238E27FC236}">
                <a16:creationId xmlns:a16="http://schemas.microsoft.com/office/drawing/2014/main" id="{66E5643B-9AB2-4C44-9413-D20D5A199179}"/>
              </a:ext>
            </a:extLst>
          </p:cNvPr>
          <p:cNvSpPr txBox="1"/>
          <p:nvPr/>
        </p:nvSpPr>
        <p:spPr>
          <a:xfrm>
            <a:off x="4536813" y="3383663"/>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2</a:t>
            </a:r>
          </a:p>
        </p:txBody>
      </p:sp>
      <p:sp>
        <p:nvSpPr>
          <p:cNvPr id="138" name="TextBox 137">
            <a:extLst>
              <a:ext uri="{FF2B5EF4-FFF2-40B4-BE49-F238E27FC236}">
                <a16:creationId xmlns:a16="http://schemas.microsoft.com/office/drawing/2014/main" id="{5BE9478D-307C-4EB5-B2E0-6C74AD81E3C3}"/>
              </a:ext>
            </a:extLst>
          </p:cNvPr>
          <p:cNvSpPr txBox="1"/>
          <p:nvPr/>
        </p:nvSpPr>
        <p:spPr>
          <a:xfrm>
            <a:off x="5449732" y="3377489"/>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3</a:t>
            </a:r>
          </a:p>
        </p:txBody>
      </p:sp>
      <p:sp>
        <p:nvSpPr>
          <p:cNvPr id="139" name="TextBox 138">
            <a:extLst>
              <a:ext uri="{FF2B5EF4-FFF2-40B4-BE49-F238E27FC236}">
                <a16:creationId xmlns:a16="http://schemas.microsoft.com/office/drawing/2014/main" id="{A84C2A26-A514-486B-AB25-71AAECF03A8D}"/>
              </a:ext>
            </a:extLst>
          </p:cNvPr>
          <p:cNvSpPr txBox="1"/>
          <p:nvPr/>
        </p:nvSpPr>
        <p:spPr>
          <a:xfrm>
            <a:off x="6354082" y="3377489"/>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4</a:t>
            </a:r>
          </a:p>
        </p:txBody>
      </p:sp>
      <p:sp>
        <p:nvSpPr>
          <p:cNvPr id="140" name="TextBox 139">
            <a:extLst>
              <a:ext uri="{FF2B5EF4-FFF2-40B4-BE49-F238E27FC236}">
                <a16:creationId xmlns:a16="http://schemas.microsoft.com/office/drawing/2014/main" id="{E986BEE0-7463-4A70-BA57-A8677E92DD29}"/>
              </a:ext>
            </a:extLst>
          </p:cNvPr>
          <p:cNvSpPr txBox="1"/>
          <p:nvPr/>
        </p:nvSpPr>
        <p:spPr>
          <a:xfrm>
            <a:off x="7278539" y="3377489"/>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5</a:t>
            </a:r>
          </a:p>
        </p:txBody>
      </p:sp>
      <p:sp>
        <p:nvSpPr>
          <p:cNvPr id="142" name="TextBox 141">
            <a:extLst>
              <a:ext uri="{FF2B5EF4-FFF2-40B4-BE49-F238E27FC236}">
                <a16:creationId xmlns:a16="http://schemas.microsoft.com/office/drawing/2014/main" id="{5A1E34FD-1D39-4F3C-825B-DC88D46B6B83}"/>
              </a:ext>
            </a:extLst>
          </p:cNvPr>
          <p:cNvSpPr txBox="1"/>
          <p:nvPr/>
        </p:nvSpPr>
        <p:spPr>
          <a:xfrm>
            <a:off x="8188569" y="3377841"/>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6</a:t>
            </a:r>
          </a:p>
        </p:txBody>
      </p:sp>
      <p:sp>
        <p:nvSpPr>
          <p:cNvPr id="143" name="TextBox 142">
            <a:extLst>
              <a:ext uri="{FF2B5EF4-FFF2-40B4-BE49-F238E27FC236}">
                <a16:creationId xmlns:a16="http://schemas.microsoft.com/office/drawing/2014/main" id="{73B8CB08-B53D-42C2-9BAD-B8E4700C8BA0}"/>
              </a:ext>
            </a:extLst>
          </p:cNvPr>
          <p:cNvSpPr txBox="1"/>
          <p:nvPr/>
        </p:nvSpPr>
        <p:spPr>
          <a:xfrm>
            <a:off x="9060119" y="3377489"/>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7</a:t>
            </a:r>
          </a:p>
        </p:txBody>
      </p:sp>
      <p:sp>
        <p:nvSpPr>
          <p:cNvPr id="3" name="Arrow: Right 2">
            <a:extLst>
              <a:ext uri="{FF2B5EF4-FFF2-40B4-BE49-F238E27FC236}">
                <a16:creationId xmlns:a16="http://schemas.microsoft.com/office/drawing/2014/main" id="{01A2147B-6C91-4613-A204-34466F499EFE}"/>
              </a:ext>
            </a:extLst>
          </p:cNvPr>
          <p:cNvSpPr/>
          <p:nvPr/>
        </p:nvSpPr>
        <p:spPr>
          <a:xfrm rot="2700000">
            <a:off x="2977860" y="2983395"/>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E0AE452-2589-426B-B4C7-45065F045FFA}"/>
              </a:ext>
            </a:extLst>
          </p:cNvPr>
          <p:cNvSpPr txBox="1"/>
          <p:nvPr/>
        </p:nvSpPr>
        <p:spPr>
          <a:xfrm>
            <a:off x="3181553" y="2625276"/>
            <a:ext cx="442750"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x</a:t>
            </a:r>
            <a:r>
              <a:rPr lang="en-US" sz="2400" i="1" baseline="-25000" dirty="0" err="1">
                <a:latin typeface="Cambria" panose="02040503050406030204" pitchFamily="18" charset="0"/>
                <a:cs typeface="Times New Roman" panose="02020603050405020304" pitchFamily="18" charset="0"/>
              </a:rPr>
              <a:t>A</a:t>
            </a:r>
            <a:endParaRPr lang="en-US" sz="2400" i="1" baseline="-25000" dirty="0">
              <a:latin typeface="Cambria" panose="02040503050406030204" pitchFamily="18" charset="0"/>
              <a:cs typeface="Times New Roman" panose="02020603050405020304" pitchFamily="18" charset="0"/>
            </a:endParaRPr>
          </a:p>
        </p:txBody>
      </p:sp>
      <p:sp>
        <p:nvSpPr>
          <p:cNvPr id="27" name="Arrow: Right 26">
            <a:extLst>
              <a:ext uri="{FF2B5EF4-FFF2-40B4-BE49-F238E27FC236}">
                <a16:creationId xmlns:a16="http://schemas.microsoft.com/office/drawing/2014/main" id="{CBDF0EB0-B75C-44DF-9E2A-12D6D0C6F05D}"/>
              </a:ext>
            </a:extLst>
          </p:cNvPr>
          <p:cNvSpPr/>
          <p:nvPr/>
        </p:nvSpPr>
        <p:spPr>
          <a:xfrm rot="2700000">
            <a:off x="3906040" y="2984440"/>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0D770BA-6C8B-482F-A18C-0B52257B216A}"/>
              </a:ext>
            </a:extLst>
          </p:cNvPr>
          <p:cNvSpPr txBox="1"/>
          <p:nvPr/>
        </p:nvSpPr>
        <p:spPr>
          <a:xfrm>
            <a:off x="4109733" y="2626321"/>
            <a:ext cx="444352"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x</a:t>
            </a:r>
            <a:r>
              <a:rPr lang="en-US" sz="2400" i="1" baseline="-25000" dirty="0" err="1">
                <a:latin typeface="Cambria" panose="02040503050406030204" pitchFamily="18" charset="0"/>
                <a:cs typeface="Times New Roman" panose="02020603050405020304" pitchFamily="18" charset="0"/>
              </a:rPr>
              <a:t>B</a:t>
            </a:r>
            <a:endParaRPr lang="en-US" sz="2400" i="1" baseline="-25000" dirty="0">
              <a:latin typeface="Cambria" panose="02040503050406030204" pitchFamily="18" charset="0"/>
              <a:cs typeface="Times New Roman" panose="02020603050405020304" pitchFamily="18" charset="0"/>
            </a:endParaRPr>
          </a:p>
        </p:txBody>
      </p:sp>
      <p:sp>
        <p:nvSpPr>
          <p:cNvPr id="29" name="Arrow: Right 28">
            <a:extLst>
              <a:ext uri="{FF2B5EF4-FFF2-40B4-BE49-F238E27FC236}">
                <a16:creationId xmlns:a16="http://schemas.microsoft.com/office/drawing/2014/main" id="{C912950B-60D2-4610-8B3A-4137CDCC0735}"/>
              </a:ext>
            </a:extLst>
          </p:cNvPr>
          <p:cNvSpPr/>
          <p:nvPr/>
        </p:nvSpPr>
        <p:spPr>
          <a:xfrm rot="2700000">
            <a:off x="4811854" y="2983395"/>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0D85190-1D35-4F78-B41B-B2BB41C80742}"/>
              </a:ext>
            </a:extLst>
          </p:cNvPr>
          <p:cNvSpPr txBox="1"/>
          <p:nvPr/>
        </p:nvSpPr>
        <p:spPr>
          <a:xfrm>
            <a:off x="5015547" y="2625276"/>
            <a:ext cx="433132"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x</a:t>
            </a:r>
            <a:r>
              <a:rPr lang="en-US" sz="2400" i="1" baseline="-25000" dirty="0" err="1">
                <a:latin typeface="Cambria" panose="02040503050406030204" pitchFamily="18" charset="0"/>
                <a:cs typeface="Times New Roman" panose="02020603050405020304" pitchFamily="18" charset="0"/>
              </a:rPr>
              <a:t>C</a:t>
            </a:r>
            <a:endParaRPr lang="en-US" sz="2400" i="1" baseline="-25000" dirty="0">
              <a:latin typeface="Cambria" panose="02040503050406030204" pitchFamily="18" charset="0"/>
              <a:cs typeface="Times New Roman" panose="02020603050405020304" pitchFamily="18" charset="0"/>
            </a:endParaRPr>
          </a:p>
        </p:txBody>
      </p:sp>
      <p:sp>
        <p:nvSpPr>
          <p:cNvPr id="31" name="Arrow: Right 30">
            <a:extLst>
              <a:ext uri="{FF2B5EF4-FFF2-40B4-BE49-F238E27FC236}">
                <a16:creationId xmlns:a16="http://schemas.microsoft.com/office/drawing/2014/main" id="{71D57FB0-E8FB-4613-84D3-373778821F32}"/>
              </a:ext>
            </a:extLst>
          </p:cNvPr>
          <p:cNvSpPr/>
          <p:nvPr/>
        </p:nvSpPr>
        <p:spPr>
          <a:xfrm rot="2700000">
            <a:off x="5733684" y="2984440"/>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A7085EE-4F48-47EE-A182-0066530ADBE1}"/>
              </a:ext>
            </a:extLst>
          </p:cNvPr>
          <p:cNvSpPr txBox="1"/>
          <p:nvPr/>
        </p:nvSpPr>
        <p:spPr>
          <a:xfrm>
            <a:off x="5937377" y="2626321"/>
            <a:ext cx="455574"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x</a:t>
            </a:r>
            <a:r>
              <a:rPr lang="en-US" sz="2400" i="1" baseline="-25000" dirty="0" err="1">
                <a:latin typeface="Cambria" panose="02040503050406030204" pitchFamily="18" charset="0"/>
                <a:cs typeface="Times New Roman" panose="02020603050405020304" pitchFamily="18" charset="0"/>
              </a:rPr>
              <a:t>D</a:t>
            </a:r>
            <a:endParaRPr lang="en-US" sz="2400" i="1" baseline="-25000" dirty="0">
              <a:latin typeface="Cambria" panose="02040503050406030204" pitchFamily="18" charset="0"/>
              <a:cs typeface="Times New Roman" panose="02020603050405020304" pitchFamily="18" charset="0"/>
            </a:endParaRPr>
          </a:p>
        </p:txBody>
      </p:sp>
      <p:sp>
        <p:nvSpPr>
          <p:cNvPr id="33" name="Arrow: Right 32">
            <a:extLst>
              <a:ext uri="{FF2B5EF4-FFF2-40B4-BE49-F238E27FC236}">
                <a16:creationId xmlns:a16="http://schemas.microsoft.com/office/drawing/2014/main" id="{59A70A0E-5488-4F70-A8BE-341979B26D23}"/>
              </a:ext>
            </a:extLst>
          </p:cNvPr>
          <p:cNvSpPr/>
          <p:nvPr/>
        </p:nvSpPr>
        <p:spPr>
          <a:xfrm rot="2700000">
            <a:off x="6642651" y="2983395"/>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3C2AB0E-DB6B-4EDC-83C6-44E929EBAD83}"/>
              </a:ext>
            </a:extLst>
          </p:cNvPr>
          <p:cNvSpPr txBox="1"/>
          <p:nvPr/>
        </p:nvSpPr>
        <p:spPr>
          <a:xfrm>
            <a:off x="6846344" y="2625276"/>
            <a:ext cx="439544"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x</a:t>
            </a:r>
            <a:r>
              <a:rPr lang="en-US" sz="2400" i="1" baseline="-25000" dirty="0" err="1">
                <a:latin typeface="Cambria" panose="02040503050406030204" pitchFamily="18" charset="0"/>
                <a:cs typeface="Times New Roman" panose="02020603050405020304" pitchFamily="18" charset="0"/>
              </a:rPr>
              <a:t>E</a:t>
            </a:r>
            <a:endParaRPr lang="en-US" sz="2400" i="1" baseline="-25000" dirty="0">
              <a:latin typeface="Cambria" panose="02040503050406030204" pitchFamily="18" charset="0"/>
              <a:cs typeface="Times New Roman" panose="02020603050405020304" pitchFamily="18" charset="0"/>
            </a:endParaRPr>
          </a:p>
        </p:txBody>
      </p:sp>
      <p:sp>
        <p:nvSpPr>
          <p:cNvPr id="35" name="Arrow: Right 34">
            <a:extLst>
              <a:ext uri="{FF2B5EF4-FFF2-40B4-BE49-F238E27FC236}">
                <a16:creationId xmlns:a16="http://schemas.microsoft.com/office/drawing/2014/main" id="{702C4C08-1C7B-4534-B836-8E5D84C66185}"/>
              </a:ext>
            </a:extLst>
          </p:cNvPr>
          <p:cNvSpPr/>
          <p:nvPr/>
        </p:nvSpPr>
        <p:spPr>
          <a:xfrm rot="2700000">
            <a:off x="7570831" y="2984440"/>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AA1B639-A0E3-4EB0-8EF7-4718DB6748CD}"/>
              </a:ext>
            </a:extLst>
          </p:cNvPr>
          <p:cNvSpPr txBox="1"/>
          <p:nvPr/>
        </p:nvSpPr>
        <p:spPr>
          <a:xfrm>
            <a:off x="7774524" y="2626321"/>
            <a:ext cx="429926"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x</a:t>
            </a:r>
            <a:r>
              <a:rPr lang="en-US" sz="2400" i="1" baseline="-25000" dirty="0" err="1">
                <a:latin typeface="Cambria" panose="02040503050406030204" pitchFamily="18" charset="0"/>
                <a:cs typeface="Times New Roman" panose="02020603050405020304" pitchFamily="18" charset="0"/>
              </a:rPr>
              <a:t>F</a:t>
            </a:r>
            <a:endParaRPr lang="en-US" sz="2400" i="1" baseline="-25000" dirty="0">
              <a:latin typeface="Cambria" panose="02040503050406030204" pitchFamily="18" charset="0"/>
              <a:cs typeface="Times New Roman" panose="02020603050405020304" pitchFamily="18" charset="0"/>
            </a:endParaRPr>
          </a:p>
        </p:txBody>
      </p:sp>
      <p:sp>
        <p:nvSpPr>
          <p:cNvPr id="37" name="Arrow: Right 36">
            <a:extLst>
              <a:ext uri="{FF2B5EF4-FFF2-40B4-BE49-F238E27FC236}">
                <a16:creationId xmlns:a16="http://schemas.microsoft.com/office/drawing/2014/main" id="{0C22F71F-D74B-433F-B4E1-91EF775C62AF}"/>
              </a:ext>
            </a:extLst>
          </p:cNvPr>
          <p:cNvSpPr/>
          <p:nvPr/>
        </p:nvSpPr>
        <p:spPr>
          <a:xfrm rot="2700000">
            <a:off x="8476645" y="2983395"/>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254D43-F3DD-4495-9B24-8F85CEAA50AE}"/>
              </a:ext>
            </a:extLst>
          </p:cNvPr>
          <p:cNvSpPr txBox="1"/>
          <p:nvPr/>
        </p:nvSpPr>
        <p:spPr>
          <a:xfrm>
            <a:off x="8680338" y="2625276"/>
            <a:ext cx="442750"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x</a:t>
            </a:r>
            <a:r>
              <a:rPr lang="en-US" sz="2400" i="1" baseline="-25000" dirty="0" err="1">
                <a:latin typeface="Cambria" panose="02040503050406030204" pitchFamily="18" charset="0"/>
                <a:cs typeface="Times New Roman" panose="02020603050405020304" pitchFamily="18" charset="0"/>
              </a:rPr>
              <a:t>G</a:t>
            </a:r>
            <a:endParaRPr lang="en-US" sz="2400" i="1" baseline="-25000" dirty="0">
              <a:latin typeface="Cambria" panose="02040503050406030204" pitchFamily="18" charset="0"/>
              <a:cs typeface="Times New Roman" panose="02020603050405020304" pitchFamily="18" charset="0"/>
            </a:endParaRPr>
          </a:p>
        </p:txBody>
      </p:sp>
      <p:sp>
        <p:nvSpPr>
          <p:cNvPr id="39" name="Arrow: Right 38">
            <a:extLst>
              <a:ext uri="{FF2B5EF4-FFF2-40B4-BE49-F238E27FC236}">
                <a16:creationId xmlns:a16="http://schemas.microsoft.com/office/drawing/2014/main" id="{F850DEAF-9AD6-42C0-9A1D-251229090D7B}"/>
              </a:ext>
            </a:extLst>
          </p:cNvPr>
          <p:cNvSpPr/>
          <p:nvPr/>
        </p:nvSpPr>
        <p:spPr>
          <a:xfrm rot="2700000">
            <a:off x="3309514" y="3727141"/>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93B7989-9FFB-4F40-984B-793FCF1FEE5A}"/>
              </a:ext>
            </a:extLst>
          </p:cNvPr>
          <p:cNvSpPr txBox="1"/>
          <p:nvPr/>
        </p:nvSpPr>
        <p:spPr>
          <a:xfrm>
            <a:off x="3513207" y="3838922"/>
            <a:ext cx="445956"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y</a:t>
            </a:r>
            <a:r>
              <a:rPr lang="en-US" sz="2400" i="1" baseline="-25000" dirty="0" err="1">
                <a:latin typeface="Cambria" panose="02040503050406030204" pitchFamily="18" charset="0"/>
                <a:cs typeface="Times New Roman" panose="02020603050405020304" pitchFamily="18" charset="0"/>
              </a:rPr>
              <a:t>A</a:t>
            </a:r>
            <a:endParaRPr lang="en-US" sz="2400" i="1" baseline="-25000" dirty="0">
              <a:latin typeface="Cambria" panose="02040503050406030204" pitchFamily="18" charset="0"/>
              <a:cs typeface="Times New Roman" panose="02020603050405020304" pitchFamily="18" charset="0"/>
            </a:endParaRPr>
          </a:p>
        </p:txBody>
      </p:sp>
      <p:sp>
        <p:nvSpPr>
          <p:cNvPr id="41" name="Arrow: Right 40">
            <a:extLst>
              <a:ext uri="{FF2B5EF4-FFF2-40B4-BE49-F238E27FC236}">
                <a16:creationId xmlns:a16="http://schemas.microsoft.com/office/drawing/2014/main" id="{75EAA57F-6EB6-4DF7-B178-6E0AD2D1EE1C}"/>
              </a:ext>
            </a:extLst>
          </p:cNvPr>
          <p:cNvSpPr/>
          <p:nvPr/>
        </p:nvSpPr>
        <p:spPr>
          <a:xfrm rot="2700000">
            <a:off x="4237694" y="3728186"/>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FBF58FE-43E2-48D5-89A2-8C8399ACB1A1}"/>
              </a:ext>
            </a:extLst>
          </p:cNvPr>
          <p:cNvSpPr txBox="1"/>
          <p:nvPr/>
        </p:nvSpPr>
        <p:spPr>
          <a:xfrm>
            <a:off x="4441387" y="3839967"/>
            <a:ext cx="447558"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y</a:t>
            </a:r>
            <a:r>
              <a:rPr lang="en-US" sz="2400" i="1" baseline="-25000" dirty="0" err="1">
                <a:latin typeface="Cambria" panose="02040503050406030204" pitchFamily="18" charset="0"/>
                <a:cs typeface="Times New Roman" panose="02020603050405020304" pitchFamily="18" charset="0"/>
              </a:rPr>
              <a:t>B</a:t>
            </a:r>
            <a:endParaRPr lang="en-US" sz="2400" i="1" baseline="-25000" dirty="0">
              <a:latin typeface="Cambria" panose="02040503050406030204" pitchFamily="18" charset="0"/>
              <a:cs typeface="Times New Roman" panose="02020603050405020304" pitchFamily="18" charset="0"/>
            </a:endParaRPr>
          </a:p>
        </p:txBody>
      </p:sp>
      <p:sp>
        <p:nvSpPr>
          <p:cNvPr id="43" name="Arrow: Right 42">
            <a:extLst>
              <a:ext uri="{FF2B5EF4-FFF2-40B4-BE49-F238E27FC236}">
                <a16:creationId xmlns:a16="http://schemas.microsoft.com/office/drawing/2014/main" id="{89B72518-9FB4-462A-ACEE-7ADEC181E8F1}"/>
              </a:ext>
            </a:extLst>
          </p:cNvPr>
          <p:cNvSpPr/>
          <p:nvPr/>
        </p:nvSpPr>
        <p:spPr>
          <a:xfrm rot="2700000">
            <a:off x="5143508" y="3727141"/>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B3CF242-352C-4BEC-BAB1-DAA9AD6070CB}"/>
              </a:ext>
            </a:extLst>
          </p:cNvPr>
          <p:cNvSpPr txBox="1"/>
          <p:nvPr/>
        </p:nvSpPr>
        <p:spPr>
          <a:xfrm>
            <a:off x="5347201" y="3838922"/>
            <a:ext cx="436338"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y</a:t>
            </a:r>
            <a:r>
              <a:rPr lang="en-US" sz="2400" i="1" baseline="-25000" dirty="0" err="1">
                <a:latin typeface="Cambria" panose="02040503050406030204" pitchFamily="18" charset="0"/>
                <a:cs typeface="Times New Roman" panose="02020603050405020304" pitchFamily="18" charset="0"/>
              </a:rPr>
              <a:t>C</a:t>
            </a:r>
            <a:endParaRPr lang="en-US" sz="2400" i="1" baseline="-25000" dirty="0">
              <a:latin typeface="Cambria" panose="02040503050406030204" pitchFamily="18" charset="0"/>
              <a:cs typeface="Times New Roman" panose="02020603050405020304" pitchFamily="18" charset="0"/>
            </a:endParaRPr>
          </a:p>
        </p:txBody>
      </p:sp>
      <p:sp>
        <p:nvSpPr>
          <p:cNvPr id="45" name="Arrow: Right 44">
            <a:extLst>
              <a:ext uri="{FF2B5EF4-FFF2-40B4-BE49-F238E27FC236}">
                <a16:creationId xmlns:a16="http://schemas.microsoft.com/office/drawing/2014/main" id="{EA80FFCE-230E-4A3C-B218-4F6DC33ACFA8}"/>
              </a:ext>
            </a:extLst>
          </p:cNvPr>
          <p:cNvSpPr/>
          <p:nvPr/>
        </p:nvSpPr>
        <p:spPr>
          <a:xfrm rot="2700000">
            <a:off x="6065338" y="3728186"/>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9A7DE5C-3005-479F-B06F-3D29F7925908}"/>
              </a:ext>
            </a:extLst>
          </p:cNvPr>
          <p:cNvSpPr txBox="1"/>
          <p:nvPr/>
        </p:nvSpPr>
        <p:spPr>
          <a:xfrm>
            <a:off x="6269031" y="3839967"/>
            <a:ext cx="458780"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y</a:t>
            </a:r>
            <a:r>
              <a:rPr lang="en-US" sz="2400" i="1" baseline="-25000" dirty="0" err="1">
                <a:latin typeface="Cambria" panose="02040503050406030204" pitchFamily="18" charset="0"/>
                <a:cs typeface="Times New Roman" panose="02020603050405020304" pitchFamily="18" charset="0"/>
              </a:rPr>
              <a:t>D</a:t>
            </a:r>
            <a:endParaRPr lang="en-US" sz="2400" i="1" baseline="-25000" dirty="0">
              <a:latin typeface="Cambria" panose="02040503050406030204" pitchFamily="18" charset="0"/>
              <a:cs typeface="Times New Roman" panose="02020603050405020304" pitchFamily="18" charset="0"/>
            </a:endParaRPr>
          </a:p>
        </p:txBody>
      </p:sp>
      <p:sp>
        <p:nvSpPr>
          <p:cNvPr id="47" name="Arrow: Right 46">
            <a:extLst>
              <a:ext uri="{FF2B5EF4-FFF2-40B4-BE49-F238E27FC236}">
                <a16:creationId xmlns:a16="http://schemas.microsoft.com/office/drawing/2014/main" id="{3D1B30AF-0248-4A6C-879C-78AB73F5488C}"/>
              </a:ext>
            </a:extLst>
          </p:cNvPr>
          <p:cNvSpPr/>
          <p:nvPr/>
        </p:nvSpPr>
        <p:spPr>
          <a:xfrm rot="2700000">
            <a:off x="6974305" y="3727141"/>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E70D67E-9D6A-4652-A59B-C4FB8A9014DF}"/>
              </a:ext>
            </a:extLst>
          </p:cNvPr>
          <p:cNvSpPr txBox="1"/>
          <p:nvPr/>
        </p:nvSpPr>
        <p:spPr>
          <a:xfrm>
            <a:off x="7177998" y="3838922"/>
            <a:ext cx="442750"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y</a:t>
            </a:r>
            <a:r>
              <a:rPr lang="en-US" sz="2400" i="1" baseline="-25000" dirty="0" err="1">
                <a:latin typeface="Cambria" panose="02040503050406030204" pitchFamily="18" charset="0"/>
                <a:cs typeface="Times New Roman" panose="02020603050405020304" pitchFamily="18" charset="0"/>
              </a:rPr>
              <a:t>E</a:t>
            </a:r>
            <a:endParaRPr lang="en-US" sz="2400" i="1" baseline="-25000" dirty="0">
              <a:latin typeface="Cambria" panose="02040503050406030204" pitchFamily="18" charset="0"/>
              <a:cs typeface="Times New Roman" panose="02020603050405020304" pitchFamily="18" charset="0"/>
            </a:endParaRPr>
          </a:p>
        </p:txBody>
      </p:sp>
      <p:sp>
        <p:nvSpPr>
          <p:cNvPr id="49" name="Arrow: Right 48">
            <a:extLst>
              <a:ext uri="{FF2B5EF4-FFF2-40B4-BE49-F238E27FC236}">
                <a16:creationId xmlns:a16="http://schemas.microsoft.com/office/drawing/2014/main" id="{9F1A2FA6-F971-4FF1-849C-E52CEEE4CC0C}"/>
              </a:ext>
            </a:extLst>
          </p:cNvPr>
          <p:cNvSpPr/>
          <p:nvPr/>
        </p:nvSpPr>
        <p:spPr>
          <a:xfrm rot="2700000">
            <a:off x="7902485" y="3728186"/>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6967E6E-0789-4D02-A4E3-F7DB3E05A257}"/>
              </a:ext>
            </a:extLst>
          </p:cNvPr>
          <p:cNvSpPr txBox="1"/>
          <p:nvPr/>
        </p:nvSpPr>
        <p:spPr>
          <a:xfrm>
            <a:off x="8106178" y="3839967"/>
            <a:ext cx="433132"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y</a:t>
            </a:r>
            <a:r>
              <a:rPr lang="en-US" sz="2400" i="1" baseline="-25000" dirty="0" err="1">
                <a:latin typeface="Cambria" panose="02040503050406030204" pitchFamily="18" charset="0"/>
                <a:cs typeface="Times New Roman" panose="02020603050405020304" pitchFamily="18" charset="0"/>
              </a:rPr>
              <a:t>F</a:t>
            </a:r>
            <a:endParaRPr lang="en-US" sz="2400" i="1" baseline="-25000" dirty="0">
              <a:latin typeface="Cambria" panose="02040503050406030204" pitchFamily="18" charset="0"/>
              <a:cs typeface="Times New Roman" panose="02020603050405020304" pitchFamily="18" charset="0"/>
            </a:endParaRPr>
          </a:p>
        </p:txBody>
      </p:sp>
      <p:sp>
        <p:nvSpPr>
          <p:cNvPr id="51" name="Arrow: Right 50">
            <a:extLst>
              <a:ext uri="{FF2B5EF4-FFF2-40B4-BE49-F238E27FC236}">
                <a16:creationId xmlns:a16="http://schemas.microsoft.com/office/drawing/2014/main" id="{9BB29A92-AC9B-4E8F-880D-6C40CC49EFBB}"/>
              </a:ext>
            </a:extLst>
          </p:cNvPr>
          <p:cNvSpPr/>
          <p:nvPr/>
        </p:nvSpPr>
        <p:spPr>
          <a:xfrm rot="2700000">
            <a:off x="8808299" y="3727141"/>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60683FB5-B94D-4452-A7C8-4006681E11AC}"/>
              </a:ext>
            </a:extLst>
          </p:cNvPr>
          <p:cNvSpPr txBox="1"/>
          <p:nvPr/>
        </p:nvSpPr>
        <p:spPr>
          <a:xfrm>
            <a:off x="9011992" y="3838922"/>
            <a:ext cx="445956"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y</a:t>
            </a:r>
            <a:r>
              <a:rPr lang="en-US" sz="2400" i="1" baseline="-25000" dirty="0" err="1">
                <a:latin typeface="Cambria" panose="02040503050406030204" pitchFamily="18" charset="0"/>
                <a:cs typeface="Times New Roman" panose="02020603050405020304" pitchFamily="18" charset="0"/>
              </a:rPr>
              <a:t>G</a:t>
            </a:r>
            <a:endParaRPr lang="en-US" sz="2400" i="1" baseline="-250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719792092"/>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109F33F-6659-4C99-9B06-371DA17F2382}"/>
              </a:ext>
            </a:extLst>
          </p:cNvPr>
          <p:cNvSpPr/>
          <p:nvPr/>
        </p:nvSpPr>
        <p:spPr>
          <a:xfrm>
            <a:off x="3358030" y="2277225"/>
            <a:ext cx="926028"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8E7BA057-C6CF-4CC3-86EB-234042D3C774}"/>
              </a:ext>
            </a:extLst>
          </p:cNvPr>
          <p:cNvSpPr/>
          <p:nvPr/>
        </p:nvSpPr>
        <p:spPr>
          <a:xfrm>
            <a:off x="5192816" y="2277225"/>
            <a:ext cx="913241"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BDC98FDF-4E65-4E85-ABAE-97C8953DE291}"/>
              </a:ext>
            </a:extLst>
          </p:cNvPr>
          <p:cNvSpPr/>
          <p:nvPr/>
        </p:nvSpPr>
        <p:spPr>
          <a:xfrm>
            <a:off x="7014442" y="2276476"/>
            <a:ext cx="922808"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62DF68F-289A-4D7A-BAAE-706CD88CFC62}"/>
              </a:ext>
            </a:extLst>
          </p:cNvPr>
          <p:cNvSpPr/>
          <p:nvPr/>
        </p:nvSpPr>
        <p:spPr>
          <a:xfrm>
            <a:off x="8855020" y="2277100"/>
            <a:ext cx="683951"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47</a:t>
            </a:fld>
            <a:endParaRPr lang="en-US"/>
          </a:p>
        </p:txBody>
      </p: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2436647" y="2266950"/>
            <a:ext cx="0" cy="3686177"/>
          </a:xfrm>
          <a:prstGeom prst="straightConnector1">
            <a:avLst/>
          </a:prstGeom>
          <a:ln w="508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E626AC39-A668-4ADC-95C3-610F21644764}"/>
              </a:ext>
            </a:extLst>
          </p:cNvPr>
          <p:cNvSpPr txBox="1"/>
          <p:nvPr/>
        </p:nvSpPr>
        <p:spPr>
          <a:xfrm>
            <a:off x="7764780" y="6019679"/>
            <a:ext cx="1709122" cy="461665"/>
          </a:xfrm>
          <a:prstGeom prst="rect">
            <a:avLst/>
          </a:prstGeom>
          <a:noFill/>
        </p:spPr>
        <p:txBody>
          <a:bodyPr wrap="none" rtlCol="0">
            <a:spAutoFit/>
          </a:bodyPr>
          <a:lstStyle/>
          <a:p>
            <a:r>
              <a:rPr lang="en-US" sz="2400" dirty="0"/>
              <a:t>Virtual Time</a:t>
            </a:r>
          </a:p>
        </p:txBody>
      </p:sp>
      <p:cxnSp>
        <p:nvCxnSpPr>
          <p:cNvPr id="124" name="Straight Connector 123">
            <a:extLst>
              <a:ext uri="{FF2B5EF4-FFF2-40B4-BE49-F238E27FC236}">
                <a16:creationId xmlns:a16="http://schemas.microsoft.com/office/drawing/2014/main" id="{72C69911-2B6A-498C-96EA-2A679D3518A9}"/>
              </a:ext>
            </a:extLst>
          </p:cNvPr>
          <p:cNvCxnSpPr/>
          <p:nvPr/>
        </p:nvCxnSpPr>
        <p:spPr>
          <a:xfrm flipH="1">
            <a:off x="3347534" y="39370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29313E1-1ED9-4012-AF5B-1F175DC2F7C0}"/>
              </a:ext>
            </a:extLst>
          </p:cNvPr>
          <p:cNvCxnSpPr/>
          <p:nvPr/>
        </p:nvCxnSpPr>
        <p:spPr>
          <a:xfrm flipH="1">
            <a:off x="4273256" y="39370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21C4766-DB3E-40A6-9A50-98F78F4188E0}"/>
              </a:ext>
            </a:extLst>
          </p:cNvPr>
          <p:cNvCxnSpPr/>
          <p:nvPr/>
        </p:nvCxnSpPr>
        <p:spPr>
          <a:xfrm flipH="1">
            <a:off x="5182800" y="39370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8909E61-A63F-465A-A260-C4117EF86BC3}"/>
              </a:ext>
            </a:extLst>
          </p:cNvPr>
          <p:cNvCxnSpPr/>
          <p:nvPr/>
        </p:nvCxnSpPr>
        <p:spPr>
          <a:xfrm flipH="1">
            <a:off x="6095822" y="39370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BEC3395-E661-4DAA-8D8B-E92506F91572}"/>
              </a:ext>
            </a:extLst>
          </p:cNvPr>
          <p:cNvCxnSpPr/>
          <p:nvPr/>
        </p:nvCxnSpPr>
        <p:spPr>
          <a:xfrm flipH="1">
            <a:off x="7005100" y="39370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A4E7F10-C9D0-4AF7-BCAB-136E89E7A4C4}"/>
              </a:ext>
            </a:extLst>
          </p:cNvPr>
          <p:cNvCxnSpPr/>
          <p:nvPr/>
        </p:nvCxnSpPr>
        <p:spPr>
          <a:xfrm flipH="1">
            <a:off x="7924472" y="39370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7876D23-3AE4-4281-AB1E-07CE1E2941B3}"/>
              </a:ext>
            </a:extLst>
          </p:cNvPr>
          <p:cNvCxnSpPr/>
          <p:nvPr/>
        </p:nvCxnSpPr>
        <p:spPr>
          <a:xfrm flipH="1">
            <a:off x="8845511" y="3937000"/>
            <a:ext cx="6538" cy="33655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A085067-BF1F-4BFF-8089-0D678F048389}"/>
              </a:ext>
            </a:extLst>
          </p:cNvPr>
          <p:cNvCxnSpPr>
            <a:cxnSpLocks/>
          </p:cNvCxnSpPr>
          <p:nvPr/>
        </p:nvCxnSpPr>
        <p:spPr>
          <a:xfrm>
            <a:off x="2416175" y="4110789"/>
            <a:ext cx="7340767"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F183D356-554F-4E23-B4A9-3E8B39BAA70E}"/>
              </a:ext>
            </a:extLst>
          </p:cNvPr>
          <p:cNvSpPr txBox="1"/>
          <p:nvPr/>
        </p:nvSpPr>
        <p:spPr>
          <a:xfrm>
            <a:off x="2722795" y="4056763"/>
            <a:ext cx="409086"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0</a:t>
            </a:r>
          </a:p>
        </p:txBody>
      </p:sp>
      <p:sp>
        <p:nvSpPr>
          <p:cNvPr id="136" name="TextBox 135">
            <a:extLst>
              <a:ext uri="{FF2B5EF4-FFF2-40B4-BE49-F238E27FC236}">
                <a16:creationId xmlns:a16="http://schemas.microsoft.com/office/drawing/2014/main" id="{FB0F6B0C-7D3D-4D98-AD18-52D546C27593}"/>
              </a:ext>
            </a:extLst>
          </p:cNvPr>
          <p:cNvSpPr txBox="1"/>
          <p:nvPr/>
        </p:nvSpPr>
        <p:spPr>
          <a:xfrm>
            <a:off x="3628057" y="4050589"/>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1</a:t>
            </a:r>
          </a:p>
        </p:txBody>
      </p:sp>
      <p:sp>
        <p:nvSpPr>
          <p:cNvPr id="137" name="TextBox 136">
            <a:extLst>
              <a:ext uri="{FF2B5EF4-FFF2-40B4-BE49-F238E27FC236}">
                <a16:creationId xmlns:a16="http://schemas.microsoft.com/office/drawing/2014/main" id="{66E5643B-9AB2-4C44-9413-D20D5A199179}"/>
              </a:ext>
            </a:extLst>
          </p:cNvPr>
          <p:cNvSpPr txBox="1"/>
          <p:nvPr/>
        </p:nvSpPr>
        <p:spPr>
          <a:xfrm>
            <a:off x="4536813" y="4056763"/>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2</a:t>
            </a:r>
          </a:p>
        </p:txBody>
      </p:sp>
      <p:sp>
        <p:nvSpPr>
          <p:cNvPr id="138" name="TextBox 137">
            <a:extLst>
              <a:ext uri="{FF2B5EF4-FFF2-40B4-BE49-F238E27FC236}">
                <a16:creationId xmlns:a16="http://schemas.microsoft.com/office/drawing/2014/main" id="{5BE9478D-307C-4EB5-B2E0-6C74AD81E3C3}"/>
              </a:ext>
            </a:extLst>
          </p:cNvPr>
          <p:cNvSpPr txBox="1"/>
          <p:nvPr/>
        </p:nvSpPr>
        <p:spPr>
          <a:xfrm>
            <a:off x="5449732" y="4050589"/>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3</a:t>
            </a:r>
          </a:p>
        </p:txBody>
      </p:sp>
      <p:sp>
        <p:nvSpPr>
          <p:cNvPr id="139" name="TextBox 138">
            <a:extLst>
              <a:ext uri="{FF2B5EF4-FFF2-40B4-BE49-F238E27FC236}">
                <a16:creationId xmlns:a16="http://schemas.microsoft.com/office/drawing/2014/main" id="{A84C2A26-A514-486B-AB25-71AAECF03A8D}"/>
              </a:ext>
            </a:extLst>
          </p:cNvPr>
          <p:cNvSpPr txBox="1"/>
          <p:nvPr/>
        </p:nvSpPr>
        <p:spPr>
          <a:xfrm>
            <a:off x="6354082" y="4050589"/>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4</a:t>
            </a:r>
          </a:p>
        </p:txBody>
      </p:sp>
      <p:sp>
        <p:nvSpPr>
          <p:cNvPr id="140" name="TextBox 139">
            <a:extLst>
              <a:ext uri="{FF2B5EF4-FFF2-40B4-BE49-F238E27FC236}">
                <a16:creationId xmlns:a16="http://schemas.microsoft.com/office/drawing/2014/main" id="{E986BEE0-7463-4A70-BA57-A8677E92DD29}"/>
              </a:ext>
            </a:extLst>
          </p:cNvPr>
          <p:cNvSpPr txBox="1"/>
          <p:nvPr/>
        </p:nvSpPr>
        <p:spPr>
          <a:xfrm>
            <a:off x="7278539" y="4050589"/>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5</a:t>
            </a:r>
          </a:p>
        </p:txBody>
      </p:sp>
      <p:sp>
        <p:nvSpPr>
          <p:cNvPr id="142" name="TextBox 141">
            <a:extLst>
              <a:ext uri="{FF2B5EF4-FFF2-40B4-BE49-F238E27FC236}">
                <a16:creationId xmlns:a16="http://schemas.microsoft.com/office/drawing/2014/main" id="{5A1E34FD-1D39-4F3C-825B-DC88D46B6B83}"/>
              </a:ext>
            </a:extLst>
          </p:cNvPr>
          <p:cNvSpPr txBox="1"/>
          <p:nvPr/>
        </p:nvSpPr>
        <p:spPr>
          <a:xfrm>
            <a:off x="8188569" y="4050941"/>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6</a:t>
            </a:r>
          </a:p>
        </p:txBody>
      </p:sp>
      <p:sp>
        <p:nvSpPr>
          <p:cNvPr id="143" name="TextBox 142">
            <a:extLst>
              <a:ext uri="{FF2B5EF4-FFF2-40B4-BE49-F238E27FC236}">
                <a16:creationId xmlns:a16="http://schemas.microsoft.com/office/drawing/2014/main" id="{73B8CB08-B53D-42C2-9BAD-B8E4700C8BA0}"/>
              </a:ext>
            </a:extLst>
          </p:cNvPr>
          <p:cNvSpPr txBox="1"/>
          <p:nvPr/>
        </p:nvSpPr>
        <p:spPr>
          <a:xfrm>
            <a:off x="9060119" y="4050589"/>
            <a:ext cx="410690" cy="461665"/>
          </a:xfrm>
          <a:prstGeom prst="rect">
            <a:avLst/>
          </a:prstGeom>
          <a:noFill/>
        </p:spPr>
        <p:txBody>
          <a:bodyPr wrap="none" rtlCol="0">
            <a:spAutoFit/>
          </a:bodyPr>
          <a:lstStyle/>
          <a:p>
            <a:r>
              <a:rPr lang="en-US" sz="2400" i="1" dirty="0">
                <a:latin typeface="Cambria" panose="02040503050406030204" pitchFamily="18" charset="0"/>
                <a:cs typeface="Times New Roman" panose="02020603050405020304" pitchFamily="18" charset="0"/>
              </a:rPr>
              <a:t>s</a:t>
            </a:r>
            <a:r>
              <a:rPr lang="en-US" sz="2400" i="1" baseline="-25000" dirty="0">
                <a:latin typeface="Cambria" panose="02040503050406030204" pitchFamily="18" charset="0"/>
                <a:cs typeface="Times New Roman" panose="02020603050405020304" pitchFamily="18" charset="0"/>
              </a:rPr>
              <a:t>7</a:t>
            </a:r>
          </a:p>
        </p:txBody>
      </p:sp>
      <p:sp>
        <p:nvSpPr>
          <p:cNvPr id="3" name="Arrow: Right 2">
            <a:extLst>
              <a:ext uri="{FF2B5EF4-FFF2-40B4-BE49-F238E27FC236}">
                <a16:creationId xmlns:a16="http://schemas.microsoft.com/office/drawing/2014/main" id="{01A2147B-6C91-4613-A204-34466F499EFE}"/>
              </a:ext>
            </a:extLst>
          </p:cNvPr>
          <p:cNvSpPr/>
          <p:nvPr/>
        </p:nvSpPr>
        <p:spPr>
          <a:xfrm rot="2700000">
            <a:off x="2977860" y="3656495"/>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E0AE452-2589-426B-B4C7-45065F045FFA}"/>
              </a:ext>
            </a:extLst>
          </p:cNvPr>
          <p:cNvSpPr txBox="1"/>
          <p:nvPr/>
        </p:nvSpPr>
        <p:spPr>
          <a:xfrm>
            <a:off x="3181553" y="3298376"/>
            <a:ext cx="442750"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x</a:t>
            </a:r>
            <a:r>
              <a:rPr lang="en-US" sz="2400" i="1" baseline="-25000" dirty="0" err="1">
                <a:latin typeface="Cambria" panose="02040503050406030204" pitchFamily="18" charset="0"/>
                <a:cs typeface="Times New Roman" panose="02020603050405020304" pitchFamily="18" charset="0"/>
              </a:rPr>
              <a:t>A</a:t>
            </a:r>
            <a:endParaRPr lang="en-US" sz="2400" i="1" baseline="-25000" dirty="0">
              <a:latin typeface="Cambria" panose="02040503050406030204" pitchFamily="18" charset="0"/>
              <a:cs typeface="Times New Roman" panose="02020603050405020304" pitchFamily="18" charset="0"/>
            </a:endParaRPr>
          </a:p>
        </p:txBody>
      </p:sp>
      <p:sp>
        <p:nvSpPr>
          <p:cNvPr id="27" name="Arrow: Right 26">
            <a:extLst>
              <a:ext uri="{FF2B5EF4-FFF2-40B4-BE49-F238E27FC236}">
                <a16:creationId xmlns:a16="http://schemas.microsoft.com/office/drawing/2014/main" id="{CBDF0EB0-B75C-44DF-9E2A-12D6D0C6F05D}"/>
              </a:ext>
            </a:extLst>
          </p:cNvPr>
          <p:cNvSpPr/>
          <p:nvPr/>
        </p:nvSpPr>
        <p:spPr>
          <a:xfrm rot="2700000">
            <a:off x="3906040" y="3657540"/>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0D770BA-6C8B-482F-A18C-0B52257B216A}"/>
              </a:ext>
            </a:extLst>
          </p:cNvPr>
          <p:cNvSpPr txBox="1"/>
          <p:nvPr/>
        </p:nvSpPr>
        <p:spPr>
          <a:xfrm>
            <a:off x="4109733" y="3299421"/>
            <a:ext cx="444352"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x</a:t>
            </a:r>
            <a:r>
              <a:rPr lang="en-US" sz="2400" i="1" baseline="-25000" dirty="0" err="1">
                <a:latin typeface="Cambria" panose="02040503050406030204" pitchFamily="18" charset="0"/>
                <a:cs typeface="Times New Roman" panose="02020603050405020304" pitchFamily="18" charset="0"/>
              </a:rPr>
              <a:t>B</a:t>
            </a:r>
            <a:endParaRPr lang="en-US" sz="2400" i="1" baseline="-25000" dirty="0">
              <a:latin typeface="Cambria" panose="02040503050406030204" pitchFamily="18" charset="0"/>
              <a:cs typeface="Times New Roman" panose="02020603050405020304" pitchFamily="18" charset="0"/>
            </a:endParaRPr>
          </a:p>
        </p:txBody>
      </p:sp>
      <p:sp>
        <p:nvSpPr>
          <p:cNvPr id="29" name="Arrow: Right 28">
            <a:extLst>
              <a:ext uri="{FF2B5EF4-FFF2-40B4-BE49-F238E27FC236}">
                <a16:creationId xmlns:a16="http://schemas.microsoft.com/office/drawing/2014/main" id="{C912950B-60D2-4610-8B3A-4137CDCC0735}"/>
              </a:ext>
            </a:extLst>
          </p:cNvPr>
          <p:cNvSpPr/>
          <p:nvPr/>
        </p:nvSpPr>
        <p:spPr>
          <a:xfrm rot="2700000">
            <a:off x="4811854" y="3656495"/>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0D85190-1D35-4F78-B41B-B2BB41C80742}"/>
              </a:ext>
            </a:extLst>
          </p:cNvPr>
          <p:cNvSpPr txBox="1"/>
          <p:nvPr/>
        </p:nvSpPr>
        <p:spPr>
          <a:xfrm>
            <a:off x="5015547" y="3298376"/>
            <a:ext cx="433132"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x</a:t>
            </a:r>
            <a:r>
              <a:rPr lang="en-US" sz="2400" i="1" baseline="-25000" dirty="0" err="1">
                <a:latin typeface="Cambria" panose="02040503050406030204" pitchFamily="18" charset="0"/>
                <a:cs typeface="Times New Roman" panose="02020603050405020304" pitchFamily="18" charset="0"/>
              </a:rPr>
              <a:t>C</a:t>
            </a:r>
            <a:endParaRPr lang="en-US" sz="2400" i="1" baseline="-25000" dirty="0">
              <a:latin typeface="Cambria" panose="02040503050406030204" pitchFamily="18" charset="0"/>
              <a:cs typeface="Times New Roman" panose="02020603050405020304" pitchFamily="18" charset="0"/>
            </a:endParaRPr>
          </a:p>
        </p:txBody>
      </p:sp>
      <p:sp>
        <p:nvSpPr>
          <p:cNvPr id="31" name="Arrow: Right 30">
            <a:extLst>
              <a:ext uri="{FF2B5EF4-FFF2-40B4-BE49-F238E27FC236}">
                <a16:creationId xmlns:a16="http://schemas.microsoft.com/office/drawing/2014/main" id="{71D57FB0-E8FB-4613-84D3-373778821F32}"/>
              </a:ext>
            </a:extLst>
          </p:cNvPr>
          <p:cNvSpPr/>
          <p:nvPr/>
        </p:nvSpPr>
        <p:spPr>
          <a:xfrm rot="2700000">
            <a:off x="5733684" y="3657540"/>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A7085EE-4F48-47EE-A182-0066530ADBE1}"/>
              </a:ext>
            </a:extLst>
          </p:cNvPr>
          <p:cNvSpPr txBox="1"/>
          <p:nvPr/>
        </p:nvSpPr>
        <p:spPr>
          <a:xfrm>
            <a:off x="5937377" y="3299421"/>
            <a:ext cx="455574"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x</a:t>
            </a:r>
            <a:r>
              <a:rPr lang="en-US" sz="2400" i="1" baseline="-25000" dirty="0" err="1">
                <a:latin typeface="Cambria" panose="02040503050406030204" pitchFamily="18" charset="0"/>
                <a:cs typeface="Times New Roman" panose="02020603050405020304" pitchFamily="18" charset="0"/>
              </a:rPr>
              <a:t>D</a:t>
            </a:r>
            <a:endParaRPr lang="en-US" sz="2400" i="1" baseline="-25000" dirty="0">
              <a:latin typeface="Cambria" panose="02040503050406030204" pitchFamily="18" charset="0"/>
              <a:cs typeface="Times New Roman" panose="02020603050405020304" pitchFamily="18" charset="0"/>
            </a:endParaRPr>
          </a:p>
        </p:txBody>
      </p:sp>
      <p:sp>
        <p:nvSpPr>
          <p:cNvPr id="33" name="Arrow: Right 32">
            <a:extLst>
              <a:ext uri="{FF2B5EF4-FFF2-40B4-BE49-F238E27FC236}">
                <a16:creationId xmlns:a16="http://schemas.microsoft.com/office/drawing/2014/main" id="{59A70A0E-5488-4F70-A8BE-341979B26D23}"/>
              </a:ext>
            </a:extLst>
          </p:cNvPr>
          <p:cNvSpPr/>
          <p:nvPr/>
        </p:nvSpPr>
        <p:spPr>
          <a:xfrm rot="2700000">
            <a:off x="6642651" y="3656495"/>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3C2AB0E-DB6B-4EDC-83C6-44E929EBAD83}"/>
              </a:ext>
            </a:extLst>
          </p:cNvPr>
          <p:cNvSpPr txBox="1"/>
          <p:nvPr/>
        </p:nvSpPr>
        <p:spPr>
          <a:xfrm>
            <a:off x="6846344" y="3298376"/>
            <a:ext cx="439544"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x</a:t>
            </a:r>
            <a:r>
              <a:rPr lang="en-US" sz="2400" i="1" baseline="-25000" dirty="0" err="1">
                <a:latin typeface="Cambria" panose="02040503050406030204" pitchFamily="18" charset="0"/>
                <a:cs typeface="Times New Roman" panose="02020603050405020304" pitchFamily="18" charset="0"/>
              </a:rPr>
              <a:t>E</a:t>
            </a:r>
            <a:endParaRPr lang="en-US" sz="2400" i="1" baseline="-25000" dirty="0">
              <a:latin typeface="Cambria" panose="02040503050406030204" pitchFamily="18" charset="0"/>
              <a:cs typeface="Times New Roman" panose="02020603050405020304" pitchFamily="18" charset="0"/>
            </a:endParaRPr>
          </a:p>
        </p:txBody>
      </p:sp>
      <p:sp>
        <p:nvSpPr>
          <p:cNvPr id="35" name="Arrow: Right 34">
            <a:extLst>
              <a:ext uri="{FF2B5EF4-FFF2-40B4-BE49-F238E27FC236}">
                <a16:creationId xmlns:a16="http://schemas.microsoft.com/office/drawing/2014/main" id="{702C4C08-1C7B-4534-B836-8E5D84C66185}"/>
              </a:ext>
            </a:extLst>
          </p:cNvPr>
          <p:cNvSpPr/>
          <p:nvPr/>
        </p:nvSpPr>
        <p:spPr>
          <a:xfrm rot="2700000">
            <a:off x="7570831" y="3657540"/>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AA1B639-A0E3-4EB0-8EF7-4718DB6748CD}"/>
              </a:ext>
            </a:extLst>
          </p:cNvPr>
          <p:cNvSpPr txBox="1"/>
          <p:nvPr/>
        </p:nvSpPr>
        <p:spPr>
          <a:xfrm>
            <a:off x="7774524" y="3299421"/>
            <a:ext cx="429926"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x</a:t>
            </a:r>
            <a:r>
              <a:rPr lang="en-US" sz="2400" i="1" baseline="-25000" dirty="0" err="1">
                <a:latin typeface="Cambria" panose="02040503050406030204" pitchFamily="18" charset="0"/>
                <a:cs typeface="Times New Roman" panose="02020603050405020304" pitchFamily="18" charset="0"/>
              </a:rPr>
              <a:t>F</a:t>
            </a:r>
            <a:endParaRPr lang="en-US" sz="2400" i="1" baseline="-25000" dirty="0">
              <a:latin typeface="Cambria" panose="02040503050406030204" pitchFamily="18" charset="0"/>
              <a:cs typeface="Times New Roman" panose="02020603050405020304" pitchFamily="18" charset="0"/>
            </a:endParaRPr>
          </a:p>
        </p:txBody>
      </p:sp>
      <p:sp>
        <p:nvSpPr>
          <p:cNvPr id="37" name="Arrow: Right 36">
            <a:extLst>
              <a:ext uri="{FF2B5EF4-FFF2-40B4-BE49-F238E27FC236}">
                <a16:creationId xmlns:a16="http://schemas.microsoft.com/office/drawing/2014/main" id="{0C22F71F-D74B-433F-B4E1-91EF775C62AF}"/>
              </a:ext>
            </a:extLst>
          </p:cNvPr>
          <p:cNvSpPr/>
          <p:nvPr/>
        </p:nvSpPr>
        <p:spPr>
          <a:xfrm rot="2700000">
            <a:off x="8476645" y="3656495"/>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254D43-F3DD-4495-9B24-8F85CEAA50AE}"/>
              </a:ext>
            </a:extLst>
          </p:cNvPr>
          <p:cNvSpPr txBox="1"/>
          <p:nvPr/>
        </p:nvSpPr>
        <p:spPr>
          <a:xfrm>
            <a:off x="8680338" y="3298376"/>
            <a:ext cx="442750"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x</a:t>
            </a:r>
            <a:r>
              <a:rPr lang="en-US" sz="2400" i="1" baseline="-25000" dirty="0" err="1">
                <a:latin typeface="Cambria" panose="02040503050406030204" pitchFamily="18" charset="0"/>
                <a:cs typeface="Times New Roman" panose="02020603050405020304" pitchFamily="18" charset="0"/>
              </a:rPr>
              <a:t>G</a:t>
            </a:r>
            <a:endParaRPr lang="en-US" sz="2400" i="1" baseline="-25000" dirty="0">
              <a:latin typeface="Cambria" panose="02040503050406030204" pitchFamily="18" charset="0"/>
              <a:cs typeface="Times New Roman" panose="02020603050405020304" pitchFamily="18" charset="0"/>
            </a:endParaRPr>
          </a:p>
        </p:txBody>
      </p:sp>
      <p:sp>
        <p:nvSpPr>
          <p:cNvPr id="39" name="Arrow: Right 38">
            <a:extLst>
              <a:ext uri="{FF2B5EF4-FFF2-40B4-BE49-F238E27FC236}">
                <a16:creationId xmlns:a16="http://schemas.microsoft.com/office/drawing/2014/main" id="{F850DEAF-9AD6-42C0-9A1D-251229090D7B}"/>
              </a:ext>
            </a:extLst>
          </p:cNvPr>
          <p:cNvSpPr/>
          <p:nvPr/>
        </p:nvSpPr>
        <p:spPr>
          <a:xfrm rot="2700000">
            <a:off x="3309514" y="4400241"/>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93B7989-9FFB-4F40-984B-793FCF1FEE5A}"/>
              </a:ext>
            </a:extLst>
          </p:cNvPr>
          <p:cNvSpPr txBox="1"/>
          <p:nvPr/>
        </p:nvSpPr>
        <p:spPr>
          <a:xfrm>
            <a:off x="3513207" y="4512022"/>
            <a:ext cx="445956"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y</a:t>
            </a:r>
            <a:r>
              <a:rPr lang="en-US" sz="2400" i="1" baseline="-25000" dirty="0" err="1">
                <a:latin typeface="Cambria" panose="02040503050406030204" pitchFamily="18" charset="0"/>
                <a:cs typeface="Times New Roman" panose="02020603050405020304" pitchFamily="18" charset="0"/>
              </a:rPr>
              <a:t>A</a:t>
            </a:r>
            <a:endParaRPr lang="en-US" sz="2400" i="1" baseline="-25000" dirty="0">
              <a:latin typeface="Cambria" panose="02040503050406030204" pitchFamily="18" charset="0"/>
              <a:cs typeface="Times New Roman" panose="02020603050405020304" pitchFamily="18" charset="0"/>
            </a:endParaRPr>
          </a:p>
        </p:txBody>
      </p:sp>
      <p:sp>
        <p:nvSpPr>
          <p:cNvPr id="41" name="Arrow: Right 40">
            <a:extLst>
              <a:ext uri="{FF2B5EF4-FFF2-40B4-BE49-F238E27FC236}">
                <a16:creationId xmlns:a16="http://schemas.microsoft.com/office/drawing/2014/main" id="{75EAA57F-6EB6-4DF7-B178-6E0AD2D1EE1C}"/>
              </a:ext>
            </a:extLst>
          </p:cNvPr>
          <p:cNvSpPr/>
          <p:nvPr/>
        </p:nvSpPr>
        <p:spPr>
          <a:xfrm rot="2700000">
            <a:off x="4237694" y="4401286"/>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FBF58FE-43E2-48D5-89A2-8C8399ACB1A1}"/>
              </a:ext>
            </a:extLst>
          </p:cNvPr>
          <p:cNvSpPr txBox="1"/>
          <p:nvPr/>
        </p:nvSpPr>
        <p:spPr>
          <a:xfrm>
            <a:off x="4441387" y="4513067"/>
            <a:ext cx="447558"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y</a:t>
            </a:r>
            <a:r>
              <a:rPr lang="en-US" sz="2400" i="1" baseline="-25000" dirty="0" err="1">
                <a:latin typeface="Cambria" panose="02040503050406030204" pitchFamily="18" charset="0"/>
                <a:cs typeface="Times New Roman" panose="02020603050405020304" pitchFamily="18" charset="0"/>
              </a:rPr>
              <a:t>B</a:t>
            </a:r>
            <a:endParaRPr lang="en-US" sz="2400" i="1" baseline="-25000" dirty="0">
              <a:latin typeface="Cambria" panose="02040503050406030204" pitchFamily="18" charset="0"/>
              <a:cs typeface="Times New Roman" panose="02020603050405020304" pitchFamily="18" charset="0"/>
            </a:endParaRPr>
          </a:p>
        </p:txBody>
      </p:sp>
      <p:sp>
        <p:nvSpPr>
          <p:cNvPr id="43" name="Arrow: Right 42">
            <a:extLst>
              <a:ext uri="{FF2B5EF4-FFF2-40B4-BE49-F238E27FC236}">
                <a16:creationId xmlns:a16="http://schemas.microsoft.com/office/drawing/2014/main" id="{89B72518-9FB4-462A-ACEE-7ADEC181E8F1}"/>
              </a:ext>
            </a:extLst>
          </p:cNvPr>
          <p:cNvSpPr/>
          <p:nvPr/>
        </p:nvSpPr>
        <p:spPr>
          <a:xfrm rot="2700000">
            <a:off x="5143508" y="4400241"/>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B3CF242-352C-4BEC-BAB1-DAA9AD6070CB}"/>
              </a:ext>
            </a:extLst>
          </p:cNvPr>
          <p:cNvSpPr txBox="1"/>
          <p:nvPr/>
        </p:nvSpPr>
        <p:spPr>
          <a:xfrm>
            <a:off x="5347201" y="4512022"/>
            <a:ext cx="436338"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y</a:t>
            </a:r>
            <a:r>
              <a:rPr lang="en-US" sz="2400" i="1" baseline="-25000" dirty="0" err="1">
                <a:latin typeface="Cambria" panose="02040503050406030204" pitchFamily="18" charset="0"/>
                <a:cs typeface="Times New Roman" panose="02020603050405020304" pitchFamily="18" charset="0"/>
              </a:rPr>
              <a:t>C</a:t>
            </a:r>
            <a:endParaRPr lang="en-US" sz="2400" i="1" baseline="-25000" dirty="0">
              <a:latin typeface="Cambria" panose="02040503050406030204" pitchFamily="18" charset="0"/>
              <a:cs typeface="Times New Roman" panose="02020603050405020304" pitchFamily="18" charset="0"/>
            </a:endParaRPr>
          </a:p>
        </p:txBody>
      </p:sp>
      <p:sp>
        <p:nvSpPr>
          <p:cNvPr id="45" name="Arrow: Right 44">
            <a:extLst>
              <a:ext uri="{FF2B5EF4-FFF2-40B4-BE49-F238E27FC236}">
                <a16:creationId xmlns:a16="http://schemas.microsoft.com/office/drawing/2014/main" id="{EA80FFCE-230E-4A3C-B218-4F6DC33ACFA8}"/>
              </a:ext>
            </a:extLst>
          </p:cNvPr>
          <p:cNvSpPr/>
          <p:nvPr/>
        </p:nvSpPr>
        <p:spPr>
          <a:xfrm rot="2700000">
            <a:off x="6065338" y="4401286"/>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9A7DE5C-3005-479F-B06F-3D29F7925908}"/>
              </a:ext>
            </a:extLst>
          </p:cNvPr>
          <p:cNvSpPr txBox="1"/>
          <p:nvPr/>
        </p:nvSpPr>
        <p:spPr>
          <a:xfrm>
            <a:off x="6269031" y="4513067"/>
            <a:ext cx="458780"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y</a:t>
            </a:r>
            <a:r>
              <a:rPr lang="en-US" sz="2400" i="1" baseline="-25000" dirty="0" err="1">
                <a:latin typeface="Cambria" panose="02040503050406030204" pitchFamily="18" charset="0"/>
                <a:cs typeface="Times New Roman" panose="02020603050405020304" pitchFamily="18" charset="0"/>
              </a:rPr>
              <a:t>D</a:t>
            </a:r>
            <a:endParaRPr lang="en-US" sz="2400" i="1" baseline="-25000" dirty="0">
              <a:latin typeface="Cambria" panose="02040503050406030204" pitchFamily="18" charset="0"/>
              <a:cs typeface="Times New Roman" panose="02020603050405020304" pitchFamily="18" charset="0"/>
            </a:endParaRPr>
          </a:p>
        </p:txBody>
      </p:sp>
      <p:sp>
        <p:nvSpPr>
          <p:cNvPr id="47" name="Arrow: Right 46">
            <a:extLst>
              <a:ext uri="{FF2B5EF4-FFF2-40B4-BE49-F238E27FC236}">
                <a16:creationId xmlns:a16="http://schemas.microsoft.com/office/drawing/2014/main" id="{3D1B30AF-0248-4A6C-879C-78AB73F5488C}"/>
              </a:ext>
            </a:extLst>
          </p:cNvPr>
          <p:cNvSpPr/>
          <p:nvPr/>
        </p:nvSpPr>
        <p:spPr>
          <a:xfrm rot="2700000">
            <a:off x="6974305" y="4400241"/>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E70D67E-9D6A-4652-A59B-C4FB8A9014DF}"/>
              </a:ext>
            </a:extLst>
          </p:cNvPr>
          <p:cNvSpPr txBox="1"/>
          <p:nvPr/>
        </p:nvSpPr>
        <p:spPr>
          <a:xfrm>
            <a:off x="7177998" y="4512022"/>
            <a:ext cx="442750"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y</a:t>
            </a:r>
            <a:r>
              <a:rPr lang="en-US" sz="2400" i="1" baseline="-25000" dirty="0" err="1">
                <a:latin typeface="Cambria" panose="02040503050406030204" pitchFamily="18" charset="0"/>
                <a:cs typeface="Times New Roman" panose="02020603050405020304" pitchFamily="18" charset="0"/>
              </a:rPr>
              <a:t>E</a:t>
            </a:r>
            <a:endParaRPr lang="en-US" sz="2400" i="1" baseline="-25000" dirty="0">
              <a:latin typeface="Cambria" panose="02040503050406030204" pitchFamily="18" charset="0"/>
              <a:cs typeface="Times New Roman" panose="02020603050405020304" pitchFamily="18" charset="0"/>
            </a:endParaRPr>
          </a:p>
        </p:txBody>
      </p:sp>
      <p:sp>
        <p:nvSpPr>
          <p:cNvPr id="49" name="Arrow: Right 48">
            <a:extLst>
              <a:ext uri="{FF2B5EF4-FFF2-40B4-BE49-F238E27FC236}">
                <a16:creationId xmlns:a16="http://schemas.microsoft.com/office/drawing/2014/main" id="{9F1A2FA6-F971-4FF1-849C-E52CEEE4CC0C}"/>
              </a:ext>
            </a:extLst>
          </p:cNvPr>
          <p:cNvSpPr/>
          <p:nvPr/>
        </p:nvSpPr>
        <p:spPr>
          <a:xfrm rot="2700000">
            <a:off x="7902485" y="4401286"/>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6967E6E-0789-4D02-A4E3-F7DB3E05A257}"/>
              </a:ext>
            </a:extLst>
          </p:cNvPr>
          <p:cNvSpPr txBox="1"/>
          <p:nvPr/>
        </p:nvSpPr>
        <p:spPr>
          <a:xfrm>
            <a:off x="8106178" y="4513067"/>
            <a:ext cx="433132"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y</a:t>
            </a:r>
            <a:r>
              <a:rPr lang="en-US" sz="2400" i="1" baseline="-25000" dirty="0" err="1">
                <a:latin typeface="Cambria" panose="02040503050406030204" pitchFamily="18" charset="0"/>
                <a:cs typeface="Times New Roman" panose="02020603050405020304" pitchFamily="18" charset="0"/>
              </a:rPr>
              <a:t>F</a:t>
            </a:r>
            <a:endParaRPr lang="en-US" sz="2400" i="1" baseline="-25000" dirty="0">
              <a:latin typeface="Cambria" panose="02040503050406030204" pitchFamily="18" charset="0"/>
              <a:cs typeface="Times New Roman" panose="02020603050405020304" pitchFamily="18" charset="0"/>
            </a:endParaRPr>
          </a:p>
        </p:txBody>
      </p:sp>
      <p:sp>
        <p:nvSpPr>
          <p:cNvPr id="51" name="Arrow: Right 50">
            <a:extLst>
              <a:ext uri="{FF2B5EF4-FFF2-40B4-BE49-F238E27FC236}">
                <a16:creationId xmlns:a16="http://schemas.microsoft.com/office/drawing/2014/main" id="{9BB29A92-AC9B-4E8F-880D-6C40CC49EFBB}"/>
              </a:ext>
            </a:extLst>
          </p:cNvPr>
          <p:cNvSpPr/>
          <p:nvPr/>
        </p:nvSpPr>
        <p:spPr>
          <a:xfrm rot="2700000">
            <a:off x="8808299" y="4400241"/>
            <a:ext cx="409080" cy="177790"/>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60683FB5-B94D-4452-A7C8-4006681E11AC}"/>
              </a:ext>
            </a:extLst>
          </p:cNvPr>
          <p:cNvSpPr txBox="1"/>
          <p:nvPr/>
        </p:nvSpPr>
        <p:spPr>
          <a:xfrm>
            <a:off x="9011992" y="4512022"/>
            <a:ext cx="445956" cy="461665"/>
          </a:xfrm>
          <a:prstGeom prst="rect">
            <a:avLst/>
          </a:prstGeom>
          <a:noFill/>
        </p:spPr>
        <p:txBody>
          <a:bodyPr wrap="none" rtlCol="0">
            <a:spAutoFit/>
          </a:bodyPr>
          <a:lstStyle/>
          <a:p>
            <a:r>
              <a:rPr lang="en-US" sz="2400" i="1" dirty="0" err="1">
                <a:latin typeface="Cambria" panose="02040503050406030204" pitchFamily="18" charset="0"/>
                <a:cs typeface="Times New Roman" panose="02020603050405020304" pitchFamily="18" charset="0"/>
              </a:rPr>
              <a:t>y</a:t>
            </a:r>
            <a:r>
              <a:rPr lang="en-US" sz="2400" i="1" baseline="-25000" dirty="0" err="1">
                <a:latin typeface="Cambria" panose="02040503050406030204" pitchFamily="18" charset="0"/>
                <a:cs typeface="Times New Roman" panose="02020603050405020304" pitchFamily="18" charset="0"/>
              </a:rPr>
              <a:t>G</a:t>
            </a:r>
            <a:endParaRPr lang="en-US" sz="2400" i="1" baseline="-25000" dirty="0">
              <a:latin typeface="Cambria" panose="020405030504060302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0A5CE010-0A2A-44BF-A77F-7D287F18FB4A}"/>
              </a:ext>
            </a:extLst>
          </p:cNvPr>
          <p:cNvSpPr txBox="1"/>
          <p:nvPr/>
        </p:nvSpPr>
        <p:spPr>
          <a:xfrm>
            <a:off x="4316165" y="1006202"/>
            <a:ext cx="355738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a:t>
            </a:r>
            <a:r>
              <a:rPr lang="en-US" sz="4800" i="1" dirty="0">
                <a:latin typeface="Cambria" panose="02040503050406030204" pitchFamily="18" charset="0"/>
                <a:cs typeface="Times New Roman" panose="02020603050405020304" pitchFamily="18" charset="0"/>
              </a:rPr>
              <a:t>y</a:t>
            </a:r>
            <a:r>
              <a:rPr lang="en-US" sz="4800" dirty="0">
                <a:latin typeface="Cambria" panose="02040503050406030204" pitchFamily="18" charset="0"/>
                <a:cs typeface="Times New Roman" panose="02020603050405020304" pitchFamily="18" charset="0"/>
              </a:rPr>
              <a:t>  =  </a:t>
            </a:r>
            <a:r>
              <a:rPr lang="en-US" sz="4800" i="1" dirty="0">
                <a:solidFill>
                  <a:schemeClr val="accent6">
                    <a:lumMod val="75000"/>
                  </a:schemeClr>
                </a:solidFill>
                <a:latin typeface="Cambria" panose="02040503050406030204" pitchFamily="18" charset="0"/>
                <a:cs typeface="Times New Roman" panose="02020603050405020304" pitchFamily="18" charset="0"/>
              </a:rPr>
              <a:t>f</a:t>
            </a:r>
            <a:r>
              <a:rPr lang="en-US" sz="4800" i="1" dirty="0">
                <a:latin typeface="Cambria" panose="02040503050406030204" pitchFamily="18" charset="0"/>
                <a:cs typeface="Times New Roman" panose="02020603050405020304" pitchFamily="18" charset="0"/>
              </a:rPr>
              <a:t> </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 x</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0C4EF74D-53DE-424F-91B9-1C8DF770FDE6}"/>
              </a:ext>
            </a:extLst>
          </p:cNvPr>
          <p:cNvSpPr txBox="1"/>
          <p:nvPr/>
        </p:nvSpPr>
        <p:spPr>
          <a:xfrm>
            <a:off x="3699970" y="436753"/>
            <a:ext cx="2692981" cy="584775"/>
          </a:xfrm>
          <a:prstGeom prst="rect">
            <a:avLst/>
          </a:prstGeom>
          <a:noFill/>
        </p:spPr>
        <p:txBody>
          <a:bodyPr wrap="none" rtlCol="0">
            <a:spAutoFit/>
          </a:bodyPr>
          <a:lstStyle/>
          <a:p>
            <a:r>
              <a:rPr lang="en-US" sz="3200" dirty="0"/>
              <a:t>State Machine:</a:t>
            </a:r>
          </a:p>
        </p:txBody>
      </p:sp>
    </p:spTree>
    <p:extLst>
      <p:ext uri="{BB962C8B-B14F-4D97-AF65-F5344CB8AC3E}">
        <p14:creationId xmlns:p14="http://schemas.microsoft.com/office/powerpoint/2010/main" val="1388857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48</a:t>
            </a:fld>
            <a:endParaRPr lang="en-US"/>
          </a:p>
        </p:txBody>
      </p:sp>
      <p:cxnSp>
        <p:nvCxnSpPr>
          <p:cNvPr id="11" name="Straight Arrow Connector 10">
            <a:extLst>
              <a:ext uri="{FF2B5EF4-FFF2-40B4-BE49-F238E27FC236}">
                <a16:creationId xmlns:a16="http://schemas.microsoft.com/office/drawing/2014/main" id="{FE36D17E-A44A-4E38-9C04-863181D9F994}"/>
              </a:ext>
            </a:extLst>
          </p:cNvPr>
          <p:cNvCxnSpPr>
            <a:cxnSpLocks/>
          </p:cNvCxnSpPr>
          <p:nvPr/>
        </p:nvCxnSpPr>
        <p:spPr>
          <a:xfrm>
            <a:off x="2416175" y="5260139"/>
            <a:ext cx="7340767"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24366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DCDA54FE-B22D-407D-B632-9C7D3011EB65}"/>
              </a:ext>
            </a:extLst>
          </p:cNvPr>
          <p:cNvGrpSpPr/>
          <p:nvPr/>
        </p:nvGrpSpPr>
        <p:grpSpPr>
          <a:xfrm>
            <a:off x="4587680" y="2518276"/>
            <a:ext cx="51708" cy="2261936"/>
            <a:chOff x="3031958" y="1419726"/>
            <a:chExt cx="3080084" cy="2261937"/>
          </a:xfrm>
        </p:grpSpPr>
        <p:sp>
          <p:nvSpPr>
            <p:cNvPr id="28" name="Arc 27">
              <a:extLst>
                <a:ext uri="{FF2B5EF4-FFF2-40B4-BE49-F238E27FC236}">
                  <a16:creationId xmlns:a16="http://schemas.microsoft.com/office/drawing/2014/main" id="{479B4FF6-2499-4929-B8CD-18D26FBFF020}"/>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FA2F000C-833C-4F1D-89D5-C92C54F97CFB}"/>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A91C64D7-30EB-4BF6-B76A-617EEAAD1915}"/>
              </a:ext>
            </a:extLst>
          </p:cNvPr>
          <p:cNvGrpSpPr/>
          <p:nvPr/>
        </p:nvGrpSpPr>
        <p:grpSpPr>
          <a:xfrm flipV="1">
            <a:off x="3252284" y="2518270"/>
            <a:ext cx="48632" cy="1260139"/>
            <a:chOff x="3031958" y="1419726"/>
            <a:chExt cx="3080084" cy="2261937"/>
          </a:xfrm>
        </p:grpSpPr>
        <p:sp>
          <p:nvSpPr>
            <p:cNvPr id="37" name="Arc 36">
              <a:extLst>
                <a:ext uri="{FF2B5EF4-FFF2-40B4-BE49-F238E27FC236}">
                  <a16:creationId xmlns:a16="http://schemas.microsoft.com/office/drawing/2014/main" id="{33F3694E-C0D6-49EC-9632-AD88E64E0A11}"/>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FA12194D-B7CD-4AB9-9D40-A14A76EE5FD7}"/>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54B2E85C-BC2D-4859-BD99-922CDBFF4E1A}"/>
              </a:ext>
            </a:extLst>
          </p:cNvPr>
          <p:cNvGrpSpPr/>
          <p:nvPr/>
        </p:nvGrpSpPr>
        <p:grpSpPr>
          <a:xfrm flipV="1">
            <a:off x="5424507" y="1949448"/>
            <a:ext cx="45720" cy="2830756"/>
            <a:chOff x="3031958" y="1419726"/>
            <a:chExt cx="3080084" cy="2261937"/>
          </a:xfrm>
        </p:grpSpPr>
        <p:sp>
          <p:nvSpPr>
            <p:cNvPr id="40" name="Arc 39">
              <a:extLst>
                <a:ext uri="{FF2B5EF4-FFF2-40B4-BE49-F238E27FC236}">
                  <a16:creationId xmlns:a16="http://schemas.microsoft.com/office/drawing/2014/main" id="{628F4128-6EA7-4513-9A93-16DCC47747FD}"/>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35AEAE75-45BA-4967-89B0-60C9877F377E}"/>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F8F6B9FD-8541-49FF-A8DB-10F399B7F916}"/>
              </a:ext>
            </a:extLst>
          </p:cNvPr>
          <p:cNvGrpSpPr/>
          <p:nvPr/>
        </p:nvGrpSpPr>
        <p:grpSpPr>
          <a:xfrm>
            <a:off x="5942340" y="1949439"/>
            <a:ext cx="45720" cy="1117609"/>
            <a:chOff x="3031958" y="1419726"/>
            <a:chExt cx="3080084" cy="2261937"/>
          </a:xfrm>
        </p:grpSpPr>
        <p:sp>
          <p:nvSpPr>
            <p:cNvPr id="43" name="Arc 42">
              <a:extLst>
                <a:ext uri="{FF2B5EF4-FFF2-40B4-BE49-F238E27FC236}">
                  <a16:creationId xmlns:a16="http://schemas.microsoft.com/office/drawing/2014/main" id="{3483FE0A-A1CA-4851-BAE9-DFCE625BB832}"/>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07457E9D-B0DB-4203-A242-DBA8612165DA}"/>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391EC7D3-C0DA-4A4F-9B28-49A893D63275}"/>
              </a:ext>
            </a:extLst>
          </p:cNvPr>
          <p:cNvGrpSpPr/>
          <p:nvPr/>
        </p:nvGrpSpPr>
        <p:grpSpPr>
          <a:xfrm flipV="1">
            <a:off x="6392658" y="1727198"/>
            <a:ext cx="45720" cy="1339800"/>
            <a:chOff x="3031958" y="1419726"/>
            <a:chExt cx="3080084" cy="2261937"/>
          </a:xfrm>
        </p:grpSpPr>
        <p:sp>
          <p:nvSpPr>
            <p:cNvPr id="46" name="Arc 45">
              <a:extLst>
                <a:ext uri="{FF2B5EF4-FFF2-40B4-BE49-F238E27FC236}">
                  <a16:creationId xmlns:a16="http://schemas.microsoft.com/office/drawing/2014/main" id="{3E513985-8B73-4335-AB96-727B4548A17F}"/>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a:extLst>
                <a:ext uri="{FF2B5EF4-FFF2-40B4-BE49-F238E27FC236}">
                  <a16:creationId xmlns:a16="http://schemas.microsoft.com/office/drawing/2014/main" id="{9DE8659D-0FEE-42BB-BC4E-F7DDB26CE591}"/>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E79D9F2D-634B-4038-B462-ECCD89EEFCF9}"/>
              </a:ext>
            </a:extLst>
          </p:cNvPr>
          <p:cNvGrpSpPr/>
          <p:nvPr/>
        </p:nvGrpSpPr>
        <p:grpSpPr>
          <a:xfrm>
            <a:off x="7341682" y="1727147"/>
            <a:ext cx="61024" cy="2554563"/>
            <a:chOff x="3031958" y="1419726"/>
            <a:chExt cx="3080084" cy="2261937"/>
          </a:xfrm>
        </p:grpSpPr>
        <p:sp>
          <p:nvSpPr>
            <p:cNvPr id="52" name="Arc 51">
              <a:extLst>
                <a:ext uri="{FF2B5EF4-FFF2-40B4-BE49-F238E27FC236}">
                  <a16:creationId xmlns:a16="http://schemas.microsoft.com/office/drawing/2014/main" id="{ECC1289A-5B74-45C8-810A-773ED6CA2C62}"/>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a:extLst>
                <a:ext uri="{FF2B5EF4-FFF2-40B4-BE49-F238E27FC236}">
                  <a16:creationId xmlns:a16="http://schemas.microsoft.com/office/drawing/2014/main" id="{E9FB8C10-36B2-468E-BE25-59C67B1F22C6}"/>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5D98C5E8-D487-4C35-BF70-3CE8F115C649}"/>
              </a:ext>
            </a:extLst>
          </p:cNvPr>
          <p:cNvGrpSpPr/>
          <p:nvPr/>
        </p:nvGrpSpPr>
        <p:grpSpPr>
          <a:xfrm flipV="1">
            <a:off x="8631951" y="2757712"/>
            <a:ext cx="45720" cy="1523994"/>
            <a:chOff x="3031958" y="1419726"/>
            <a:chExt cx="3080084" cy="2261937"/>
          </a:xfrm>
        </p:grpSpPr>
        <p:sp>
          <p:nvSpPr>
            <p:cNvPr id="55" name="Arc 54">
              <a:extLst>
                <a:ext uri="{FF2B5EF4-FFF2-40B4-BE49-F238E27FC236}">
                  <a16:creationId xmlns:a16="http://schemas.microsoft.com/office/drawing/2014/main" id="{BCF6DAD7-3544-4BAB-8465-143083885660}"/>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a:extLst>
                <a:ext uri="{FF2B5EF4-FFF2-40B4-BE49-F238E27FC236}">
                  <a16:creationId xmlns:a16="http://schemas.microsoft.com/office/drawing/2014/main" id="{9DFA25CD-A826-44D2-A2D3-794E0BD5C5C3}"/>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58" name="Straight Connector 57">
            <a:extLst>
              <a:ext uri="{FF2B5EF4-FFF2-40B4-BE49-F238E27FC236}">
                <a16:creationId xmlns:a16="http://schemas.microsoft.com/office/drawing/2014/main" id="{ED4DA98B-7BCF-441B-8C8A-3364239C24AF}"/>
              </a:ext>
            </a:extLst>
          </p:cNvPr>
          <p:cNvCxnSpPr>
            <a:cxnSpLocks/>
          </p:cNvCxnSpPr>
          <p:nvPr/>
        </p:nvCxnSpPr>
        <p:spPr>
          <a:xfrm flipV="1">
            <a:off x="2416175" y="3778409"/>
            <a:ext cx="827795" cy="1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552E0FD-72AA-4365-BBAB-370B1FF26704}"/>
              </a:ext>
            </a:extLst>
          </p:cNvPr>
          <p:cNvCxnSpPr>
            <a:cxnSpLocks/>
            <a:stCxn id="38" idx="0"/>
            <a:endCxn id="28" idx="0"/>
          </p:cNvCxnSpPr>
          <p:nvPr/>
        </p:nvCxnSpPr>
        <p:spPr>
          <a:xfrm>
            <a:off x="3288758" y="2518270"/>
            <a:ext cx="1311849" cy="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F533B45-39AC-4522-B718-EE9298D8E0F5}"/>
              </a:ext>
            </a:extLst>
          </p:cNvPr>
          <p:cNvCxnSpPr>
            <a:cxnSpLocks/>
            <a:stCxn id="29" idx="0"/>
            <a:endCxn id="40" idx="0"/>
          </p:cNvCxnSpPr>
          <p:nvPr/>
        </p:nvCxnSpPr>
        <p:spPr>
          <a:xfrm flipV="1">
            <a:off x="4626461" y="4780204"/>
            <a:ext cx="809476" cy="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26CD42B-AD5B-4F25-94B4-15E5AA544CFE}"/>
              </a:ext>
            </a:extLst>
          </p:cNvPr>
          <p:cNvCxnSpPr>
            <a:cxnSpLocks/>
            <a:stCxn id="41" idx="0"/>
            <a:endCxn id="43" idx="0"/>
          </p:cNvCxnSpPr>
          <p:nvPr/>
        </p:nvCxnSpPr>
        <p:spPr>
          <a:xfrm flipV="1">
            <a:off x="5458797" y="1949439"/>
            <a:ext cx="494973" cy="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893F980-0E88-4432-972E-52B09D3A7A03}"/>
              </a:ext>
            </a:extLst>
          </p:cNvPr>
          <p:cNvCxnSpPr>
            <a:cxnSpLocks/>
            <a:stCxn id="44" idx="0"/>
            <a:endCxn id="46" idx="0"/>
          </p:cNvCxnSpPr>
          <p:nvPr/>
        </p:nvCxnSpPr>
        <p:spPr>
          <a:xfrm flipV="1">
            <a:off x="5976630" y="3066998"/>
            <a:ext cx="427458" cy="5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5AB8D25-CBBF-4308-A52F-05B44A26BA47}"/>
              </a:ext>
            </a:extLst>
          </p:cNvPr>
          <p:cNvCxnSpPr>
            <a:cxnSpLocks/>
            <a:stCxn id="47" idx="0"/>
            <a:endCxn id="52" idx="0"/>
          </p:cNvCxnSpPr>
          <p:nvPr/>
        </p:nvCxnSpPr>
        <p:spPr>
          <a:xfrm flipV="1">
            <a:off x="6426948" y="1727147"/>
            <a:ext cx="929990" cy="5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68C6A2-5C71-4BE5-9839-B035423068FB}"/>
              </a:ext>
            </a:extLst>
          </p:cNvPr>
          <p:cNvCxnSpPr>
            <a:cxnSpLocks/>
            <a:stCxn id="53" idx="0"/>
            <a:endCxn id="55" idx="0"/>
          </p:cNvCxnSpPr>
          <p:nvPr/>
        </p:nvCxnSpPr>
        <p:spPr>
          <a:xfrm flipV="1">
            <a:off x="7387450" y="4281706"/>
            <a:ext cx="1255931" cy="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A9EAAC7-AE33-49CA-83EA-0DFB260E0208}"/>
              </a:ext>
            </a:extLst>
          </p:cNvPr>
          <p:cNvCxnSpPr>
            <a:cxnSpLocks/>
            <a:stCxn id="56" idx="0"/>
          </p:cNvCxnSpPr>
          <p:nvPr/>
        </p:nvCxnSpPr>
        <p:spPr>
          <a:xfrm>
            <a:off x="8666241" y="2757712"/>
            <a:ext cx="87304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99D8225-5468-4CE4-81E2-F5CD1DC228D0}"/>
              </a:ext>
            </a:extLst>
          </p:cNvPr>
          <p:cNvSpPr txBox="1"/>
          <p:nvPr/>
        </p:nvSpPr>
        <p:spPr>
          <a:xfrm>
            <a:off x="7353300" y="5346579"/>
            <a:ext cx="2122889" cy="461665"/>
          </a:xfrm>
          <a:prstGeom prst="rect">
            <a:avLst/>
          </a:prstGeom>
          <a:noFill/>
        </p:spPr>
        <p:txBody>
          <a:bodyPr wrap="none" rtlCol="0">
            <a:spAutoFit/>
          </a:bodyPr>
          <a:lstStyle/>
          <a:p>
            <a:r>
              <a:rPr lang="en-US" sz="2400" dirty="0"/>
              <a:t>Simulated Time</a:t>
            </a:r>
          </a:p>
        </p:txBody>
      </p:sp>
      <p:sp>
        <p:nvSpPr>
          <p:cNvPr id="35" name="TextBox 34">
            <a:extLst>
              <a:ext uri="{FF2B5EF4-FFF2-40B4-BE49-F238E27FC236}">
                <a16:creationId xmlns:a16="http://schemas.microsoft.com/office/drawing/2014/main" id="{69742FD7-338A-426D-9E9E-EED26F2FCA4B}"/>
              </a:ext>
            </a:extLst>
          </p:cNvPr>
          <p:cNvSpPr txBox="1"/>
          <p:nvPr/>
        </p:nvSpPr>
        <p:spPr>
          <a:xfrm>
            <a:off x="1593899" y="1806573"/>
            <a:ext cx="822276" cy="461665"/>
          </a:xfrm>
          <a:prstGeom prst="rect">
            <a:avLst/>
          </a:prstGeom>
          <a:noFill/>
        </p:spPr>
        <p:txBody>
          <a:bodyPr wrap="none" rtlCol="0">
            <a:spAutoFit/>
          </a:bodyPr>
          <a:lstStyle/>
          <a:p>
            <a:r>
              <a:rPr lang="en-US" sz="2400" dirty="0"/>
              <a:t>State</a:t>
            </a:r>
          </a:p>
        </p:txBody>
      </p:sp>
    </p:spTree>
    <p:extLst>
      <p:ext uri="{BB962C8B-B14F-4D97-AF65-F5344CB8AC3E}">
        <p14:creationId xmlns:p14="http://schemas.microsoft.com/office/powerpoint/2010/main" val="12034097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49</a:t>
            </a:fld>
            <a:endParaRPr lang="en-US"/>
          </a:p>
        </p:txBody>
      </p:sp>
      <p:sp>
        <p:nvSpPr>
          <p:cNvPr id="59" name="TextBox 58">
            <a:extLst>
              <a:ext uri="{FF2B5EF4-FFF2-40B4-BE49-F238E27FC236}">
                <a16:creationId xmlns:a16="http://schemas.microsoft.com/office/drawing/2014/main" id="{36209E94-79F4-40F7-A81F-9304B7F965C2}"/>
              </a:ext>
            </a:extLst>
          </p:cNvPr>
          <p:cNvSpPr txBox="1"/>
          <p:nvPr/>
        </p:nvSpPr>
        <p:spPr>
          <a:xfrm>
            <a:off x="1131263" y="4123815"/>
            <a:ext cx="1278363" cy="830997"/>
          </a:xfrm>
          <a:prstGeom prst="rect">
            <a:avLst/>
          </a:prstGeom>
          <a:noFill/>
        </p:spPr>
        <p:txBody>
          <a:bodyPr wrap="none" rtlCol="0">
            <a:spAutoFit/>
          </a:bodyPr>
          <a:lstStyle/>
          <a:p>
            <a:pPr algn="r"/>
            <a:r>
              <a:rPr lang="en-US" sz="2400" dirty="0">
                <a:solidFill>
                  <a:srgbClr val="4B0096"/>
                </a:solidFill>
              </a:rPr>
              <a:t>Elapsed</a:t>
            </a:r>
          </a:p>
          <a:p>
            <a:pPr algn="r"/>
            <a:r>
              <a:rPr lang="en-US" sz="2400" dirty="0">
                <a:solidFill>
                  <a:srgbClr val="4B0096"/>
                </a:solidFill>
              </a:rPr>
              <a:t>Duration</a:t>
            </a:r>
          </a:p>
        </p:txBody>
      </p:sp>
      <p:sp>
        <p:nvSpPr>
          <p:cNvPr id="63" name="Rectangle 62">
            <a:extLst>
              <a:ext uri="{FF2B5EF4-FFF2-40B4-BE49-F238E27FC236}">
                <a16:creationId xmlns:a16="http://schemas.microsoft.com/office/drawing/2014/main" id="{1BF9AE10-75CD-43C2-AC93-AA0B5B4D67E3}"/>
              </a:ext>
            </a:extLst>
          </p:cNvPr>
          <p:cNvSpPr/>
          <p:nvPr/>
        </p:nvSpPr>
        <p:spPr>
          <a:xfrm>
            <a:off x="2381251" y="5280027"/>
            <a:ext cx="4960432" cy="15779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4777868-296B-4396-B379-14893E92EDA3}"/>
              </a:ext>
            </a:extLst>
          </p:cNvPr>
          <p:cNvCxnSpPr>
            <a:cxnSpLocks/>
          </p:cNvCxnSpPr>
          <p:nvPr/>
        </p:nvCxnSpPr>
        <p:spPr>
          <a:xfrm flipV="1">
            <a:off x="2436647" y="4366408"/>
            <a:ext cx="893731" cy="893732"/>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DBAF453-BCA1-40B2-BB93-9454DFFAD376}"/>
              </a:ext>
            </a:extLst>
          </p:cNvPr>
          <p:cNvCxnSpPr>
            <a:cxnSpLocks/>
          </p:cNvCxnSpPr>
          <p:nvPr/>
        </p:nvCxnSpPr>
        <p:spPr>
          <a:xfrm flipV="1">
            <a:off x="24366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84FD1B1-CC49-49A7-8A2E-2CA833E638C3}"/>
              </a:ext>
            </a:extLst>
          </p:cNvPr>
          <p:cNvCxnSpPr>
            <a:cxnSpLocks/>
          </p:cNvCxnSpPr>
          <p:nvPr/>
        </p:nvCxnSpPr>
        <p:spPr>
          <a:xfrm flipV="1">
            <a:off x="2416175" y="3778409"/>
            <a:ext cx="827795" cy="1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8CD0B52-91FF-4241-A590-3C2973FF549C}"/>
              </a:ext>
            </a:extLst>
          </p:cNvPr>
          <p:cNvCxnSpPr>
            <a:cxnSpLocks/>
            <a:stCxn id="141" idx="0"/>
            <a:endCxn id="144" idx="0"/>
          </p:cNvCxnSpPr>
          <p:nvPr/>
        </p:nvCxnSpPr>
        <p:spPr>
          <a:xfrm flipV="1">
            <a:off x="4626461" y="4780204"/>
            <a:ext cx="809476" cy="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22254EE-A364-4B47-90A1-0C3E40386031}"/>
              </a:ext>
            </a:extLst>
          </p:cNvPr>
          <p:cNvCxnSpPr>
            <a:cxnSpLocks/>
            <a:stCxn id="148" idx="0"/>
            <a:endCxn id="154" idx="0"/>
          </p:cNvCxnSpPr>
          <p:nvPr/>
        </p:nvCxnSpPr>
        <p:spPr>
          <a:xfrm flipV="1">
            <a:off x="5976630" y="3066998"/>
            <a:ext cx="427458" cy="5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F4ABCF64-1A2D-42A6-B129-88EB206726F8}"/>
              </a:ext>
            </a:extLst>
          </p:cNvPr>
          <p:cNvSpPr txBox="1"/>
          <p:nvPr/>
        </p:nvSpPr>
        <p:spPr>
          <a:xfrm>
            <a:off x="1593899" y="1806573"/>
            <a:ext cx="822276" cy="461665"/>
          </a:xfrm>
          <a:prstGeom prst="rect">
            <a:avLst/>
          </a:prstGeom>
          <a:noFill/>
        </p:spPr>
        <p:txBody>
          <a:bodyPr wrap="none" rtlCol="0">
            <a:spAutoFit/>
          </a:bodyPr>
          <a:lstStyle/>
          <a:p>
            <a:r>
              <a:rPr lang="en-US" sz="2400" dirty="0"/>
              <a:t>State</a:t>
            </a:r>
          </a:p>
        </p:txBody>
      </p:sp>
      <p:cxnSp>
        <p:nvCxnSpPr>
          <p:cNvPr id="129" name="Straight Connector 128">
            <a:extLst>
              <a:ext uri="{FF2B5EF4-FFF2-40B4-BE49-F238E27FC236}">
                <a16:creationId xmlns:a16="http://schemas.microsoft.com/office/drawing/2014/main" id="{4A9E18F0-6A7D-48B9-8F94-95CBB23DE96E}"/>
              </a:ext>
            </a:extLst>
          </p:cNvPr>
          <p:cNvCxnSpPr>
            <a:cxnSpLocks/>
          </p:cNvCxnSpPr>
          <p:nvPr/>
        </p:nvCxnSpPr>
        <p:spPr>
          <a:xfrm flipV="1">
            <a:off x="4613217" y="4385508"/>
            <a:ext cx="874631" cy="874632"/>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DAC957F-BF16-4BF8-8E81-AB3D2763854B}"/>
              </a:ext>
            </a:extLst>
          </p:cNvPr>
          <p:cNvCxnSpPr>
            <a:cxnSpLocks/>
          </p:cNvCxnSpPr>
          <p:nvPr/>
        </p:nvCxnSpPr>
        <p:spPr>
          <a:xfrm flipV="1">
            <a:off x="5947315" y="4687886"/>
            <a:ext cx="572202" cy="572203"/>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95F59530-A2BF-43C5-9930-02C6FE37DB49}"/>
              </a:ext>
            </a:extLst>
          </p:cNvPr>
          <p:cNvSpPr txBox="1"/>
          <p:nvPr/>
        </p:nvSpPr>
        <p:spPr>
          <a:xfrm>
            <a:off x="7353300" y="5346579"/>
            <a:ext cx="2122889" cy="461665"/>
          </a:xfrm>
          <a:prstGeom prst="rect">
            <a:avLst/>
          </a:prstGeom>
          <a:noFill/>
        </p:spPr>
        <p:txBody>
          <a:bodyPr wrap="none" rtlCol="0">
            <a:spAutoFit/>
          </a:bodyPr>
          <a:lstStyle/>
          <a:p>
            <a:r>
              <a:rPr lang="en-US" sz="2400" dirty="0"/>
              <a:t>Simulated Time</a:t>
            </a:r>
          </a:p>
        </p:txBody>
      </p:sp>
      <p:sp>
        <p:nvSpPr>
          <p:cNvPr id="132" name="Rectangle 131">
            <a:extLst>
              <a:ext uri="{FF2B5EF4-FFF2-40B4-BE49-F238E27FC236}">
                <a16:creationId xmlns:a16="http://schemas.microsoft.com/office/drawing/2014/main" id="{7B518551-1203-4CB1-94AF-A8EC5C6A186F}"/>
              </a:ext>
            </a:extLst>
          </p:cNvPr>
          <p:cNvSpPr/>
          <p:nvPr/>
        </p:nvSpPr>
        <p:spPr>
          <a:xfrm>
            <a:off x="3268996" y="1596187"/>
            <a:ext cx="1360154"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69185750-D92D-4918-A3D7-8727E43316D9}"/>
              </a:ext>
            </a:extLst>
          </p:cNvPr>
          <p:cNvGrpSpPr/>
          <p:nvPr/>
        </p:nvGrpSpPr>
        <p:grpSpPr>
          <a:xfrm flipV="1">
            <a:off x="3252284" y="2518270"/>
            <a:ext cx="48632" cy="1260139"/>
            <a:chOff x="3031958" y="1419726"/>
            <a:chExt cx="3080084" cy="2261937"/>
          </a:xfrm>
        </p:grpSpPr>
        <p:sp>
          <p:nvSpPr>
            <p:cNvPr id="134" name="Arc 133">
              <a:extLst>
                <a:ext uri="{FF2B5EF4-FFF2-40B4-BE49-F238E27FC236}">
                  <a16:creationId xmlns:a16="http://schemas.microsoft.com/office/drawing/2014/main" id="{F68E95E3-AEDD-4707-A7FC-FEE6FE55052D}"/>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5" name="Arc 134">
              <a:extLst>
                <a:ext uri="{FF2B5EF4-FFF2-40B4-BE49-F238E27FC236}">
                  <a16:creationId xmlns:a16="http://schemas.microsoft.com/office/drawing/2014/main" id="{65C38D36-A651-4E97-9EB2-320714EF3A49}"/>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36" name="Straight Connector 135">
            <a:extLst>
              <a:ext uri="{FF2B5EF4-FFF2-40B4-BE49-F238E27FC236}">
                <a16:creationId xmlns:a16="http://schemas.microsoft.com/office/drawing/2014/main" id="{674F008E-0B13-4855-9AEF-AE5836BBBDFA}"/>
              </a:ext>
            </a:extLst>
          </p:cNvPr>
          <p:cNvCxnSpPr>
            <a:cxnSpLocks/>
          </p:cNvCxnSpPr>
          <p:nvPr/>
        </p:nvCxnSpPr>
        <p:spPr>
          <a:xfrm>
            <a:off x="3280427" y="2516597"/>
            <a:ext cx="1311849" cy="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8BAC9F9-1491-43FE-8498-9384E6244220}"/>
              </a:ext>
            </a:extLst>
          </p:cNvPr>
          <p:cNvCxnSpPr>
            <a:cxnSpLocks/>
          </p:cNvCxnSpPr>
          <p:nvPr/>
        </p:nvCxnSpPr>
        <p:spPr>
          <a:xfrm flipV="1">
            <a:off x="3251420" y="3778409"/>
            <a:ext cx="1481729" cy="1481731"/>
          </a:xfrm>
          <a:prstGeom prst="line">
            <a:avLst/>
          </a:prstGeom>
          <a:ln w="41275">
            <a:solidFill>
              <a:srgbClr val="4B0196"/>
            </a:solidFill>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0B84F87E-4586-4996-998D-883E629F334C}"/>
              </a:ext>
            </a:extLst>
          </p:cNvPr>
          <p:cNvSpPr/>
          <p:nvPr/>
        </p:nvSpPr>
        <p:spPr>
          <a:xfrm>
            <a:off x="4615266" y="3509947"/>
            <a:ext cx="390827" cy="607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a:extLst>
              <a:ext uri="{FF2B5EF4-FFF2-40B4-BE49-F238E27FC236}">
                <a16:creationId xmlns:a16="http://schemas.microsoft.com/office/drawing/2014/main" id="{F4CD8B9B-F2BA-4AF4-B09F-E27846DC0969}"/>
              </a:ext>
            </a:extLst>
          </p:cNvPr>
          <p:cNvGrpSpPr/>
          <p:nvPr/>
        </p:nvGrpSpPr>
        <p:grpSpPr>
          <a:xfrm>
            <a:off x="4587680" y="2518276"/>
            <a:ext cx="51708" cy="2261936"/>
            <a:chOff x="3031958" y="1419726"/>
            <a:chExt cx="3080084" cy="2261937"/>
          </a:xfrm>
        </p:grpSpPr>
        <p:sp>
          <p:nvSpPr>
            <p:cNvPr id="140" name="Arc 139">
              <a:extLst>
                <a:ext uri="{FF2B5EF4-FFF2-40B4-BE49-F238E27FC236}">
                  <a16:creationId xmlns:a16="http://schemas.microsoft.com/office/drawing/2014/main" id="{F20A6F6A-5586-4A2D-A671-AF8C379F40CB}"/>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Arc 140">
              <a:extLst>
                <a:ext uri="{FF2B5EF4-FFF2-40B4-BE49-F238E27FC236}">
                  <a16:creationId xmlns:a16="http://schemas.microsoft.com/office/drawing/2014/main" id="{BC50AD5B-F0F8-48A6-B0FF-0DD2C23D1135}"/>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42" name="Rectangle 141">
            <a:extLst>
              <a:ext uri="{FF2B5EF4-FFF2-40B4-BE49-F238E27FC236}">
                <a16:creationId xmlns:a16="http://schemas.microsoft.com/office/drawing/2014/main" id="{6EF48912-532D-49D6-A0E0-6A789E9EEA70}"/>
              </a:ext>
            </a:extLst>
          </p:cNvPr>
          <p:cNvSpPr/>
          <p:nvPr/>
        </p:nvSpPr>
        <p:spPr>
          <a:xfrm>
            <a:off x="5447366" y="1596187"/>
            <a:ext cx="514007"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99C0359A-B66E-41A2-BE08-13A82265D8E6}"/>
              </a:ext>
            </a:extLst>
          </p:cNvPr>
          <p:cNvGrpSpPr/>
          <p:nvPr/>
        </p:nvGrpSpPr>
        <p:grpSpPr>
          <a:xfrm flipV="1">
            <a:off x="5424507" y="1949448"/>
            <a:ext cx="45720" cy="2830756"/>
            <a:chOff x="3031958" y="1419726"/>
            <a:chExt cx="3080084" cy="2261937"/>
          </a:xfrm>
        </p:grpSpPr>
        <p:sp>
          <p:nvSpPr>
            <p:cNvPr id="144" name="Arc 143">
              <a:extLst>
                <a:ext uri="{FF2B5EF4-FFF2-40B4-BE49-F238E27FC236}">
                  <a16:creationId xmlns:a16="http://schemas.microsoft.com/office/drawing/2014/main" id="{99BFC38C-D88D-4063-8FC5-ED0A85628C2F}"/>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FD42B9C8-26E4-404E-AF7F-CBBD324923A5}"/>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A402D9AF-075C-4538-A0CC-B6EB64AF8683}"/>
              </a:ext>
            </a:extLst>
          </p:cNvPr>
          <p:cNvGrpSpPr/>
          <p:nvPr/>
        </p:nvGrpSpPr>
        <p:grpSpPr>
          <a:xfrm>
            <a:off x="5942340" y="1949439"/>
            <a:ext cx="45720" cy="1117609"/>
            <a:chOff x="3031958" y="1419726"/>
            <a:chExt cx="3080084" cy="2261937"/>
          </a:xfrm>
        </p:grpSpPr>
        <p:sp>
          <p:nvSpPr>
            <p:cNvPr id="147" name="Arc 146">
              <a:extLst>
                <a:ext uri="{FF2B5EF4-FFF2-40B4-BE49-F238E27FC236}">
                  <a16:creationId xmlns:a16="http://schemas.microsoft.com/office/drawing/2014/main" id="{FA863351-EBBB-4835-9ABD-C3CA09A49BDE}"/>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8" name="Arc 147">
              <a:extLst>
                <a:ext uri="{FF2B5EF4-FFF2-40B4-BE49-F238E27FC236}">
                  <a16:creationId xmlns:a16="http://schemas.microsoft.com/office/drawing/2014/main" id="{E9016B41-58C2-4AAB-958D-FA75ED70F5B7}"/>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9" name="Straight Connector 148">
            <a:extLst>
              <a:ext uri="{FF2B5EF4-FFF2-40B4-BE49-F238E27FC236}">
                <a16:creationId xmlns:a16="http://schemas.microsoft.com/office/drawing/2014/main" id="{23B2E658-DD2A-46A0-B855-ECD52A0EFE4A}"/>
              </a:ext>
            </a:extLst>
          </p:cNvPr>
          <p:cNvCxnSpPr>
            <a:cxnSpLocks/>
            <a:stCxn id="145" idx="0"/>
            <a:endCxn id="147" idx="0"/>
          </p:cNvCxnSpPr>
          <p:nvPr/>
        </p:nvCxnSpPr>
        <p:spPr>
          <a:xfrm flipV="1">
            <a:off x="5458797" y="1949439"/>
            <a:ext cx="494973" cy="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512EA91-8AEE-4AB6-B8CA-B45A6381BF2A}"/>
              </a:ext>
            </a:extLst>
          </p:cNvPr>
          <p:cNvCxnSpPr>
            <a:cxnSpLocks/>
          </p:cNvCxnSpPr>
          <p:nvPr/>
        </p:nvCxnSpPr>
        <p:spPr>
          <a:xfrm flipV="1">
            <a:off x="5437671" y="4681821"/>
            <a:ext cx="578317" cy="578319"/>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64BA1812-1374-4F3E-B1E6-58EC6FD98BD8}"/>
              </a:ext>
            </a:extLst>
          </p:cNvPr>
          <p:cNvSpPr/>
          <p:nvPr/>
        </p:nvSpPr>
        <p:spPr>
          <a:xfrm>
            <a:off x="5957643" y="4247842"/>
            <a:ext cx="203941" cy="607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096D6D7F-0F0A-4531-A183-7C513F8A19EE}"/>
              </a:ext>
            </a:extLst>
          </p:cNvPr>
          <p:cNvSpPr/>
          <p:nvPr/>
        </p:nvSpPr>
        <p:spPr>
          <a:xfrm>
            <a:off x="6415518" y="1595438"/>
            <a:ext cx="975881"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 name="Group 152">
            <a:extLst>
              <a:ext uri="{FF2B5EF4-FFF2-40B4-BE49-F238E27FC236}">
                <a16:creationId xmlns:a16="http://schemas.microsoft.com/office/drawing/2014/main" id="{30EE2DAA-399F-4A65-BB52-EAFCC2F949C7}"/>
              </a:ext>
            </a:extLst>
          </p:cNvPr>
          <p:cNvGrpSpPr/>
          <p:nvPr/>
        </p:nvGrpSpPr>
        <p:grpSpPr>
          <a:xfrm flipV="1">
            <a:off x="6392658" y="1727198"/>
            <a:ext cx="45720" cy="1339800"/>
            <a:chOff x="3031958" y="1419726"/>
            <a:chExt cx="3080084" cy="2261937"/>
          </a:xfrm>
        </p:grpSpPr>
        <p:sp>
          <p:nvSpPr>
            <p:cNvPr id="154" name="Arc 153">
              <a:extLst>
                <a:ext uri="{FF2B5EF4-FFF2-40B4-BE49-F238E27FC236}">
                  <a16:creationId xmlns:a16="http://schemas.microsoft.com/office/drawing/2014/main" id="{5BCA8F6F-0981-4F65-95FD-756B36194D1A}"/>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5" name="Arc 154">
              <a:extLst>
                <a:ext uri="{FF2B5EF4-FFF2-40B4-BE49-F238E27FC236}">
                  <a16:creationId xmlns:a16="http://schemas.microsoft.com/office/drawing/2014/main" id="{A7B08BE2-F897-40A8-AD16-2AD4CAE0E984}"/>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56" name="Straight Connector 155">
            <a:extLst>
              <a:ext uri="{FF2B5EF4-FFF2-40B4-BE49-F238E27FC236}">
                <a16:creationId xmlns:a16="http://schemas.microsoft.com/office/drawing/2014/main" id="{991BE223-D33A-41B3-BB06-AE9CBA2D2F0B}"/>
              </a:ext>
            </a:extLst>
          </p:cNvPr>
          <p:cNvCxnSpPr>
            <a:cxnSpLocks/>
            <a:stCxn id="155" idx="0"/>
            <a:endCxn id="162" idx="0"/>
          </p:cNvCxnSpPr>
          <p:nvPr/>
        </p:nvCxnSpPr>
        <p:spPr>
          <a:xfrm flipV="1">
            <a:off x="6426948" y="1727147"/>
            <a:ext cx="929990" cy="5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C06E6D8-F17A-493F-AAB2-67F0ED66301E}"/>
              </a:ext>
            </a:extLst>
          </p:cNvPr>
          <p:cNvCxnSpPr>
            <a:cxnSpLocks/>
          </p:cNvCxnSpPr>
          <p:nvPr/>
        </p:nvCxnSpPr>
        <p:spPr>
          <a:xfrm flipV="1">
            <a:off x="6389882" y="4117046"/>
            <a:ext cx="1143042" cy="1143044"/>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CB8EE412-64A7-4127-AA81-A9D47D302306}"/>
              </a:ext>
            </a:extLst>
          </p:cNvPr>
          <p:cNvSpPr/>
          <p:nvPr/>
        </p:nvSpPr>
        <p:spPr>
          <a:xfrm>
            <a:off x="7384592" y="3727057"/>
            <a:ext cx="203941" cy="607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a:extLst>
              <a:ext uri="{FF2B5EF4-FFF2-40B4-BE49-F238E27FC236}">
                <a16:creationId xmlns:a16="http://schemas.microsoft.com/office/drawing/2014/main" id="{6C766185-12F2-4C41-9D46-6E33D21C6BF7}"/>
              </a:ext>
            </a:extLst>
          </p:cNvPr>
          <p:cNvCxnSpPr>
            <a:cxnSpLocks/>
            <a:stCxn id="163" idx="0"/>
            <a:endCxn id="169" idx="0"/>
          </p:cNvCxnSpPr>
          <p:nvPr/>
        </p:nvCxnSpPr>
        <p:spPr>
          <a:xfrm flipV="1">
            <a:off x="7387450" y="4281706"/>
            <a:ext cx="1255931" cy="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F97E454-0C69-4B0D-92E1-46F709C40816}"/>
              </a:ext>
            </a:extLst>
          </p:cNvPr>
          <p:cNvCxnSpPr>
            <a:cxnSpLocks/>
          </p:cNvCxnSpPr>
          <p:nvPr/>
        </p:nvCxnSpPr>
        <p:spPr>
          <a:xfrm flipV="1">
            <a:off x="7382686" y="3859468"/>
            <a:ext cx="1387440" cy="1387443"/>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A2FF14E1-2D3E-4B12-B8E1-4D2957ECD853}"/>
              </a:ext>
            </a:extLst>
          </p:cNvPr>
          <p:cNvGrpSpPr/>
          <p:nvPr/>
        </p:nvGrpSpPr>
        <p:grpSpPr>
          <a:xfrm>
            <a:off x="7341682" y="1727147"/>
            <a:ext cx="61024" cy="2554563"/>
            <a:chOff x="3031958" y="1419726"/>
            <a:chExt cx="3080084" cy="2261937"/>
          </a:xfrm>
        </p:grpSpPr>
        <p:sp>
          <p:nvSpPr>
            <p:cNvPr id="162" name="Arc 161">
              <a:extLst>
                <a:ext uri="{FF2B5EF4-FFF2-40B4-BE49-F238E27FC236}">
                  <a16:creationId xmlns:a16="http://schemas.microsoft.com/office/drawing/2014/main" id="{F3C5DE58-2A15-4352-82CE-5F2596F46F86}"/>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3" name="Arc 162">
              <a:extLst>
                <a:ext uri="{FF2B5EF4-FFF2-40B4-BE49-F238E27FC236}">
                  <a16:creationId xmlns:a16="http://schemas.microsoft.com/office/drawing/2014/main" id="{382F6B54-E437-4A40-9028-9C6D373D35DD}"/>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64" name="Rectangle 163">
            <a:extLst>
              <a:ext uri="{FF2B5EF4-FFF2-40B4-BE49-F238E27FC236}">
                <a16:creationId xmlns:a16="http://schemas.microsoft.com/office/drawing/2014/main" id="{CD8737B5-0464-44E5-A147-F0E72D233C17}"/>
              </a:ext>
            </a:extLst>
          </p:cNvPr>
          <p:cNvSpPr/>
          <p:nvPr/>
        </p:nvSpPr>
        <p:spPr>
          <a:xfrm>
            <a:off x="8648701" y="1596062"/>
            <a:ext cx="890588"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19FBA40D-658A-4695-B2E5-507B864524DD}"/>
              </a:ext>
            </a:extLst>
          </p:cNvPr>
          <p:cNvCxnSpPr>
            <a:cxnSpLocks/>
            <a:stCxn id="170" idx="0"/>
          </p:cNvCxnSpPr>
          <p:nvPr/>
        </p:nvCxnSpPr>
        <p:spPr>
          <a:xfrm>
            <a:off x="8666241" y="2757712"/>
            <a:ext cx="87304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5C3F8FB3-B8FE-4415-8C07-86E35F494BE1}"/>
              </a:ext>
            </a:extLst>
          </p:cNvPr>
          <p:cNvCxnSpPr>
            <a:cxnSpLocks/>
          </p:cNvCxnSpPr>
          <p:nvPr/>
        </p:nvCxnSpPr>
        <p:spPr>
          <a:xfrm flipV="1">
            <a:off x="8643063" y="4343400"/>
            <a:ext cx="912196" cy="912197"/>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B6948B69-38E3-4910-BDA2-7CB05182752F}"/>
              </a:ext>
            </a:extLst>
          </p:cNvPr>
          <p:cNvCxnSpPr>
            <a:cxnSpLocks/>
          </p:cNvCxnSpPr>
          <p:nvPr/>
        </p:nvCxnSpPr>
        <p:spPr>
          <a:xfrm>
            <a:off x="2416175" y="5260139"/>
            <a:ext cx="7589598"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133D669-A0F4-44A1-A852-73824C653C9D}"/>
              </a:ext>
            </a:extLst>
          </p:cNvPr>
          <p:cNvGrpSpPr/>
          <p:nvPr/>
        </p:nvGrpSpPr>
        <p:grpSpPr>
          <a:xfrm flipV="1">
            <a:off x="8631951" y="2757712"/>
            <a:ext cx="45720" cy="1523994"/>
            <a:chOff x="3031958" y="1419726"/>
            <a:chExt cx="3080084" cy="2261937"/>
          </a:xfrm>
        </p:grpSpPr>
        <p:sp>
          <p:nvSpPr>
            <p:cNvPr id="169" name="Arc 168">
              <a:extLst>
                <a:ext uri="{FF2B5EF4-FFF2-40B4-BE49-F238E27FC236}">
                  <a16:creationId xmlns:a16="http://schemas.microsoft.com/office/drawing/2014/main" id="{9FDF046F-5A5B-42B8-8E7C-001E8E5B7620}"/>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0" name="Arc 169">
              <a:extLst>
                <a:ext uri="{FF2B5EF4-FFF2-40B4-BE49-F238E27FC236}">
                  <a16:creationId xmlns:a16="http://schemas.microsoft.com/office/drawing/2014/main" id="{DC6F6FA2-3214-4C11-AB14-6CA69B964E1F}"/>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990668093"/>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768573-B8E4-4D26-B060-F2AFEB045265}"/>
              </a:ext>
            </a:extLst>
          </p:cNvPr>
          <p:cNvSpPr>
            <a:spLocks noGrp="1"/>
          </p:cNvSpPr>
          <p:nvPr>
            <p:ph type="sldNum" sz="quarter" idx="12"/>
          </p:nvPr>
        </p:nvSpPr>
        <p:spPr/>
        <p:txBody>
          <a:bodyPr/>
          <a:lstStyle/>
          <a:p>
            <a:fld id="{EC043B50-7102-4718-A93F-080F90E5C0DD}" type="slidenum">
              <a:rPr lang="en-US" smtClean="0"/>
              <a:t>5</a:t>
            </a:fld>
            <a:endParaRPr lang="en-US"/>
          </a:p>
        </p:txBody>
      </p:sp>
      <p:pic>
        <p:nvPicPr>
          <p:cNvPr id="6" name="Picture 5">
            <a:extLst>
              <a:ext uri="{FF2B5EF4-FFF2-40B4-BE49-F238E27FC236}">
                <a16:creationId xmlns:a16="http://schemas.microsoft.com/office/drawing/2014/main" id="{CF722C82-13FE-48B1-A783-0FB9FCB9B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99" y="-2053442"/>
            <a:ext cx="13408322" cy="13426918"/>
          </a:xfrm>
          <a:prstGeom prst="rect">
            <a:avLst/>
          </a:prstGeom>
        </p:spPr>
      </p:pic>
    </p:spTree>
    <p:extLst>
      <p:ext uri="{BB962C8B-B14F-4D97-AF65-F5344CB8AC3E}">
        <p14:creationId xmlns:p14="http://schemas.microsoft.com/office/powerpoint/2010/main" val="137421991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50</a:t>
            </a:fld>
            <a:endParaRPr lang="en-US"/>
          </a:p>
        </p:txBody>
      </p:sp>
      <p:sp>
        <p:nvSpPr>
          <p:cNvPr id="73" name="Left Brace 72">
            <a:extLst>
              <a:ext uri="{FF2B5EF4-FFF2-40B4-BE49-F238E27FC236}">
                <a16:creationId xmlns:a16="http://schemas.microsoft.com/office/drawing/2014/main" id="{69090596-2807-43E4-AD68-47B52644324A}"/>
              </a:ext>
            </a:extLst>
          </p:cNvPr>
          <p:cNvSpPr/>
          <p:nvPr/>
        </p:nvSpPr>
        <p:spPr>
          <a:xfrm rot="453488">
            <a:off x="1055829" y="1743733"/>
            <a:ext cx="503473" cy="3227665"/>
          </a:xfrm>
          <a:prstGeom prst="lef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TextBox 74">
            <a:extLst>
              <a:ext uri="{FF2B5EF4-FFF2-40B4-BE49-F238E27FC236}">
                <a16:creationId xmlns:a16="http://schemas.microsoft.com/office/drawing/2014/main" id="{FF459CED-2BB8-4311-ABCE-4BADC1EB59E4}"/>
              </a:ext>
            </a:extLst>
          </p:cNvPr>
          <p:cNvSpPr txBox="1"/>
          <p:nvPr/>
        </p:nvSpPr>
        <p:spPr>
          <a:xfrm rot="431530">
            <a:off x="33643" y="2673169"/>
            <a:ext cx="1059907" cy="1077218"/>
          </a:xfrm>
          <a:prstGeom prst="rect">
            <a:avLst/>
          </a:prstGeom>
          <a:noFill/>
        </p:spPr>
        <p:txBody>
          <a:bodyPr wrap="none" rtlCol="0">
            <a:spAutoFit/>
          </a:bodyPr>
          <a:lstStyle/>
          <a:p>
            <a:pPr algn="ctr"/>
            <a:r>
              <a:rPr lang="en-US" sz="3200" b="1" dirty="0"/>
              <a:t>T</a:t>
            </a:r>
            <a:r>
              <a:rPr lang="en-US" sz="3200" b="1" dirty="0">
                <a:solidFill>
                  <a:srgbClr val="4B0096"/>
                </a:solidFill>
              </a:rPr>
              <a:t>o</a:t>
            </a:r>
            <a:r>
              <a:rPr lang="en-US" sz="3200" b="1" dirty="0"/>
              <a:t>t</a:t>
            </a:r>
            <a:r>
              <a:rPr lang="en-US" sz="3200" b="1" dirty="0">
                <a:solidFill>
                  <a:srgbClr val="4B0096"/>
                </a:solidFill>
              </a:rPr>
              <a:t>a</a:t>
            </a:r>
            <a:r>
              <a:rPr lang="en-US" sz="3200" b="1" dirty="0"/>
              <a:t>l</a:t>
            </a:r>
          </a:p>
          <a:p>
            <a:pPr algn="ctr"/>
            <a:r>
              <a:rPr lang="en-US" sz="3200" b="1" dirty="0">
                <a:solidFill>
                  <a:srgbClr val="4B0096"/>
                </a:solidFill>
              </a:rPr>
              <a:t>S</a:t>
            </a:r>
            <a:r>
              <a:rPr lang="en-US" sz="3200" b="1" dirty="0"/>
              <a:t>t</a:t>
            </a:r>
            <a:r>
              <a:rPr lang="en-US" sz="3200" b="1" dirty="0">
                <a:solidFill>
                  <a:srgbClr val="4B0096"/>
                </a:solidFill>
              </a:rPr>
              <a:t>a</a:t>
            </a:r>
            <a:r>
              <a:rPr lang="en-US" sz="3200" b="1" dirty="0"/>
              <a:t>t</a:t>
            </a:r>
            <a:r>
              <a:rPr lang="en-US" sz="3200" b="1" dirty="0">
                <a:solidFill>
                  <a:srgbClr val="4B0096"/>
                </a:solidFill>
              </a:rPr>
              <a:t>e</a:t>
            </a:r>
          </a:p>
        </p:txBody>
      </p:sp>
      <p:sp>
        <p:nvSpPr>
          <p:cNvPr id="61" name="TextBox 60">
            <a:extLst>
              <a:ext uri="{FF2B5EF4-FFF2-40B4-BE49-F238E27FC236}">
                <a16:creationId xmlns:a16="http://schemas.microsoft.com/office/drawing/2014/main" id="{50F1A0BB-25EA-4086-AD3D-E630062DAB3C}"/>
              </a:ext>
            </a:extLst>
          </p:cNvPr>
          <p:cNvSpPr txBox="1"/>
          <p:nvPr/>
        </p:nvSpPr>
        <p:spPr>
          <a:xfrm>
            <a:off x="1131263" y="4123815"/>
            <a:ext cx="1278363" cy="830997"/>
          </a:xfrm>
          <a:prstGeom prst="rect">
            <a:avLst/>
          </a:prstGeom>
          <a:noFill/>
        </p:spPr>
        <p:txBody>
          <a:bodyPr wrap="none" rtlCol="0">
            <a:spAutoFit/>
          </a:bodyPr>
          <a:lstStyle/>
          <a:p>
            <a:pPr algn="r"/>
            <a:r>
              <a:rPr lang="en-US" sz="2400" dirty="0">
                <a:solidFill>
                  <a:srgbClr val="4B0096"/>
                </a:solidFill>
              </a:rPr>
              <a:t>Elapsed</a:t>
            </a:r>
          </a:p>
          <a:p>
            <a:pPr algn="r"/>
            <a:r>
              <a:rPr lang="en-US" sz="2400" dirty="0">
                <a:solidFill>
                  <a:srgbClr val="4B0096"/>
                </a:solidFill>
              </a:rPr>
              <a:t>Duration</a:t>
            </a:r>
          </a:p>
        </p:txBody>
      </p:sp>
      <p:cxnSp>
        <p:nvCxnSpPr>
          <p:cNvPr id="76" name="Straight Connector 75">
            <a:extLst>
              <a:ext uri="{FF2B5EF4-FFF2-40B4-BE49-F238E27FC236}">
                <a16:creationId xmlns:a16="http://schemas.microsoft.com/office/drawing/2014/main" id="{1C9B6FDD-1E4B-4ADD-B9B2-98BA75FF5C07}"/>
              </a:ext>
            </a:extLst>
          </p:cNvPr>
          <p:cNvCxnSpPr>
            <a:cxnSpLocks/>
          </p:cNvCxnSpPr>
          <p:nvPr/>
        </p:nvCxnSpPr>
        <p:spPr>
          <a:xfrm flipV="1">
            <a:off x="2436647" y="4366408"/>
            <a:ext cx="893731" cy="893732"/>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DD64BC6-AF4C-494D-B17E-1C0E9A19EAE8}"/>
              </a:ext>
            </a:extLst>
          </p:cNvPr>
          <p:cNvCxnSpPr>
            <a:cxnSpLocks/>
          </p:cNvCxnSpPr>
          <p:nvPr/>
        </p:nvCxnSpPr>
        <p:spPr>
          <a:xfrm flipV="1">
            <a:off x="24366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AB40259-51B4-45EE-97C1-207123A66FDE}"/>
              </a:ext>
            </a:extLst>
          </p:cNvPr>
          <p:cNvCxnSpPr>
            <a:cxnSpLocks/>
          </p:cNvCxnSpPr>
          <p:nvPr/>
        </p:nvCxnSpPr>
        <p:spPr>
          <a:xfrm flipV="1">
            <a:off x="2416175" y="3778409"/>
            <a:ext cx="827795" cy="1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25C0E56-2DC8-4A19-B6A5-14ACC3D21A3E}"/>
              </a:ext>
            </a:extLst>
          </p:cNvPr>
          <p:cNvCxnSpPr>
            <a:cxnSpLocks/>
            <a:stCxn id="96" idx="0"/>
            <a:endCxn id="99" idx="0"/>
          </p:cNvCxnSpPr>
          <p:nvPr/>
        </p:nvCxnSpPr>
        <p:spPr>
          <a:xfrm flipV="1">
            <a:off x="4626461" y="4780204"/>
            <a:ext cx="809476" cy="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8A01D4B-E461-48B5-89E0-C2198F6F60A0}"/>
              </a:ext>
            </a:extLst>
          </p:cNvPr>
          <p:cNvCxnSpPr>
            <a:cxnSpLocks/>
            <a:stCxn id="103" idx="0"/>
            <a:endCxn id="109" idx="0"/>
          </p:cNvCxnSpPr>
          <p:nvPr/>
        </p:nvCxnSpPr>
        <p:spPr>
          <a:xfrm flipV="1">
            <a:off x="5976630" y="3066998"/>
            <a:ext cx="427458" cy="5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68F0A2A-6754-4CEB-A790-807130AEDB15}"/>
              </a:ext>
            </a:extLst>
          </p:cNvPr>
          <p:cNvSpPr txBox="1"/>
          <p:nvPr/>
        </p:nvSpPr>
        <p:spPr>
          <a:xfrm>
            <a:off x="1593899" y="1806573"/>
            <a:ext cx="822276" cy="461665"/>
          </a:xfrm>
          <a:prstGeom prst="rect">
            <a:avLst/>
          </a:prstGeom>
          <a:noFill/>
        </p:spPr>
        <p:txBody>
          <a:bodyPr wrap="none" rtlCol="0">
            <a:spAutoFit/>
          </a:bodyPr>
          <a:lstStyle/>
          <a:p>
            <a:r>
              <a:rPr lang="en-US" sz="2400" dirty="0"/>
              <a:t>State</a:t>
            </a:r>
          </a:p>
        </p:txBody>
      </p:sp>
      <p:cxnSp>
        <p:nvCxnSpPr>
          <p:cNvPr id="84" name="Straight Connector 83">
            <a:extLst>
              <a:ext uri="{FF2B5EF4-FFF2-40B4-BE49-F238E27FC236}">
                <a16:creationId xmlns:a16="http://schemas.microsoft.com/office/drawing/2014/main" id="{79C30F72-044A-4BB5-97DB-3122F35FC4AC}"/>
              </a:ext>
            </a:extLst>
          </p:cNvPr>
          <p:cNvCxnSpPr>
            <a:cxnSpLocks/>
          </p:cNvCxnSpPr>
          <p:nvPr/>
        </p:nvCxnSpPr>
        <p:spPr>
          <a:xfrm flipV="1">
            <a:off x="4613217" y="4385508"/>
            <a:ext cx="874631" cy="874632"/>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73FF9EE-61BD-4DE6-BB74-B61037E4D10C}"/>
              </a:ext>
            </a:extLst>
          </p:cNvPr>
          <p:cNvCxnSpPr>
            <a:cxnSpLocks/>
          </p:cNvCxnSpPr>
          <p:nvPr/>
        </p:nvCxnSpPr>
        <p:spPr>
          <a:xfrm flipV="1">
            <a:off x="5947315" y="4687886"/>
            <a:ext cx="572202" cy="572203"/>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187E6F1D-CFF0-405F-AAD6-DE8F899CD098}"/>
              </a:ext>
            </a:extLst>
          </p:cNvPr>
          <p:cNvSpPr/>
          <p:nvPr/>
        </p:nvSpPr>
        <p:spPr>
          <a:xfrm>
            <a:off x="3268996" y="1596187"/>
            <a:ext cx="1360154"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95E72763-7E40-44F1-9D00-3D033A6F7A01}"/>
              </a:ext>
            </a:extLst>
          </p:cNvPr>
          <p:cNvGrpSpPr/>
          <p:nvPr/>
        </p:nvGrpSpPr>
        <p:grpSpPr>
          <a:xfrm flipV="1">
            <a:off x="3252284" y="2518270"/>
            <a:ext cx="48632" cy="1260139"/>
            <a:chOff x="3031958" y="1419726"/>
            <a:chExt cx="3080084" cy="2261937"/>
          </a:xfrm>
        </p:grpSpPr>
        <p:sp>
          <p:nvSpPr>
            <p:cNvPr id="89" name="Arc 88">
              <a:extLst>
                <a:ext uri="{FF2B5EF4-FFF2-40B4-BE49-F238E27FC236}">
                  <a16:creationId xmlns:a16="http://schemas.microsoft.com/office/drawing/2014/main" id="{C00C20F0-2924-4202-9FA4-CC1E24014FE5}"/>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Arc 89">
              <a:extLst>
                <a:ext uri="{FF2B5EF4-FFF2-40B4-BE49-F238E27FC236}">
                  <a16:creationId xmlns:a16="http://schemas.microsoft.com/office/drawing/2014/main" id="{A7DB711C-7C1F-4522-A32F-7626F2A795DD}"/>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1" name="Straight Connector 90">
            <a:extLst>
              <a:ext uri="{FF2B5EF4-FFF2-40B4-BE49-F238E27FC236}">
                <a16:creationId xmlns:a16="http://schemas.microsoft.com/office/drawing/2014/main" id="{DF48A22A-BDE3-475D-85A0-68D284798B9E}"/>
              </a:ext>
            </a:extLst>
          </p:cNvPr>
          <p:cNvCxnSpPr>
            <a:cxnSpLocks/>
          </p:cNvCxnSpPr>
          <p:nvPr/>
        </p:nvCxnSpPr>
        <p:spPr>
          <a:xfrm>
            <a:off x="3280427" y="2516597"/>
            <a:ext cx="1311849" cy="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078E5F7-83BD-4525-9D5D-F7D4F65160E0}"/>
              </a:ext>
            </a:extLst>
          </p:cNvPr>
          <p:cNvCxnSpPr>
            <a:cxnSpLocks/>
          </p:cNvCxnSpPr>
          <p:nvPr/>
        </p:nvCxnSpPr>
        <p:spPr>
          <a:xfrm flipV="1">
            <a:off x="3251420" y="3859468"/>
            <a:ext cx="1400670" cy="1400673"/>
          </a:xfrm>
          <a:prstGeom prst="line">
            <a:avLst/>
          </a:prstGeom>
          <a:ln w="41275">
            <a:solidFill>
              <a:srgbClr val="4B0196"/>
            </a:solidFill>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6D6BD95E-266F-4BC1-892A-530D0DC687D2}"/>
              </a:ext>
            </a:extLst>
          </p:cNvPr>
          <p:cNvSpPr/>
          <p:nvPr/>
        </p:nvSpPr>
        <p:spPr>
          <a:xfrm>
            <a:off x="4615266" y="3509947"/>
            <a:ext cx="390827" cy="607099"/>
          </a:xfrm>
          <a:prstGeom prst="rect">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BE993930-53A6-4FA8-951B-A8B2EC31DBA1}"/>
              </a:ext>
            </a:extLst>
          </p:cNvPr>
          <p:cNvGrpSpPr/>
          <p:nvPr/>
        </p:nvGrpSpPr>
        <p:grpSpPr>
          <a:xfrm>
            <a:off x="4587680" y="2518276"/>
            <a:ext cx="51708" cy="2261936"/>
            <a:chOff x="3031958" y="1419726"/>
            <a:chExt cx="3080084" cy="2261937"/>
          </a:xfrm>
        </p:grpSpPr>
        <p:sp>
          <p:nvSpPr>
            <p:cNvPr id="95" name="Arc 94">
              <a:extLst>
                <a:ext uri="{FF2B5EF4-FFF2-40B4-BE49-F238E27FC236}">
                  <a16:creationId xmlns:a16="http://schemas.microsoft.com/office/drawing/2014/main" id="{639CCC33-E3A8-4DDD-BC62-4B7B5C70D892}"/>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Arc 95">
              <a:extLst>
                <a:ext uri="{FF2B5EF4-FFF2-40B4-BE49-F238E27FC236}">
                  <a16:creationId xmlns:a16="http://schemas.microsoft.com/office/drawing/2014/main" id="{8B7181A4-BAF6-4DEF-BE15-3198AFFBEDA6}"/>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7" name="Rectangle 96">
            <a:extLst>
              <a:ext uri="{FF2B5EF4-FFF2-40B4-BE49-F238E27FC236}">
                <a16:creationId xmlns:a16="http://schemas.microsoft.com/office/drawing/2014/main" id="{90DF7DE6-0F0A-4911-AAB6-11C1DF974229}"/>
              </a:ext>
            </a:extLst>
          </p:cNvPr>
          <p:cNvSpPr/>
          <p:nvPr/>
        </p:nvSpPr>
        <p:spPr>
          <a:xfrm>
            <a:off x="5447366" y="1596187"/>
            <a:ext cx="514007"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1A89C9CE-B8C9-4E3B-ABC9-92C44EFCE4D1}"/>
              </a:ext>
            </a:extLst>
          </p:cNvPr>
          <p:cNvGrpSpPr/>
          <p:nvPr/>
        </p:nvGrpSpPr>
        <p:grpSpPr>
          <a:xfrm flipV="1">
            <a:off x="5424507" y="1949448"/>
            <a:ext cx="45720" cy="2830756"/>
            <a:chOff x="3031958" y="1419726"/>
            <a:chExt cx="3080084" cy="2261937"/>
          </a:xfrm>
        </p:grpSpPr>
        <p:sp>
          <p:nvSpPr>
            <p:cNvPr id="99" name="Arc 98">
              <a:extLst>
                <a:ext uri="{FF2B5EF4-FFF2-40B4-BE49-F238E27FC236}">
                  <a16:creationId xmlns:a16="http://schemas.microsoft.com/office/drawing/2014/main" id="{2744FC3E-F123-4293-AFC5-5656C191B919}"/>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a:extLst>
                <a:ext uri="{FF2B5EF4-FFF2-40B4-BE49-F238E27FC236}">
                  <a16:creationId xmlns:a16="http://schemas.microsoft.com/office/drawing/2014/main" id="{9E6B546A-A80A-4CE0-981F-3F45E5933E72}"/>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CC0AE3C8-BF29-4626-8812-A5AB779AB119}"/>
              </a:ext>
            </a:extLst>
          </p:cNvPr>
          <p:cNvGrpSpPr/>
          <p:nvPr/>
        </p:nvGrpSpPr>
        <p:grpSpPr>
          <a:xfrm>
            <a:off x="5942340" y="1949439"/>
            <a:ext cx="45720" cy="1117609"/>
            <a:chOff x="3031958" y="1419726"/>
            <a:chExt cx="3080084" cy="2261937"/>
          </a:xfrm>
        </p:grpSpPr>
        <p:sp>
          <p:nvSpPr>
            <p:cNvPr id="102" name="Arc 101">
              <a:extLst>
                <a:ext uri="{FF2B5EF4-FFF2-40B4-BE49-F238E27FC236}">
                  <a16:creationId xmlns:a16="http://schemas.microsoft.com/office/drawing/2014/main" id="{CAD19817-7D6D-42D1-B244-90144CF06A94}"/>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a:extLst>
                <a:ext uri="{FF2B5EF4-FFF2-40B4-BE49-F238E27FC236}">
                  <a16:creationId xmlns:a16="http://schemas.microsoft.com/office/drawing/2014/main" id="{595DCBF9-2F3D-43AC-AF31-85A95A9DC05E}"/>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04" name="Straight Connector 103">
            <a:extLst>
              <a:ext uri="{FF2B5EF4-FFF2-40B4-BE49-F238E27FC236}">
                <a16:creationId xmlns:a16="http://schemas.microsoft.com/office/drawing/2014/main" id="{79D0720E-3FF4-4535-BFA5-5D804F4C2154}"/>
              </a:ext>
            </a:extLst>
          </p:cNvPr>
          <p:cNvCxnSpPr>
            <a:cxnSpLocks/>
            <a:stCxn id="100" idx="0"/>
            <a:endCxn id="102" idx="0"/>
          </p:cNvCxnSpPr>
          <p:nvPr/>
        </p:nvCxnSpPr>
        <p:spPr>
          <a:xfrm flipV="1">
            <a:off x="5458797" y="1949439"/>
            <a:ext cx="494973" cy="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6BD8593-2BFD-4B4B-880D-348344AF4023}"/>
              </a:ext>
            </a:extLst>
          </p:cNvPr>
          <p:cNvCxnSpPr>
            <a:cxnSpLocks/>
          </p:cNvCxnSpPr>
          <p:nvPr/>
        </p:nvCxnSpPr>
        <p:spPr>
          <a:xfrm flipV="1">
            <a:off x="5437671" y="4709749"/>
            <a:ext cx="550389" cy="550392"/>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AC600666-9AEB-4136-A457-0D5503471397}"/>
              </a:ext>
            </a:extLst>
          </p:cNvPr>
          <p:cNvSpPr/>
          <p:nvPr/>
        </p:nvSpPr>
        <p:spPr>
          <a:xfrm>
            <a:off x="5957643" y="4247842"/>
            <a:ext cx="203941" cy="607099"/>
          </a:xfrm>
          <a:prstGeom prst="rect">
            <a:avLst/>
          </a:prstGeom>
          <a:solidFill>
            <a:srgbClr val="FE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4EFF1CE-DA3D-4019-8B03-364312933625}"/>
              </a:ext>
            </a:extLst>
          </p:cNvPr>
          <p:cNvSpPr/>
          <p:nvPr/>
        </p:nvSpPr>
        <p:spPr>
          <a:xfrm>
            <a:off x="6415518" y="1595438"/>
            <a:ext cx="975881"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A7913A30-847D-4573-A739-3250496A786F}"/>
              </a:ext>
            </a:extLst>
          </p:cNvPr>
          <p:cNvGrpSpPr/>
          <p:nvPr/>
        </p:nvGrpSpPr>
        <p:grpSpPr>
          <a:xfrm flipV="1">
            <a:off x="6392658" y="1727198"/>
            <a:ext cx="45720" cy="1339800"/>
            <a:chOff x="3031958" y="1419726"/>
            <a:chExt cx="3080084" cy="2261937"/>
          </a:xfrm>
        </p:grpSpPr>
        <p:sp>
          <p:nvSpPr>
            <p:cNvPr id="109" name="Arc 108">
              <a:extLst>
                <a:ext uri="{FF2B5EF4-FFF2-40B4-BE49-F238E27FC236}">
                  <a16:creationId xmlns:a16="http://schemas.microsoft.com/office/drawing/2014/main" id="{2EC17852-28BC-4A35-B8D0-A2904DDCD64D}"/>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Arc 109">
              <a:extLst>
                <a:ext uri="{FF2B5EF4-FFF2-40B4-BE49-F238E27FC236}">
                  <a16:creationId xmlns:a16="http://schemas.microsoft.com/office/drawing/2014/main" id="{100C5478-1875-4912-AEE3-75FF0AEF8396}"/>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11" name="Straight Connector 110">
            <a:extLst>
              <a:ext uri="{FF2B5EF4-FFF2-40B4-BE49-F238E27FC236}">
                <a16:creationId xmlns:a16="http://schemas.microsoft.com/office/drawing/2014/main" id="{2ECCFD0F-CF70-4B2C-8334-F00AD353E208}"/>
              </a:ext>
            </a:extLst>
          </p:cNvPr>
          <p:cNvCxnSpPr>
            <a:cxnSpLocks/>
            <a:stCxn id="110" idx="0"/>
            <a:endCxn id="117" idx="0"/>
          </p:cNvCxnSpPr>
          <p:nvPr/>
        </p:nvCxnSpPr>
        <p:spPr>
          <a:xfrm flipV="1">
            <a:off x="6426948" y="1727147"/>
            <a:ext cx="929990" cy="5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A085B3C-FB4D-43E3-A992-5ECDB1429AB3}"/>
              </a:ext>
            </a:extLst>
          </p:cNvPr>
          <p:cNvCxnSpPr>
            <a:cxnSpLocks/>
          </p:cNvCxnSpPr>
          <p:nvPr/>
        </p:nvCxnSpPr>
        <p:spPr>
          <a:xfrm flipV="1">
            <a:off x="6389882" y="4247842"/>
            <a:ext cx="1012246" cy="1012248"/>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577C1C20-AAE8-45DD-8724-B19735D70D04}"/>
              </a:ext>
            </a:extLst>
          </p:cNvPr>
          <p:cNvSpPr/>
          <p:nvPr/>
        </p:nvSpPr>
        <p:spPr>
          <a:xfrm>
            <a:off x="7384592" y="3727057"/>
            <a:ext cx="203941" cy="607099"/>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Connector 113">
            <a:extLst>
              <a:ext uri="{FF2B5EF4-FFF2-40B4-BE49-F238E27FC236}">
                <a16:creationId xmlns:a16="http://schemas.microsoft.com/office/drawing/2014/main" id="{B4F7B5C0-0383-4862-AA6B-E0D092A3FD07}"/>
              </a:ext>
            </a:extLst>
          </p:cNvPr>
          <p:cNvCxnSpPr>
            <a:cxnSpLocks/>
            <a:stCxn id="118" idx="0"/>
            <a:endCxn id="124" idx="0"/>
          </p:cNvCxnSpPr>
          <p:nvPr/>
        </p:nvCxnSpPr>
        <p:spPr>
          <a:xfrm flipV="1">
            <a:off x="7387450" y="4281706"/>
            <a:ext cx="1255931" cy="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ADB6749-1805-4677-854E-7ED9C6761B7A}"/>
              </a:ext>
            </a:extLst>
          </p:cNvPr>
          <p:cNvCxnSpPr>
            <a:cxnSpLocks/>
          </p:cNvCxnSpPr>
          <p:nvPr/>
        </p:nvCxnSpPr>
        <p:spPr>
          <a:xfrm flipV="1">
            <a:off x="7382686" y="3859468"/>
            <a:ext cx="1387440" cy="1387443"/>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24EFEF70-3296-402F-A68B-27891643BBED}"/>
              </a:ext>
            </a:extLst>
          </p:cNvPr>
          <p:cNvGrpSpPr/>
          <p:nvPr/>
        </p:nvGrpSpPr>
        <p:grpSpPr>
          <a:xfrm>
            <a:off x="7341682" y="1727147"/>
            <a:ext cx="61024" cy="2554563"/>
            <a:chOff x="3031958" y="1419726"/>
            <a:chExt cx="3080084" cy="2261937"/>
          </a:xfrm>
        </p:grpSpPr>
        <p:sp>
          <p:nvSpPr>
            <p:cNvPr id="117" name="Arc 116">
              <a:extLst>
                <a:ext uri="{FF2B5EF4-FFF2-40B4-BE49-F238E27FC236}">
                  <a16:creationId xmlns:a16="http://schemas.microsoft.com/office/drawing/2014/main" id="{25F47771-DD4F-4DF0-BC36-B418F4B58FA2}"/>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a:extLst>
                <a:ext uri="{FF2B5EF4-FFF2-40B4-BE49-F238E27FC236}">
                  <a16:creationId xmlns:a16="http://schemas.microsoft.com/office/drawing/2014/main" id="{CD2AA8E8-DE66-48F7-8377-1159BEC0D8F5}"/>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9" name="Rectangle 118">
            <a:extLst>
              <a:ext uri="{FF2B5EF4-FFF2-40B4-BE49-F238E27FC236}">
                <a16:creationId xmlns:a16="http://schemas.microsoft.com/office/drawing/2014/main" id="{D9918488-D611-4264-BBC6-BF84B5495D57}"/>
              </a:ext>
            </a:extLst>
          </p:cNvPr>
          <p:cNvSpPr/>
          <p:nvPr/>
        </p:nvSpPr>
        <p:spPr>
          <a:xfrm>
            <a:off x="8648701" y="1596062"/>
            <a:ext cx="890588"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A7C02D9D-83C5-42BB-BE14-8EB9CC818CDA}"/>
              </a:ext>
            </a:extLst>
          </p:cNvPr>
          <p:cNvCxnSpPr>
            <a:cxnSpLocks/>
            <a:stCxn id="125" idx="0"/>
          </p:cNvCxnSpPr>
          <p:nvPr/>
        </p:nvCxnSpPr>
        <p:spPr>
          <a:xfrm>
            <a:off x="8666241" y="2757712"/>
            <a:ext cx="87304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E8C0708-0EEB-4285-8AFE-88E9B3A89E85}"/>
              </a:ext>
            </a:extLst>
          </p:cNvPr>
          <p:cNvCxnSpPr>
            <a:cxnSpLocks/>
          </p:cNvCxnSpPr>
          <p:nvPr/>
        </p:nvCxnSpPr>
        <p:spPr>
          <a:xfrm flipV="1">
            <a:off x="8643063" y="4343400"/>
            <a:ext cx="912196" cy="912197"/>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529A5AAA-BB17-45BA-8305-8F5C2E912559}"/>
              </a:ext>
            </a:extLst>
          </p:cNvPr>
          <p:cNvGrpSpPr/>
          <p:nvPr/>
        </p:nvGrpSpPr>
        <p:grpSpPr>
          <a:xfrm flipV="1">
            <a:off x="8631951" y="2757712"/>
            <a:ext cx="45720" cy="1523994"/>
            <a:chOff x="3031958" y="1419726"/>
            <a:chExt cx="3080084" cy="2261937"/>
          </a:xfrm>
        </p:grpSpPr>
        <p:sp>
          <p:nvSpPr>
            <p:cNvPr id="124" name="Arc 123">
              <a:extLst>
                <a:ext uri="{FF2B5EF4-FFF2-40B4-BE49-F238E27FC236}">
                  <a16:creationId xmlns:a16="http://schemas.microsoft.com/office/drawing/2014/main" id="{231BDB71-21DD-4D43-B002-6C5AC11782DC}"/>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Arc 124">
              <a:extLst>
                <a:ext uri="{FF2B5EF4-FFF2-40B4-BE49-F238E27FC236}">
                  <a16:creationId xmlns:a16="http://schemas.microsoft.com/office/drawing/2014/main" id="{274D606C-326A-4AB5-917D-499134D53AE6}"/>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3" name="Rectangle 62">
            <a:extLst>
              <a:ext uri="{FF2B5EF4-FFF2-40B4-BE49-F238E27FC236}">
                <a16:creationId xmlns:a16="http://schemas.microsoft.com/office/drawing/2014/main" id="{1BF9AE10-75CD-43C2-AC93-AA0B5B4D67E3}"/>
              </a:ext>
            </a:extLst>
          </p:cNvPr>
          <p:cNvSpPr/>
          <p:nvPr/>
        </p:nvSpPr>
        <p:spPr>
          <a:xfrm>
            <a:off x="2381251" y="5273317"/>
            <a:ext cx="4960432" cy="1584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743DCA8C-B441-42F4-87A4-6AD36FC39A00}"/>
              </a:ext>
            </a:extLst>
          </p:cNvPr>
          <p:cNvSpPr txBox="1"/>
          <p:nvPr/>
        </p:nvSpPr>
        <p:spPr>
          <a:xfrm>
            <a:off x="7353300" y="5346579"/>
            <a:ext cx="2122889" cy="461665"/>
          </a:xfrm>
          <a:prstGeom prst="rect">
            <a:avLst/>
          </a:prstGeom>
          <a:noFill/>
        </p:spPr>
        <p:txBody>
          <a:bodyPr wrap="none" rtlCol="0">
            <a:spAutoFit/>
          </a:bodyPr>
          <a:lstStyle/>
          <a:p>
            <a:r>
              <a:rPr lang="en-US" sz="2400" dirty="0"/>
              <a:t>Simulated Time</a:t>
            </a:r>
          </a:p>
        </p:txBody>
      </p:sp>
      <p:cxnSp>
        <p:nvCxnSpPr>
          <p:cNvPr id="122" name="Straight Arrow Connector 121">
            <a:extLst>
              <a:ext uri="{FF2B5EF4-FFF2-40B4-BE49-F238E27FC236}">
                <a16:creationId xmlns:a16="http://schemas.microsoft.com/office/drawing/2014/main" id="{2D50F01B-3C8F-4DAA-A521-C3341AFEF580}"/>
              </a:ext>
            </a:extLst>
          </p:cNvPr>
          <p:cNvCxnSpPr>
            <a:cxnSpLocks/>
          </p:cNvCxnSpPr>
          <p:nvPr/>
        </p:nvCxnSpPr>
        <p:spPr>
          <a:xfrm>
            <a:off x="2416175" y="5260139"/>
            <a:ext cx="7589598"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8718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E5B6C58-9A77-4542-969E-61FBD4D6E172}"/>
              </a:ext>
            </a:extLst>
          </p:cNvPr>
          <p:cNvSpPr/>
          <p:nvPr/>
        </p:nvSpPr>
        <p:spPr>
          <a:xfrm>
            <a:off x="12295338" y="3504861"/>
            <a:ext cx="390827" cy="607099"/>
          </a:xfrm>
          <a:prstGeom prst="rect">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75020B8-A1EF-4913-9E78-B621ECD04709}"/>
              </a:ext>
            </a:extLst>
          </p:cNvPr>
          <p:cNvSpPr/>
          <p:nvPr/>
        </p:nvSpPr>
        <p:spPr>
          <a:xfrm>
            <a:off x="17219430" y="4316569"/>
            <a:ext cx="203941" cy="607099"/>
          </a:xfrm>
          <a:prstGeom prst="rect">
            <a:avLst/>
          </a:prstGeom>
          <a:solidFill>
            <a:srgbClr val="FE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A1CCC96B-792D-4131-9D04-EA02D550E24C}"/>
              </a:ext>
            </a:extLst>
          </p:cNvPr>
          <p:cNvSpPr/>
          <p:nvPr/>
        </p:nvSpPr>
        <p:spPr>
          <a:xfrm>
            <a:off x="17741957" y="3932214"/>
            <a:ext cx="203941" cy="607099"/>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2C3F1AD-CB34-4911-A531-2498CCBA3274}"/>
              </a:ext>
            </a:extLst>
          </p:cNvPr>
          <p:cNvSpPr/>
          <p:nvPr/>
        </p:nvSpPr>
        <p:spPr>
          <a:xfrm>
            <a:off x="8818896" y="1596187"/>
            <a:ext cx="3459160"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A88082D6-C088-4BE7-B58A-71E34276D653}"/>
              </a:ext>
            </a:extLst>
          </p:cNvPr>
          <p:cNvCxnSpPr>
            <a:cxnSpLocks/>
          </p:cNvCxnSpPr>
          <p:nvPr/>
        </p:nvCxnSpPr>
        <p:spPr>
          <a:xfrm flipV="1">
            <a:off x="6741947" y="3175000"/>
            <a:ext cx="2085138" cy="2085140"/>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51</a:t>
            </a:fld>
            <a:endParaRPr lang="en-US"/>
          </a:p>
        </p:txBody>
      </p: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67419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91C64D7-30EB-4BF6-B76A-617EEAAD1915}"/>
              </a:ext>
            </a:extLst>
          </p:cNvPr>
          <p:cNvGrpSpPr/>
          <p:nvPr/>
        </p:nvGrpSpPr>
        <p:grpSpPr>
          <a:xfrm flipV="1">
            <a:off x="8802184" y="2518270"/>
            <a:ext cx="48632" cy="1260139"/>
            <a:chOff x="3031958" y="1419726"/>
            <a:chExt cx="3080084" cy="2261937"/>
          </a:xfrm>
        </p:grpSpPr>
        <p:sp>
          <p:nvSpPr>
            <p:cNvPr id="37" name="Arc 36">
              <a:extLst>
                <a:ext uri="{FF2B5EF4-FFF2-40B4-BE49-F238E27FC236}">
                  <a16:creationId xmlns:a16="http://schemas.microsoft.com/office/drawing/2014/main" id="{33F3694E-C0D6-49EC-9632-AD88E64E0A11}"/>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FA12194D-B7CD-4AB9-9D40-A14A76EE5FD7}"/>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5" name="TextBox 34">
            <a:extLst>
              <a:ext uri="{FF2B5EF4-FFF2-40B4-BE49-F238E27FC236}">
                <a16:creationId xmlns:a16="http://schemas.microsoft.com/office/drawing/2014/main" id="{69742FD7-338A-426D-9E9E-EED26F2FCA4B}"/>
              </a:ext>
            </a:extLst>
          </p:cNvPr>
          <p:cNvSpPr txBox="1"/>
          <p:nvPr/>
        </p:nvSpPr>
        <p:spPr>
          <a:xfrm>
            <a:off x="5899199" y="1806573"/>
            <a:ext cx="822276" cy="461665"/>
          </a:xfrm>
          <a:prstGeom prst="rect">
            <a:avLst/>
          </a:prstGeom>
          <a:noFill/>
        </p:spPr>
        <p:txBody>
          <a:bodyPr wrap="none" rtlCol="0">
            <a:spAutoFit/>
          </a:bodyPr>
          <a:lstStyle/>
          <a:p>
            <a:r>
              <a:rPr lang="en-US" sz="2400" dirty="0"/>
              <a:t>State</a:t>
            </a:r>
          </a:p>
        </p:txBody>
      </p:sp>
      <p:sp>
        <p:nvSpPr>
          <p:cNvPr id="59" name="TextBox 58">
            <a:extLst>
              <a:ext uri="{FF2B5EF4-FFF2-40B4-BE49-F238E27FC236}">
                <a16:creationId xmlns:a16="http://schemas.microsoft.com/office/drawing/2014/main" id="{36209E94-79F4-40F7-A81F-9304B7F965C2}"/>
              </a:ext>
            </a:extLst>
          </p:cNvPr>
          <p:cNvSpPr txBox="1"/>
          <p:nvPr/>
        </p:nvSpPr>
        <p:spPr>
          <a:xfrm>
            <a:off x="5436563" y="4123815"/>
            <a:ext cx="1278363" cy="830997"/>
          </a:xfrm>
          <a:prstGeom prst="rect">
            <a:avLst/>
          </a:prstGeom>
          <a:noFill/>
        </p:spPr>
        <p:txBody>
          <a:bodyPr wrap="none" rtlCol="0">
            <a:spAutoFit/>
          </a:bodyPr>
          <a:lstStyle/>
          <a:p>
            <a:pPr algn="r"/>
            <a:r>
              <a:rPr lang="en-US" sz="2400" dirty="0">
                <a:solidFill>
                  <a:srgbClr val="4B0096"/>
                </a:solidFill>
              </a:rPr>
              <a:t>Elapsed</a:t>
            </a:r>
          </a:p>
          <a:p>
            <a:pPr algn="r"/>
            <a:r>
              <a:rPr lang="en-US" sz="2400" dirty="0">
                <a:solidFill>
                  <a:srgbClr val="4B0096"/>
                </a:solidFill>
              </a:rPr>
              <a:t>Duration</a:t>
            </a:r>
          </a:p>
        </p:txBody>
      </p:sp>
      <p:cxnSp>
        <p:nvCxnSpPr>
          <p:cNvPr id="60" name="Straight Connector 59">
            <a:extLst>
              <a:ext uri="{FF2B5EF4-FFF2-40B4-BE49-F238E27FC236}">
                <a16:creationId xmlns:a16="http://schemas.microsoft.com/office/drawing/2014/main" id="{3CA5CB70-331A-4551-8F77-54FAF2B4A3F5}"/>
              </a:ext>
            </a:extLst>
          </p:cNvPr>
          <p:cNvCxnSpPr>
            <a:cxnSpLocks/>
          </p:cNvCxnSpPr>
          <p:nvPr/>
        </p:nvCxnSpPr>
        <p:spPr>
          <a:xfrm flipV="1">
            <a:off x="8801320" y="1790048"/>
            <a:ext cx="3470087" cy="3470092"/>
          </a:xfrm>
          <a:prstGeom prst="line">
            <a:avLst/>
          </a:prstGeom>
          <a:ln w="41275">
            <a:solidFill>
              <a:srgbClr val="4B0196"/>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D0C7329-52D4-406C-BF55-69E69B84046F}"/>
              </a:ext>
            </a:extLst>
          </p:cNvPr>
          <p:cNvSpPr/>
          <p:nvPr/>
        </p:nvSpPr>
        <p:spPr>
          <a:xfrm>
            <a:off x="13118166" y="1596187"/>
            <a:ext cx="514007"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9A602FA-96F3-4F89-AE90-0048D28D882A}"/>
              </a:ext>
            </a:extLst>
          </p:cNvPr>
          <p:cNvSpPr/>
          <p:nvPr/>
        </p:nvSpPr>
        <p:spPr>
          <a:xfrm>
            <a:off x="14086318" y="1595438"/>
            <a:ext cx="975881"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1DC4DC2-2101-4447-AD17-84B776867076}"/>
              </a:ext>
            </a:extLst>
          </p:cNvPr>
          <p:cNvSpPr/>
          <p:nvPr/>
        </p:nvSpPr>
        <p:spPr>
          <a:xfrm>
            <a:off x="16319501" y="1596062"/>
            <a:ext cx="890588"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6EF6A1B6-9E8F-4239-9575-1F71DCDD1949}"/>
              </a:ext>
            </a:extLst>
          </p:cNvPr>
          <p:cNvGrpSpPr/>
          <p:nvPr/>
        </p:nvGrpSpPr>
        <p:grpSpPr>
          <a:xfrm>
            <a:off x="12258480" y="2518276"/>
            <a:ext cx="51708" cy="2261936"/>
            <a:chOff x="3031958" y="1419726"/>
            <a:chExt cx="3080084" cy="2261937"/>
          </a:xfrm>
        </p:grpSpPr>
        <p:sp>
          <p:nvSpPr>
            <p:cNvPr id="67" name="Arc 66">
              <a:extLst>
                <a:ext uri="{FF2B5EF4-FFF2-40B4-BE49-F238E27FC236}">
                  <a16:creationId xmlns:a16="http://schemas.microsoft.com/office/drawing/2014/main" id="{95B87085-797F-43B1-A3FC-D009E97CDE21}"/>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c 68">
              <a:extLst>
                <a:ext uri="{FF2B5EF4-FFF2-40B4-BE49-F238E27FC236}">
                  <a16:creationId xmlns:a16="http://schemas.microsoft.com/office/drawing/2014/main" id="{C9DB108D-3CDD-407F-84B3-E2931EAAF357}"/>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3E4E32DC-1BE5-4192-A749-C93D06A01A49}"/>
              </a:ext>
            </a:extLst>
          </p:cNvPr>
          <p:cNvGrpSpPr/>
          <p:nvPr/>
        </p:nvGrpSpPr>
        <p:grpSpPr>
          <a:xfrm flipV="1">
            <a:off x="13095307" y="1949448"/>
            <a:ext cx="45720" cy="2830756"/>
            <a:chOff x="3031958" y="1419726"/>
            <a:chExt cx="3080084" cy="2261937"/>
          </a:xfrm>
        </p:grpSpPr>
        <p:sp>
          <p:nvSpPr>
            <p:cNvPr id="72" name="Arc 71">
              <a:extLst>
                <a:ext uri="{FF2B5EF4-FFF2-40B4-BE49-F238E27FC236}">
                  <a16:creationId xmlns:a16="http://schemas.microsoft.com/office/drawing/2014/main" id="{95420250-183A-42D3-9D48-CDCB12A5B9C8}"/>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Arc 72">
              <a:extLst>
                <a:ext uri="{FF2B5EF4-FFF2-40B4-BE49-F238E27FC236}">
                  <a16:creationId xmlns:a16="http://schemas.microsoft.com/office/drawing/2014/main" id="{E86D9DEA-D81E-4AB1-BA43-DA03244DBBAC}"/>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3611A153-DBAB-4115-AF03-4C065B94FAA3}"/>
              </a:ext>
            </a:extLst>
          </p:cNvPr>
          <p:cNvGrpSpPr/>
          <p:nvPr/>
        </p:nvGrpSpPr>
        <p:grpSpPr>
          <a:xfrm>
            <a:off x="13613140" y="1949439"/>
            <a:ext cx="45720" cy="1117609"/>
            <a:chOff x="3031958" y="1419726"/>
            <a:chExt cx="3080084" cy="2261937"/>
          </a:xfrm>
        </p:grpSpPr>
        <p:sp>
          <p:nvSpPr>
            <p:cNvPr id="76" name="Arc 75">
              <a:extLst>
                <a:ext uri="{FF2B5EF4-FFF2-40B4-BE49-F238E27FC236}">
                  <a16:creationId xmlns:a16="http://schemas.microsoft.com/office/drawing/2014/main" id="{63DB2260-2841-4720-8F96-DC98116F207D}"/>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Arc 77">
              <a:extLst>
                <a:ext uri="{FF2B5EF4-FFF2-40B4-BE49-F238E27FC236}">
                  <a16:creationId xmlns:a16="http://schemas.microsoft.com/office/drawing/2014/main" id="{3AF78C17-60DF-4B32-9F06-52E91AA34D78}"/>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EE096999-8F2E-4183-A387-382685790C35}"/>
              </a:ext>
            </a:extLst>
          </p:cNvPr>
          <p:cNvGrpSpPr/>
          <p:nvPr/>
        </p:nvGrpSpPr>
        <p:grpSpPr>
          <a:xfrm flipV="1">
            <a:off x="14063458" y="1727198"/>
            <a:ext cx="45720" cy="1339800"/>
            <a:chOff x="3031958" y="1419726"/>
            <a:chExt cx="3080084" cy="2261937"/>
          </a:xfrm>
        </p:grpSpPr>
        <p:sp>
          <p:nvSpPr>
            <p:cNvPr id="81" name="Arc 80">
              <a:extLst>
                <a:ext uri="{FF2B5EF4-FFF2-40B4-BE49-F238E27FC236}">
                  <a16:creationId xmlns:a16="http://schemas.microsoft.com/office/drawing/2014/main" id="{A5FDFCD8-DAF4-4060-A619-B30887975223}"/>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Arc 81">
              <a:extLst>
                <a:ext uri="{FF2B5EF4-FFF2-40B4-BE49-F238E27FC236}">
                  <a16:creationId xmlns:a16="http://schemas.microsoft.com/office/drawing/2014/main" id="{7922F7B7-C049-4C10-BD11-0AC443ECBBE8}"/>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CB543E32-30EA-4CEE-81B4-AA7F6097143F}"/>
              </a:ext>
            </a:extLst>
          </p:cNvPr>
          <p:cNvGrpSpPr/>
          <p:nvPr/>
        </p:nvGrpSpPr>
        <p:grpSpPr>
          <a:xfrm>
            <a:off x="15012482" y="1727147"/>
            <a:ext cx="61024" cy="2554563"/>
            <a:chOff x="3031958" y="1419726"/>
            <a:chExt cx="3080084" cy="2261937"/>
          </a:xfrm>
        </p:grpSpPr>
        <p:sp>
          <p:nvSpPr>
            <p:cNvPr id="84" name="Arc 83">
              <a:extLst>
                <a:ext uri="{FF2B5EF4-FFF2-40B4-BE49-F238E27FC236}">
                  <a16:creationId xmlns:a16="http://schemas.microsoft.com/office/drawing/2014/main" id="{0879F577-A473-4479-A845-34412EE8779C}"/>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Arc 84">
              <a:extLst>
                <a:ext uri="{FF2B5EF4-FFF2-40B4-BE49-F238E27FC236}">
                  <a16:creationId xmlns:a16="http://schemas.microsoft.com/office/drawing/2014/main" id="{9B216CDD-C4C6-46CA-B813-ECFBE46B298F}"/>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BD193F85-4296-43C3-AF52-44006330F9C5}"/>
              </a:ext>
            </a:extLst>
          </p:cNvPr>
          <p:cNvGrpSpPr/>
          <p:nvPr/>
        </p:nvGrpSpPr>
        <p:grpSpPr>
          <a:xfrm flipV="1">
            <a:off x="16302751" y="2757712"/>
            <a:ext cx="45720" cy="1523994"/>
            <a:chOff x="3031958" y="1419726"/>
            <a:chExt cx="3080084" cy="2261937"/>
          </a:xfrm>
        </p:grpSpPr>
        <p:sp>
          <p:nvSpPr>
            <p:cNvPr id="87" name="Arc 86">
              <a:extLst>
                <a:ext uri="{FF2B5EF4-FFF2-40B4-BE49-F238E27FC236}">
                  <a16:creationId xmlns:a16="http://schemas.microsoft.com/office/drawing/2014/main" id="{D3D56DEE-FCF4-4428-9744-3D1FD606814E}"/>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a:extLst>
                <a:ext uri="{FF2B5EF4-FFF2-40B4-BE49-F238E27FC236}">
                  <a16:creationId xmlns:a16="http://schemas.microsoft.com/office/drawing/2014/main" id="{65E8DB91-7331-4AE7-89F5-658B6AD00AEF}"/>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89" name="Straight Connector 88">
            <a:extLst>
              <a:ext uri="{FF2B5EF4-FFF2-40B4-BE49-F238E27FC236}">
                <a16:creationId xmlns:a16="http://schemas.microsoft.com/office/drawing/2014/main" id="{5740807B-0AFA-4359-B88B-C10DE30B9CCF}"/>
              </a:ext>
            </a:extLst>
          </p:cNvPr>
          <p:cNvCxnSpPr>
            <a:cxnSpLocks/>
            <a:stCxn id="69" idx="0"/>
            <a:endCxn id="72" idx="0"/>
          </p:cNvCxnSpPr>
          <p:nvPr/>
        </p:nvCxnSpPr>
        <p:spPr>
          <a:xfrm flipV="1">
            <a:off x="12297261" y="4780204"/>
            <a:ext cx="809476" cy="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579F9FB-90E3-4F5D-9ADE-D7550FC62D29}"/>
              </a:ext>
            </a:extLst>
          </p:cNvPr>
          <p:cNvCxnSpPr>
            <a:cxnSpLocks/>
            <a:stCxn id="73" idx="0"/>
            <a:endCxn id="76" idx="0"/>
          </p:cNvCxnSpPr>
          <p:nvPr/>
        </p:nvCxnSpPr>
        <p:spPr>
          <a:xfrm flipV="1">
            <a:off x="13129597" y="1949439"/>
            <a:ext cx="494973" cy="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09BDC24-7C07-4EB7-B431-4ABA6E3F2D83}"/>
              </a:ext>
            </a:extLst>
          </p:cNvPr>
          <p:cNvCxnSpPr>
            <a:cxnSpLocks/>
            <a:stCxn id="78" idx="0"/>
            <a:endCxn id="81" idx="0"/>
          </p:cNvCxnSpPr>
          <p:nvPr/>
        </p:nvCxnSpPr>
        <p:spPr>
          <a:xfrm flipV="1">
            <a:off x="13647430" y="3066998"/>
            <a:ext cx="427458" cy="5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D788CBE-32CA-4724-8878-C9A8197B0687}"/>
              </a:ext>
            </a:extLst>
          </p:cNvPr>
          <p:cNvCxnSpPr>
            <a:cxnSpLocks/>
            <a:stCxn id="82" idx="0"/>
            <a:endCxn id="84" idx="0"/>
          </p:cNvCxnSpPr>
          <p:nvPr/>
        </p:nvCxnSpPr>
        <p:spPr>
          <a:xfrm flipV="1">
            <a:off x="14097748" y="1727147"/>
            <a:ext cx="929990" cy="5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BFC691F-C28A-4544-A073-2AA322498FF3}"/>
              </a:ext>
            </a:extLst>
          </p:cNvPr>
          <p:cNvCxnSpPr>
            <a:cxnSpLocks/>
            <a:stCxn id="85" idx="0"/>
            <a:endCxn id="87" idx="0"/>
          </p:cNvCxnSpPr>
          <p:nvPr/>
        </p:nvCxnSpPr>
        <p:spPr>
          <a:xfrm flipV="1">
            <a:off x="15058250" y="4281706"/>
            <a:ext cx="1255931" cy="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35BD737-93F4-47C9-9406-8822888FEBAA}"/>
              </a:ext>
            </a:extLst>
          </p:cNvPr>
          <p:cNvCxnSpPr>
            <a:cxnSpLocks/>
            <a:stCxn id="88" idx="0"/>
          </p:cNvCxnSpPr>
          <p:nvPr/>
        </p:nvCxnSpPr>
        <p:spPr>
          <a:xfrm>
            <a:off x="16337041" y="2757712"/>
            <a:ext cx="87304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FE03E5B6-EE91-4B66-8E2B-DC30BDF4E99A}"/>
              </a:ext>
            </a:extLst>
          </p:cNvPr>
          <p:cNvSpPr txBox="1"/>
          <p:nvPr/>
        </p:nvSpPr>
        <p:spPr>
          <a:xfrm>
            <a:off x="15024100" y="5346579"/>
            <a:ext cx="2122889" cy="461665"/>
          </a:xfrm>
          <a:prstGeom prst="rect">
            <a:avLst/>
          </a:prstGeom>
          <a:noFill/>
        </p:spPr>
        <p:txBody>
          <a:bodyPr wrap="none" rtlCol="0">
            <a:spAutoFit/>
          </a:bodyPr>
          <a:lstStyle/>
          <a:p>
            <a:r>
              <a:rPr lang="en-US" sz="2400" dirty="0"/>
              <a:t>Simulated Time</a:t>
            </a:r>
          </a:p>
        </p:txBody>
      </p:sp>
      <p:cxnSp>
        <p:nvCxnSpPr>
          <p:cNvPr id="97" name="Straight Connector 96">
            <a:extLst>
              <a:ext uri="{FF2B5EF4-FFF2-40B4-BE49-F238E27FC236}">
                <a16:creationId xmlns:a16="http://schemas.microsoft.com/office/drawing/2014/main" id="{C6D5FFFE-CF46-4E9A-A5B7-9A6E772A4A19}"/>
              </a:ext>
            </a:extLst>
          </p:cNvPr>
          <p:cNvCxnSpPr>
            <a:cxnSpLocks/>
          </p:cNvCxnSpPr>
          <p:nvPr/>
        </p:nvCxnSpPr>
        <p:spPr>
          <a:xfrm flipV="1">
            <a:off x="6739669" y="3788012"/>
            <a:ext cx="2086831" cy="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892EF72-9679-42C6-A30E-5FD47D6960F5}"/>
              </a:ext>
            </a:extLst>
          </p:cNvPr>
          <p:cNvCxnSpPr>
            <a:cxnSpLocks/>
          </p:cNvCxnSpPr>
          <p:nvPr/>
        </p:nvCxnSpPr>
        <p:spPr>
          <a:xfrm>
            <a:off x="8837763" y="2528135"/>
            <a:ext cx="344789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49D357D-BCBE-43BF-B064-3A05B6C44A7F}"/>
              </a:ext>
            </a:extLst>
          </p:cNvPr>
          <p:cNvCxnSpPr>
            <a:cxnSpLocks/>
          </p:cNvCxnSpPr>
          <p:nvPr/>
        </p:nvCxnSpPr>
        <p:spPr>
          <a:xfrm flipV="1">
            <a:off x="12280314" y="4419006"/>
            <a:ext cx="834189" cy="834190"/>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A4DBEC5-B2CB-43A4-874B-2A56EDB02C24}"/>
              </a:ext>
            </a:extLst>
          </p:cNvPr>
          <p:cNvCxnSpPr>
            <a:cxnSpLocks/>
          </p:cNvCxnSpPr>
          <p:nvPr/>
        </p:nvCxnSpPr>
        <p:spPr>
          <a:xfrm flipV="1">
            <a:off x="13104768" y="4731744"/>
            <a:ext cx="521450" cy="521451"/>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6D1D6EC-4EDF-4DC0-B4E9-527F1EDCA4C0}"/>
              </a:ext>
            </a:extLst>
          </p:cNvPr>
          <p:cNvCxnSpPr>
            <a:cxnSpLocks/>
          </p:cNvCxnSpPr>
          <p:nvPr/>
        </p:nvCxnSpPr>
        <p:spPr>
          <a:xfrm flipV="1">
            <a:off x="13614412" y="4779369"/>
            <a:ext cx="473775" cy="473776"/>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8DB24E0-2952-470F-A190-8FF30DBAB6E0}"/>
              </a:ext>
            </a:extLst>
          </p:cNvPr>
          <p:cNvCxnSpPr>
            <a:cxnSpLocks/>
          </p:cNvCxnSpPr>
          <p:nvPr/>
        </p:nvCxnSpPr>
        <p:spPr>
          <a:xfrm flipV="1">
            <a:off x="14056979" y="4255494"/>
            <a:ext cx="997650" cy="997651"/>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0B1E7A8-CE18-4B87-A8C5-0F51A9117952}"/>
              </a:ext>
            </a:extLst>
          </p:cNvPr>
          <p:cNvCxnSpPr>
            <a:cxnSpLocks/>
          </p:cNvCxnSpPr>
          <p:nvPr/>
        </p:nvCxnSpPr>
        <p:spPr>
          <a:xfrm flipV="1">
            <a:off x="15049783" y="3964981"/>
            <a:ext cx="1274983" cy="1274985"/>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3A2714A-8A8F-43FA-A24F-72C35B56991F}"/>
              </a:ext>
            </a:extLst>
          </p:cNvPr>
          <p:cNvCxnSpPr>
            <a:cxnSpLocks/>
          </p:cNvCxnSpPr>
          <p:nvPr/>
        </p:nvCxnSpPr>
        <p:spPr>
          <a:xfrm flipV="1">
            <a:off x="16310160" y="4336456"/>
            <a:ext cx="912196" cy="912197"/>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4B2490-6691-4D21-961E-8290237C7434}"/>
              </a:ext>
            </a:extLst>
          </p:cNvPr>
          <p:cNvSpPr/>
          <p:nvPr/>
        </p:nvSpPr>
        <p:spPr>
          <a:xfrm>
            <a:off x="2381250" y="5280027"/>
            <a:ext cx="8429625" cy="15779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E36D17E-A44A-4E38-9C04-863181D9F994}"/>
              </a:ext>
            </a:extLst>
          </p:cNvPr>
          <p:cNvCxnSpPr>
            <a:cxnSpLocks/>
          </p:cNvCxnSpPr>
          <p:nvPr/>
        </p:nvCxnSpPr>
        <p:spPr>
          <a:xfrm>
            <a:off x="6721475" y="5260139"/>
            <a:ext cx="10575925" cy="0"/>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81A8A979-D1E8-4972-9DC9-FF9515C496C7}"/>
              </a:ext>
            </a:extLst>
          </p:cNvPr>
          <p:cNvSpPr txBox="1"/>
          <p:nvPr/>
        </p:nvSpPr>
        <p:spPr>
          <a:xfrm>
            <a:off x="9888220" y="5346579"/>
            <a:ext cx="2122889" cy="461665"/>
          </a:xfrm>
          <a:prstGeom prst="rect">
            <a:avLst/>
          </a:prstGeom>
          <a:noFill/>
        </p:spPr>
        <p:txBody>
          <a:bodyPr wrap="none" rtlCol="0">
            <a:spAutoFit/>
          </a:bodyPr>
          <a:lstStyle/>
          <a:p>
            <a:r>
              <a:rPr lang="en-US" sz="2400" dirty="0"/>
              <a:t>Simulated Time</a:t>
            </a:r>
          </a:p>
        </p:txBody>
      </p:sp>
    </p:spTree>
    <p:extLst>
      <p:ext uri="{BB962C8B-B14F-4D97-AF65-F5344CB8AC3E}">
        <p14:creationId xmlns:p14="http://schemas.microsoft.com/office/powerpoint/2010/main" val="4264076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2C3F1AD-CB34-4911-A531-2498CCBA3274}"/>
              </a:ext>
            </a:extLst>
          </p:cNvPr>
          <p:cNvSpPr/>
          <p:nvPr/>
        </p:nvSpPr>
        <p:spPr>
          <a:xfrm>
            <a:off x="8818896" y="1596187"/>
            <a:ext cx="3459160"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A88082D6-C088-4BE7-B58A-71E34276D653}"/>
              </a:ext>
            </a:extLst>
          </p:cNvPr>
          <p:cNvCxnSpPr>
            <a:cxnSpLocks/>
          </p:cNvCxnSpPr>
          <p:nvPr/>
        </p:nvCxnSpPr>
        <p:spPr>
          <a:xfrm flipV="1">
            <a:off x="6741947" y="3175000"/>
            <a:ext cx="2085138" cy="2085140"/>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52</a:t>
            </a:fld>
            <a:endParaRPr lang="en-US"/>
          </a:p>
        </p:txBody>
      </p: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67419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91C64D7-30EB-4BF6-B76A-617EEAAD1915}"/>
              </a:ext>
            </a:extLst>
          </p:cNvPr>
          <p:cNvGrpSpPr/>
          <p:nvPr/>
        </p:nvGrpSpPr>
        <p:grpSpPr>
          <a:xfrm flipV="1">
            <a:off x="8802184" y="2518270"/>
            <a:ext cx="48632" cy="1260139"/>
            <a:chOff x="3031958" y="1419726"/>
            <a:chExt cx="3080084" cy="2261937"/>
          </a:xfrm>
        </p:grpSpPr>
        <p:sp>
          <p:nvSpPr>
            <p:cNvPr id="37" name="Arc 36">
              <a:extLst>
                <a:ext uri="{FF2B5EF4-FFF2-40B4-BE49-F238E27FC236}">
                  <a16:creationId xmlns:a16="http://schemas.microsoft.com/office/drawing/2014/main" id="{33F3694E-C0D6-49EC-9632-AD88E64E0A11}"/>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FA12194D-B7CD-4AB9-9D40-A14A76EE5FD7}"/>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5" name="TextBox 34">
            <a:extLst>
              <a:ext uri="{FF2B5EF4-FFF2-40B4-BE49-F238E27FC236}">
                <a16:creationId xmlns:a16="http://schemas.microsoft.com/office/drawing/2014/main" id="{69742FD7-338A-426D-9E9E-EED26F2FCA4B}"/>
              </a:ext>
            </a:extLst>
          </p:cNvPr>
          <p:cNvSpPr txBox="1"/>
          <p:nvPr/>
        </p:nvSpPr>
        <p:spPr>
          <a:xfrm>
            <a:off x="5899199" y="1806573"/>
            <a:ext cx="822276" cy="461665"/>
          </a:xfrm>
          <a:prstGeom prst="rect">
            <a:avLst/>
          </a:prstGeom>
          <a:noFill/>
        </p:spPr>
        <p:txBody>
          <a:bodyPr wrap="none" rtlCol="0">
            <a:spAutoFit/>
          </a:bodyPr>
          <a:lstStyle/>
          <a:p>
            <a:r>
              <a:rPr lang="en-US" sz="2400" dirty="0"/>
              <a:t>State</a:t>
            </a:r>
          </a:p>
        </p:txBody>
      </p:sp>
      <p:sp>
        <p:nvSpPr>
          <p:cNvPr id="59" name="TextBox 58">
            <a:extLst>
              <a:ext uri="{FF2B5EF4-FFF2-40B4-BE49-F238E27FC236}">
                <a16:creationId xmlns:a16="http://schemas.microsoft.com/office/drawing/2014/main" id="{36209E94-79F4-40F7-A81F-9304B7F965C2}"/>
              </a:ext>
            </a:extLst>
          </p:cNvPr>
          <p:cNvSpPr txBox="1"/>
          <p:nvPr/>
        </p:nvSpPr>
        <p:spPr>
          <a:xfrm>
            <a:off x="5436563" y="4123815"/>
            <a:ext cx="1278363" cy="830997"/>
          </a:xfrm>
          <a:prstGeom prst="rect">
            <a:avLst/>
          </a:prstGeom>
          <a:noFill/>
        </p:spPr>
        <p:txBody>
          <a:bodyPr wrap="none" rtlCol="0">
            <a:spAutoFit/>
          </a:bodyPr>
          <a:lstStyle/>
          <a:p>
            <a:pPr algn="r"/>
            <a:r>
              <a:rPr lang="en-US" sz="2400" dirty="0">
                <a:solidFill>
                  <a:srgbClr val="4B0096"/>
                </a:solidFill>
              </a:rPr>
              <a:t>Elapsed</a:t>
            </a:r>
          </a:p>
          <a:p>
            <a:pPr algn="r"/>
            <a:r>
              <a:rPr lang="en-US" sz="2400" dirty="0">
                <a:solidFill>
                  <a:srgbClr val="4B0096"/>
                </a:solidFill>
              </a:rPr>
              <a:t>Duration</a:t>
            </a:r>
          </a:p>
        </p:txBody>
      </p:sp>
      <p:cxnSp>
        <p:nvCxnSpPr>
          <p:cNvPr id="60" name="Straight Connector 59">
            <a:extLst>
              <a:ext uri="{FF2B5EF4-FFF2-40B4-BE49-F238E27FC236}">
                <a16:creationId xmlns:a16="http://schemas.microsoft.com/office/drawing/2014/main" id="{3CA5CB70-331A-4551-8F77-54FAF2B4A3F5}"/>
              </a:ext>
            </a:extLst>
          </p:cNvPr>
          <p:cNvCxnSpPr>
            <a:cxnSpLocks/>
          </p:cNvCxnSpPr>
          <p:nvPr/>
        </p:nvCxnSpPr>
        <p:spPr>
          <a:xfrm flipV="1">
            <a:off x="8801320" y="1790048"/>
            <a:ext cx="3470087" cy="3470092"/>
          </a:xfrm>
          <a:prstGeom prst="line">
            <a:avLst/>
          </a:prstGeom>
          <a:ln w="41275">
            <a:solidFill>
              <a:srgbClr val="4B0196"/>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6D5FFFE-CF46-4E9A-A5B7-9A6E772A4A19}"/>
              </a:ext>
            </a:extLst>
          </p:cNvPr>
          <p:cNvCxnSpPr>
            <a:cxnSpLocks/>
          </p:cNvCxnSpPr>
          <p:nvPr/>
        </p:nvCxnSpPr>
        <p:spPr>
          <a:xfrm flipV="1">
            <a:off x="6739669" y="3788012"/>
            <a:ext cx="2086831" cy="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892EF72-9679-42C6-A30E-5FD47D6960F5}"/>
              </a:ext>
            </a:extLst>
          </p:cNvPr>
          <p:cNvCxnSpPr>
            <a:cxnSpLocks/>
          </p:cNvCxnSpPr>
          <p:nvPr/>
        </p:nvCxnSpPr>
        <p:spPr>
          <a:xfrm>
            <a:off x="8837763" y="2528135"/>
            <a:ext cx="344789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36D17E-A44A-4E38-9C04-863181D9F994}"/>
              </a:ext>
            </a:extLst>
          </p:cNvPr>
          <p:cNvCxnSpPr>
            <a:cxnSpLocks/>
          </p:cNvCxnSpPr>
          <p:nvPr/>
        </p:nvCxnSpPr>
        <p:spPr>
          <a:xfrm>
            <a:off x="6721475" y="5260139"/>
            <a:ext cx="5564185" cy="0"/>
          </a:xfrm>
          <a:prstGeom prst="straightConnector1">
            <a:avLst/>
          </a:prstGeom>
          <a:ln w="508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FE03E5B6-EE91-4B66-8E2B-DC30BDF4E99A}"/>
              </a:ext>
            </a:extLst>
          </p:cNvPr>
          <p:cNvSpPr txBox="1"/>
          <p:nvPr/>
        </p:nvSpPr>
        <p:spPr>
          <a:xfrm>
            <a:off x="9888220" y="5346579"/>
            <a:ext cx="2122889" cy="461665"/>
          </a:xfrm>
          <a:prstGeom prst="rect">
            <a:avLst/>
          </a:prstGeom>
          <a:noFill/>
        </p:spPr>
        <p:txBody>
          <a:bodyPr wrap="none" rtlCol="0">
            <a:spAutoFit/>
          </a:bodyPr>
          <a:lstStyle/>
          <a:p>
            <a:r>
              <a:rPr lang="en-US" sz="2400" dirty="0"/>
              <a:t>Simulated Time</a:t>
            </a:r>
          </a:p>
        </p:txBody>
      </p:sp>
      <p:sp>
        <p:nvSpPr>
          <p:cNvPr id="51" name="Arrow: Right 50">
            <a:extLst>
              <a:ext uri="{FF2B5EF4-FFF2-40B4-BE49-F238E27FC236}">
                <a16:creationId xmlns:a16="http://schemas.microsoft.com/office/drawing/2014/main" id="{6A63DEF4-6347-47B2-B1EE-F0FCF4FD836A}"/>
              </a:ext>
            </a:extLst>
          </p:cNvPr>
          <p:cNvSpPr/>
          <p:nvPr/>
        </p:nvSpPr>
        <p:spPr>
          <a:xfrm rot="2700000">
            <a:off x="7528511" y="1779731"/>
            <a:ext cx="1404398" cy="410171"/>
          </a:xfrm>
          <a:prstGeom prst="rightArrow">
            <a:avLst>
              <a:gd name="adj1" fmla="val 42118"/>
              <a:gd name="adj2" fmla="val 124877"/>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6ADA12C7-CE74-4E59-9844-4F3A6D2E0C74}"/>
              </a:ext>
            </a:extLst>
          </p:cNvPr>
          <p:cNvSpPr txBox="1"/>
          <p:nvPr/>
        </p:nvSpPr>
        <p:spPr>
          <a:xfrm>
            <a:off x="8255644" y="1078584"/>
            <a:ext cx="461986"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x</a:t>
            </a:r>
            <a:endParaRPr lang="en-US" sz="4800" i="1" baseline="-250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862840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3DF7508-7904-487E-834F-8B3DE0829DB5}"/>
              </a:ext>
            </a:extLst>
          </p:cNvPr>
          <p:cNvSpPr txBox="1"/>
          <p:nvPr/>
        </p:nvSpPr>
        <p:spPr>
          <a:xfrm>
            <a:off x="400345" y="2759501"/>
            <a:ext cx="4901085"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a:t>
            </a:r>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 = </a:t>
            </a:r>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err="1">
                <a:solidFill>
                  <a:schemeClr val="accent6">
                    <a:lumMod val="75000"/>
                  </a:schemeClr>
                </a:solidFill>
                <a:latin typeface="Cambria" panose="02040503050406030204" pitchFamily="18" charset="0"/>
                <a:cs typeface="Times New Roman" panose="02020603050405020304" pitchFamily="18" charset="0"/>
              </a:rPr>
              <a:t>ext</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a:t>
            </a:r>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 x</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42C3F1AD-CB34-4911-A531-2498CCBA3274}"/>
              </a:ext>
            </a:extLst>
          </p:cNvPr>
          <p:cNvSpPr/>
          <p:nvPr/>
        </p:nvSpPr>
        <p:spPr>
          <a:xfrm>
            <a:off x="8818896" y="1596187"/>
            <a:ext cx="3459160"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A88082D6-C088-4BE7-B58A-71E34276D653}"/>
              </a:ext>
            </a:extLst>
          </p:cNvPr>
          <p:cNvCxnSpPr>
            <a:cxnSpLocks/>
          </p:cNvCxnSpPr>
          <p:nvPr/>
        </p:nvCxnSpPr>
        <p:spPr>
          <a:xfrm flipV="1">
            <a:off x="6741947" y="3175000"/>
            <a:ext cx="2085138" cy="2085140"/>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53</a:t>
            </a:fld>
            <a:endParaRPr lang="en-US"/>
          </a:p>
        </p:txBody>
      </p: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67419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91C64D7-30EB-4BF6-B76A-617EEAAD1915}"/>
              </a:ext>
            </a:extLst>
          </p:cNvPr>
          <p:cNvGrpSpPr/>
          <p:nvPr/>
        </p:nvGrpSpPr>
        <p:grpSpPr>
          <a:xfrm flipV="1">
            <a:off x="8802184" y="2518270"/>
            <a:ext cx="48632" cy="1260139"/>
            <a:chOff x="3031958" y="1419726"/>
            <a:chExt cx="3080084" cy="2261937"/>
          </a:xfrm>
        </p:grpSpPr>
        <p:sp>
          <p:nvSpPr>
            <p:cNvPr id="37" name="Arc 36">
              <a:extLst>
                <a:ext uri="{FF2B5EF4-FFF2-40B4-BE49-F238E27FC236}">
                  <a16:creationId xmlns:a16="http://schemas.microsoft.com/office/drawing/2014/main" id="{33F3694E-C0D6-49EC-9632-AD88E64E0A11}"/>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FA12194D-B7CD-4AB9-9D40-A14A76EE5FD7}"/>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5" name="TextBox 34">
            <a:extLst>
              <a:ext uri="{FF2B5EF4-FFF2-40B4-BE49-F238E27FC236}">
                <a16:creationId xmlns:a16="http://schemas.microsoft.com/office/drawing/2014/main" id="{69742FD7-338A-426D-9E9E-EED26F2FCA4B}"/>
              </a:ext>
            </a:extLst>
          </p:cNvPr>
          <p:cNvSpPr txBox="1"/>
          <p:nvPr/>
        </p:nvSpPr>
        <p:spPr>
          <a:xfrm>
            <a:off x="5899199" y="1806573"/>
            <a:ext cx="822276" cy="461665"/>
          </a:xfrm>
          <a:prstGeom prst="rect">
            <a:avLst/>
          </a:prstGeom>
          <a:noFill/>
        </p:spPr>
        <p:txBody>
          <a:bodyPr wrap="none" rtlCol="0">
            <a:spAutoFit/>
          </a:bodyPr>
          <a:lstStyle/>
          <a:p>
            <a:r>
              <a:rPr lang="en-US" sz="2400" dirty="0"/>
              <a:t>State</a:t>
            </a:r>
          </a:p>
        </p:txBody>
      </p:sp>
      <p:sp>
        <p:nvSpPr>
          <p:cNvPr id="59" name="TextBox 58">
            <a:extLst>
              <a:ext uri="{FF2B5EF4-FFF2-40B4-BE49-F238E27FC236}">
                <a16:creationId xmlns:a16="http://schemas.microsoft.com/office/drawing/2014/main" id="{36209E94-79F4-40F7-A81F-9304B7F965C2}"/>
              </a:ext>
            </a:extLst>
          </p:cNvPr>
          <p:cNvSpPr txBox="1"/>
          <p:nvPr/>
        </p:nvSpPr>
        <p:spPr>
          <a:xfrm>
            <a:off x="5436563" y="4123815"/>
            <a:ext cx="1278363" cy="830997"/>
          </a:xfrm>
          <a:prstGeom prst="rect">
            <a:avLst/>
          </a:prstGeom>
          <a:noFill/>
        </p:spPr>
        <p:txBody>
          <a:bodyPr wrap="none" rtlCol="0">
            <a:spAutoFit/>
          </a:bodyPr>
          <a:lstStyle/>
          <a:p>
            <a:pPr algn="r"/>
            <a:r>
              <a:rPr lang="en-US" sz="2400" dirty="0">
                <a:solidFill>
                  <a:srgbClr val="4B0096"/>
                </a:solidFill>
              </a:rPr>
              <a:t>Elapsed</a:t>
            </a:r>
          </a:p>
          <a:p>
            <a:pPr algn="r"/>
            <a:r>
              <a:rPr lang="en-US" sz="2400" dirty="0">
                <a:solidFill>
                  <a:srgbClr val="4B0096"/>
                </a:solidFill>
              </a:rPr>
              <a:t>Duration</a:t>
            </a:r>
          </a:p>
        </p:txBody>
      </p:sp>
      <p:cxnSp>
        <p:nvCxnSpPr>
          <p:cNvPr id="60" name="Straight Connector 59">
            <a:extLst>
              <a:ext uri="{FF2B5EF4-FFF2-40B4-BE49-F238E27FC236}">
                <a16:creationId xmlns:a16="http://schemas.microsoft.com/office/drawing/2014/main" id="{3CA5CB70-331A-4551-8F77-54FAF2B4A3F5}"/>
              </a:ext>
            </a:extLst>
          </p:cNvPr>
          <p:cNvCxnSpPr>
            <a:cxnSpLocks/>
          </p:cNvCxnSpPr>
          <p:nvPr/>
        </p:nvCxnSpPr>
        <p:spPr>
          <a:xfrm flipV="1">
            <a:off x="8801320" y="1790048"/>
            <a:ext cx="3470087" cy="3470092"/>
          </a:xfrm>
          <a:prstGeom prst="line">
            <a:avLst/>
          </a:prstGeom>
          <a:ln w="41275">
            <a:solidFill>
              <a:srgbClr val="4B0196"/>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6D5FFFE-CF46-4E9A-A5B7-9A6E772A4A19}"/>
              </a:ext>
            </a:extLst>
          </p:cNvPr>
          <p:cNvCxnSpPr>
            <a:cxnSpLocks/>
          </p:cNvCxnSpPr>
          <p:nvPr/>
        </p:nvCxnSpPr>
        <p:spPr>
          <a:xfrm flipV="1">
            <a:off x="6739669" y="3788012"/>
            <a:ext cx="2086831" cy="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892EF72-9679-42C6-A30E-5FD47D6960F5}"/>
              </a:ext>
            </a:extLst>
          </p:cNvPr>
          <p:cNvCxnSpPr>
            <a:cxnSpLocks/>
          </p:cNvCxnSpPr>
          <p:nvPr/>
        </p:nvCxnSpPr>
        <p:spPr>
          <a:xfrm>
            <a:off x="8837763" y="2528135"/>
            <a:ext cx="344789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36D17E-A44A-4E38-9C04-863181D9F994}"/>
              </a:ext>
            </a:extLst>
          </p:cNvPr>
          <p:cNvCxnSpPr>
            <a:cxnSpLocks/>
          </p:cNvCxnSpPr>
          <p:nvPr/>
        </p:nvCxnSpPr>
        <p:spPr>
          <a:xfrm>
            <a:off x="6721475" y="5260139"/>
            <a:ext cx="5564185" cy="0"/>
          </a:xfrm>
          <a:prstGeom prst="straightConnector1">
            <a:avLst/>
          </a:prstGeom>
          <a:ln w="508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FE03E5B6-EE91-4B66-8E2B-DC30BDF4E99A}"/>
              </a:ext>
            </a:extLst>
          </p:cNvPr>
          <p:cNvSpPr txBox="1"/>
          <p:nvPr/>
        </p:nvSpPr>
        <p:spPr>
          <a:xfrm>
            <a:off x="9888220" y="5346579"/>
            <a:ext cx="2122889" cy="461665"/>
          </a:xfrm>
          <a:prstGeom prst="rect">
            <a:avLst/>
          </a:prstGeom>
          <a:noFill/>
        </p:spPr>
        <p:txBody>
          <a:bodyPr wrap="none" rtlCol="0">
            <a:spAutoFit/>
          </a:bodyPr>
          <a:lstStyle/>
          <a:p>
            <a:r>
              <a:rPr lang="en-US" sz="2400" dirty="0"/>
              <a:t>Simulated Time</a:t>
            </a:r>
          </a:p>
        </p:txBody>
      </p:sp>
      <p:sp>
        <p:nvSpPr>
          <p:cNvPr id="51" name="Arrow: Right 50">
            <a:extLst>
              <a:ext uri="{FF2B5EF4-FFF2-40B4-BE49-F238E27FC236}">
                <a16:creationId xmlns:a16="http://schemas.microsoft.com/office/drawing/2014/main" id="{6A63DEF4-6347-47B2-B1EE-F0FCF4FD836A}"/>
              </a:ext>
            </a:extLst>
          </p:cNvPr>
          <p:cNvSpPr/>
          <p:nvPr/>
        </p:nvSpPr>
        <p:spPr>
          <a:xfrm rot="2700000">
            <a:off x="7528511" y="1779731"/>
            <a:ext cx="1404398" cy="410171"/>
          </a:xfrm>
          <a:prstGeom prst="rightArrow">
            <a:avLst>
              <a:gd name="adj1" fmla="val 42118"/>
              <a:gd name="adj2" fmla="val 124877"/>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EED99B5-DE9B-42BC-993C-0A38A6F7A004}"/>
              </a:ext>
            </a:extLst>
          </p:cNvPr>
          <p:cNvSpPr txBox="1"/>
          <p:nvPr/>
        </p:nvSpPr>
        <p:spPr>
          <a:xfrm>
            <a:off x="8255644" y="1078584"/>
            <a:ext cx="461986"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x</a:t>
            </a:r>
            <a:endParaRPr lang="en-US" sz="4800" i="1" baseline="-25000" dirty="0">
              <a:latin typeface="Cambria" panose="020405030504060302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5B9824B7-A13E-45FF-99B8-9AF81F64BE25}"/>
              </a:ext>
            </a:extLst>
          </p:cNvPr>
          <p:cNvSpPr txBox="1"/>
          <p:nvPr/>
        </p:nvSpPr>
        <p:spPr>
          <a:xfrm>
            <a:off x="164290" y="1593850"/>
            <a:ext cx="3486852" cy="1077218"/>
          </a:xfrm>
          <a:prstGeom prst="rect">
            <a:avLst/>
          </a:prstGeom>
          <a:noFill/>
        </p:spPr>
        <p:txBody>
          <a:bodyPr wrap="none" rtlCol="0">
            <a:spAutoFit/>
          </a:bodyPr>
          <a:lstStyle/>
          <a:p>
            <a:r>
              <a:rPr lang="en-US" sz="3200" dirty="0"/>
              <a:t>Externally Triggered</a:t>
            </a:r>
          </a:p>
          <a:p>
            <a:r>
              <a:rPr lang="en-US" sz="3200" dirty="0"/>
              <a:t>State Transition:</a:t>
            </a:r>
          </a:p>
        </p:txBody>
      </p:sp>
      <p:cxnSp>
        <p:nvCxnSpPr>
          <p:cNvPr id="26" name="Connector: Elbow 25">
            <a:extLst>
              <a:ext uri="{FF2B5EF4-FFF2-40B4-BE49-F238E27FC236}">
                <a16:creationId xmlns:a16="http://schemas.microsoft.com/office/drawing/2014/main" id="{6ED4E9B7-7A6E-4B1C-ACD3-D167EB437CE1}"/>
              </a:ext>
            </a:extLst>
          </p:cNvPr>
          <p:cNvCxnSpPr>
            <a:cxnSpLocks/>
            <a:stCxn id="35" idx="2"/>
            <a:endCxn id="39" idx="0"/>
          </p:cNvCxnSpPr>
          <p:nvPr/>
        </p:nvCxnSpPr>
        <p:spPr>
          <a:xfrm rot="5400000">
            <a:off x="4564563" y="1253250"/>
            <a:ext cx="730787" cy="2760762"/>
          </a:xfrm>
          <a:prstGeom prst="bentConnector3">
            <a:avLst>
              <a:gd name="adj1" fmla="val 50000"/>
            </a:avLst>
          </a:prstGeom>
          <a:ln w="41275">
            <a:solidFill>
              <a:schemeClr val="accent5">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95A069B-D8C0-4274-87BB-A71167D3A6F7}"/>
              </a:ext>
            </a:extLst>
          </p:cNvPr>
          <p:cNvSpPr/>
          <p:nvPr/>
        </p:nvSpPr>
        <p:spPr>
          <a:xfrm>
            <a:off x="3319630" y="2999025"/>
            <a:ext cx="459890" cy="506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9655EB1-B041-4D84-84B4-078CDFE39836}"/>
              </a:ext>
            </a:extLst>
          </p:cNvPr>
          <p:cNvSpPr/>
          <p:nvPr/>
        </p:nvSpPr>
        <p:spPr>
          <a:xfrm>
            <a:off x="3824130" y="2999025"/>
            <a:ext cx="459890" cy="506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Connector: Elbow 43">
            <a:extLst>
              <a:ext uri="{FF2B5EF4-FFF2-40B4-BE49-F238E27FC236}">
                <a16:creationId xmlns:a16="http://schemas.microsoft.com/office/drawing/2014/main" id="{8BA8485E-5C05-4278-A67D-242078FF666A}"/>
              </a:ext>
            </a:extLst>
          </p:cNvPr>
          <p:cNvCxnSpPr>
            <a:cxnSpLocks/>
            <a:stCxn id="59" idx="0"/>
            <a:endCxn id="43" idx="2"/>
          </p:cNvCxnSpPr>
          <p:nvPr/>
        </p:nvCxnSpPr>
        <p:spPr>
          <a:xfrm rot="16200000" flipV="1">
            <a:off x="4755603" y="2803673"/>
            <a:ext cx="618615" cy="2021670"/>
          </a:xfrm>
          <a:prstGeom prst="bentConnector3">
            <a:avLst>
              <a:gd name="adj1" fmla="val 50000"/>
            </a:avLst>
          </a:prstGeom>
          <a:ln w="41275">
            <a:solidFill>
              <a:schemeClr val="accent5">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10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3DF7508-7904-487E-834F-8B3DE0829DB5}"/>
              </a:ext>
            </a:extLst>
          </p:cNvPr>
          <p:cNvSpPr txBox="1"/>
          <p:nvPr/>
        </p:nvSpPr>
        <p:spPr>
          <a:xfrm>
            <a:off x="400345" y="2759501"/>
            <a:ext cx="4901085"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a:t>
            </a:r>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 = </a:t>
            </a:r>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err="1">
                <a:solidFill>
                  <a:schemeClr val="accent6">
                    <a:lumMod val="75000"/>
                  </a:schemeClr>
                </a:solidFill>
                <a:latin typeface="Cambria" panose="02040503050406030204" pitchFamily="18" charset="0"/>
                <a:cs typeface="Times New Roman" panose="02020603050405020304" pitchFamily="18" charset="0"/>
              </a:rPr>
              <a:t>ext</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a:t>
            </a:r>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 x</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42C3F1AD-CB34-4911-A531-2498CCBA3274}"/>
              </a:ext>
            </a:extLst>
          </p:cNvPr>
          <p:cNvSpPr/>
          <p:nvPr/>
        </p:nvSpPr>
        <p:spPr>
          <a:xfrm>
            <a:off x="8818896" y="1596187"/>
            <a:ext cx="3459160"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A88082D6-C088-4BE7-B58A-71E34276D653}"/>
              </a:ext>
            </a:extLst>
          </p:cNvPr>
          <p:cNvCxnSpPr>
            <a:cxnSpLocks/>
          </p:cNvCxnSpPr>
          <p:nvPr/>
        </p:nvCxnSpPr>
        <p:spPr>
          <a:xfrm flipV="1">
            <a:off x="6741947" y="3175000"/>
            <a:ext cx="2085138" cy="2085140"/>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54</a:t>
            </a:fld>
            <a:endParaRPr lang="en-US"/>
          </a:p>
        </p:txBody>
      </p: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67419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91C64D7-30EB-4BF6-B76A-617EEAAD1915}"/>
              </a:ext>
            </a:extLst>
          </p:cNvPr>
          <p:cNvGrpSpPr/>
          <p:nvPr/>
        </p:nvGrpSpPr>
        <p:grpSpPr>
          <a:xfrm flipV="1">
            <a:off x="8802184" y="2518270"/>
            <a:ext cx="48632" cy="1260139"/>
            <a:chOff x="3031958" y="1419726"/>
            <a:chExt cx="3080084" cy="2261937"/>
          </a:xfrm>
        </p:grpSpPr>
        <p:sp>
          <p:nvSpPr>
            <p:cNvPr id="37" name="Arc 36">
              <a:extLst>
                <a:ext uri="{FF2B5EF4-FFF2-40B4-BE49-F238E27FC236}">
                  <a16:creationId xmlns:a16="http://schemas.microsoft.com/office/drawing/2014/main" id="{33F3694E-C0D6-49EC-9632-AD88E64E0A11}"/>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FA12194D-B7CD-4AB9-9D40-A14A76EE5FD7}"/>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5" name="TextBox 34">
            <a:extLst>
              <a:ext uri="{FF2B5EF4-FFF2-40B4-BE49-F238E27FC236}">
                <a16:creationId xmlns:a16="http://schemas.microsoft.com/office/drawing/2014/main" id="{69742FD7-338A-426D-9E9E-EED26F2FCA4B}"/>
              </a:ext>
            </a:extLst>
          </p:cNvPr>
          <p:cNvSpPr txBox="1"/>
          <p:nvPr/>
        </p:nvSpPr>
        <p:spPr>
          <a:xfrm>
            <a:off x="5899199" y="1806573"/>
            <a:ext cx="822276" cy="461665"/>
          </a:xfrm>
          <a:prstGeom prst="rect">
            <a:avLst/>
          </a:prstGeom>
          <a:noFill/>
        </p:spPr>
        <p:txBody>
          <a:bodyPr wrap="none" rtlCol="0">
            <a:spAutoFit/>
          </a:bodyPr>
          <a:lstStyle/>
          <a:p>
            <a:r>
              <a:rPr lang="en-US" sz="2400" dirty="0"/>
              <a:t>State</a:t>
            </a:r>
          </a:p>
        </p:txBody>
      </p:sp>
      <p:sp>
        <p:nvSpPr>
          <p:cNvPr id="59" name="TextBox 58">
            <a:extLst>
              <a:ext uri="{FF2B5EF4-FFF2-40B4-BE49-F238E27FC236}">
                <a16:creationId xmlns:a16="http://schemas.microsoft.com/office/drawing/2014/main" id="{36209E94-79F4-40F7-A81F-9304B7F965C2}"/>
              </a:ext>
            </a:extLst>
          </p:cNvPr>
          <p:cNvSpPr txBox="1"/>
          <p:nvPr/>
        </p:nvSpPr>
        <p:spPr>
          <a:xfrm>
            <a:off x="5436563" y="4123815"/>
            <a:ext cx="1278363" cy="830997"/>
          </a:xfrm>
          <a:prstGeom prst="rect">
            <a:avLst/>
          </a:prstGeom>
          <a:noFill/>
        </p:spPr>
        <p:txBody>
          <a:bodyPr wrap="none" rtlCol="0">
            <a:spAutoFit/>
          </a:bodyPr>
          <a:lstStyle/>
          <a:p>
            <a:pPr algn="r"/>
            <a:r>
              <a:rPr lang="en-US" sz="2400" dirty="0">
                <a:solidFill>
                  <a:srgbClr val="4B0096"/>
                </a:solidFill>
              </a:rPr>
              <a:t>Elapsed</a:t>
            </a:r>
          </a:p>
          <a:p>
            <a:pPr algn="r"/>
            <a:r>
              <a:rPr lang="en-US" sz="2400" dirty="0">
                <a:solidFill>
                  <a:srgbClr val="4B0096"/>
                </a:solidFill>
              </a:rPr>
              <a:t>Duration</a:t>
            </a:r>
          </a:p>
        </p:txBody>
      </p:sp>
      <p:cxnSp>
        <p:nvCxnSpPr>
          <p:cNvPr id="60" name="Straight Connector 59">
            <a:extLst>
              <a:ext uri="{FF2B5EF4-FFF2-40B4-BE49-F238E27FC236}">
                <a16:creationId xmlns:a16="http://schemas.microsoft.com/office/drawing/2014/main" id="{3CA5CB70-331A-4551-8F77-54FAF2B4A3F5}"/>
              </a:ext>
            </a:extLst>
          </p:cNvPr>
          <p:cNvCxnSpPr>
            <a:cxnSpLocks/>
          </p:cNvCxnSpPr>
          <p:nvPr/>
        </p:nvCxnSpPr>
        <p:spPr>
          <a:xfrm flipV="1">
            <a:off x="8801320" y="1790048"/>
            <a:ext cx="3470087" cy="3470092"/>
          </a:xfrm>
          <a:prstGeom prst="line">
            <a:avLst/>
          </a:prstGeom>
          <a:ln w="41275">
            <a:solidFill>
              <a:srgbClr val="4B0196"/>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6D5FFFE-CF46-4E9A-A5B7-9A6E772A4A19}"/>
              </a:ext>
            </a:extLst>
          </p:cNvPr>
          <p:cNvCxnSpPr>
            <a:cxnSpLocks/>
          </p:cNvCxnSpPr>
          <p:nvPr/>
        </p:nvCxnSpPr>
        <p:spPr>
          <a:xfrm flipV="1">
            <a:off x="6739669" y="3788012"/>
            <a:ext cx="2086831" cy="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892EF72-9679-42C6-A30E-5FD47D6960F5}"/>
              </a:ext>
            </a:extLst>
          </p:cNvPr>
          <p:cNvCxnSpPr>
            <a:cxnSpLocks/>
          </p:cNvCxnSpPr>
          <p:nvPr/>
        </p:nvCxnSpPr>
        <p:spPr>
          <a:xfrm>
            <a:off x="8837763" y="2528135"/>
            <a:ext cx="344789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36D17E-A44A-4E38-9C04-863181D9F994}"/>
              </a:ext>
            </a:extLst>
          </p:cNvPr>
          <p:cNvCxnSpPr>
            <a:cxnSpLocks/>
          </p:cNvCxnSpPr>
          <p:nvPr/>
        </p:nvCxnSpPr>
        <p:spPr>
          <a:xfrm>
            <a:off x="6721475" y="5260139"/>
            <a:ext cx="5564185" cy="0"/>
          </a:xfrm>
          <a:prstGeom prst="straightConnector1">
            <a:avLst/>
          </a:prstGeom>
          <a:ln w="508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FE03E5B6-EE91-4B66-8E2B-DC30BDF4E99A}"/>
              </a:ext>
            </a:extLst>
          </p:cNvPr>
          <p:cNvSpPr txBox="1"/>
          <p:nvPr/>
        </p:nvSpPr>
        <p:spPr>
          <a:xfrm>
            <a:off x="9888220" y="5346579"/>
            <a:ext cx="2122889" cy="461665"/>
          </a:xfrm>
          <a:prstGeom prst="rect">
            <a:avLst/>
          </a:prstGeom>
          <a:noFill/>
        </p:spPr>
        <p:txBody>
          <a:bodyPr wrap="none" rtlCol="0">
            <a:spAutoFit/>
          </a:bodyPr>
          <a:lstStyle/>
          <a:p>
            <a:r>
              <a:rPr lang="en-US" sz="2400" dirty="0"/>
              <a:t>Simulated Time</a:t>
            </a:r>
          </a:p>
        </p:txBody>
      </p:sp>
      <p:sp>
        <p:nvSpPr>
          <p:cNvPr id="51" name="Arrow: Right 50">
            <a:extLst>
              <a:ext uri="{FF2B5EF4-FFF2-40B4-BE49-F238E27FC236}">
                <a16:creationId xmlns:a16="http://schemas.microsoft.com/office/drawing/2014/main" id="{6A63DEF4-6347-47B2-B1EE-F0FCF4FD836A}"/>
              </a:ext>
            </a:extLst>
          </p:cNvPr>
          <p:cNvSpPr/>
          <p:nvPr/>
        </p:nvSpPr>
        <p:spPr>
          <a:xfrm rot="2700000">
            <a:off x="7528511" y="1779731"/>
            <a:ext cx="1404398" cy="410171"/>
          </a:xfrm>
          <a:prstGeom prst="rightArrow">
            <a:avLst>
              <a:gd name="adj1" fmla="val 42118"/>
              <a:gd name="adj2" fmla="val 124877"/>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EED99B5-DE9B-42BC-993C-0A38A6F7A004}"/>
              </a:ext>
            </a:extLst>
          </p:cNvPr>
          <p:cNvSpPr txBox="1"/>
          <p:nvPr/>
        </p:nvSpPr>
        <p:spPr>
          <a:xfrm>
            <a:off x="8255644" y="1078584"/>
            <a:ext cx="461986"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x</a:t>
            </a:r>
            <a:endParaRPr lang="en-US" sz="4800" i="1" baseline="-25000" dirty="0">
              <a:latin typeface="Cambria" panose="020405030504060302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5B9824B7-A13E-45FF-99B8-9AF81F64BE25}"/>
              </a:ext>
            </a:extLst>
          </p:cNvPr>
          <p:cNvSpPr txBox="1"/>
          <p:nvPr/>
        </p:nvSpPr>
        <p:spPr>
          <a:xfrm>
            <a:off x="164290" y="1593850"/>
            <a:ext cx="3486852" cy="1077218"/>
          </a:xfrm>
          <a:prstGeom prst="rect">
            <a:avLst/>
          </a:prstGeom>
          <a:noFill/>
        </p:spPr>
        <p:txBody>
          <a:bodyPr wrap="none" rtlCol="0">
            <a:spAutoFit/>
          </a:bodyPr>
          <a:lstStyle/>
          <a:p>
            <a:r>
              <a:rPr lang="en-US" sz="3200" dirty="0"/>
              <a:t>Externally Triggered</a:t>
            </a:r>
          </a:p>
          <a:p>
            <a:r>
              <a:rPr lang="en-US" sz="3200" dirty="0"/>
              <a:t>State Transition:</a:t>
            </a:r>
          </a:p>
        </p:txBody>
      </p:sp>
      <p:cxnSp>
        <p:nvCxnSpPr>
          <p:cNvPr id="26" name="Connector: Elbow 25">
            <a:extLst>
              <a:ext uri="{FF2B5EF4-FFF2-40B4-BE49-F238E27FC236}">
                <a16:creationId xmlns:a16="http://schemas.microsoft.com/office/drawing/2014/main" id="{6ED4E9B7-7A6E-4B1C-ACD3-D167EB437CE1}"/>
              </a:ext>
            </a:extLst>
          </p:cNvPr>
          <p:cNvCxnSpPr>
            <a:cxnSpLocks/>
            <a:stCxn id="35" idx="2"/>
            <a:endCxn id="39" idx="0"/>
          </p:cNvCxnSpPr>
          <p:nvPr/>
        </p:nvCxnSpPr>
        <p:spPr>
          <a:xfrm rot="5400000">
            <a:off x="4564563" y="1253250"/>
            <a:ext cx="730787" cy="2760762"/>
          </a:xfrm>
          <a:prstGeom prst="bentConnector3">
            <a:avLst>
              <a:gd name="adj1" fmla="val 50000"/>
            </a:avLst>
          </a:prstGeom>
          <a:ln w="41275">
            <a:solidFill>
              <a:schemeClr val="accent5">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95A069B-D8C0-4274-87BB-A71167D3A6F7}"/>
              </a:ext>
            </a:extLst>
          </p:cNvPr>
          <p:cNvSpPr/>
          <p:nvPr/>
        </p:nvSpPr>
        <p:spPr>
          <a:xfrm>
            <a:off x="3319630" y="2999025"/>
            <a:ext cx="459890" cy="506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9655EB1-B041-4D84-84B4-078CDFE39836}"/>
              </a:ext>
            </a:extLst>
          </p:cNvPr>
          <p:cNvSpPr/>
          <p:nvPr/>
        </p:nvSpPr>
        <p:spPr>
          <a:xfrm>
            <a:off x="3824130" y="2999025"/>
            <a:ext cx="459890" cy="506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Connector: Elbow 43">
            <a:extLst>
              <a:ext uri="{FF2B5EF4-FFF2-40B4-BE49-F238E27FC236}">
                <a16:creationId xmlns:a16="http://schemas.microsoft.com/office/drawing/2014/main" id="{8BA8485E-5C05-4278-A67D-242078FF666A}"/>
              </a:ext>
            </a:extLst>
          </p:cNvPr>
          <p:cNvCxnSpPr>
            <a:cxnSpLocks/>
            <a:stCxn id="59" idx="0"/>
            <a:endCxn id="43" idx="2"/>
          </p:cNvCxnSpPr>
          <p:nvPr/>
        </p:nvCxnSpPr>
        <p:spPr>
          <a:xfrm rot="16200000" flipV="1">
            <a:off x="4755603" y="2803673"/>
            <a:ext cx="618615" cy="2021670"/>
          </a:xfrm>
          <a:prstGeom prst="bentConnector3">
            <a:avLst>
              <a:gd name="adj1" fmla="val 50000"/>
            </a:avLst>
          </a:prstGeom>
          <a:ln w="41275">
            <a:solidFill>
              <a:schemeClr val="accent5">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24" name="Left Brace 23">
            <a:extLst>
              <a:ext uri="{FF2B5EF4-FFF2-40B4-BE49-F238E27FC236}">
                <a16:creationId xmlns:a16="http://schemas.microsoft.com/office/drawing/2014/main" id="{9375A3EC-CC1A-406E-82BC-4EC87657FCC9}"/>
              </a:ext>
            </a:extLst>
          </p:cNvPr>
          <p:cNvSpPr/>
          <p:nvPr/>
        </p:nvSpPr>
        <p:spPr>
          <a:xfrm rot="16200000">
            <a:off x="3547357" y="3663347"/>
            <a:ext cx="503473" cy="1031638"/>
          </a:xfrm>
          <a:prstGeom prst="lef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FAF5F43-D557-476A-BB61-75C984D029CC}"/>
              </a:ext>
            </a:extLst>
          </p:cNvPr>
          <p:cNvSpPr txBox="1"/>
          <p:nvPr/>
        </p:nvSpPr>
        <p:spPr>
          <a:xfrm>
            <a:off x="3276759" y="4441365"/>
            <a:ext cx="1059907" cy="1077218"/>
          </a:xfrm>
          <a:prstGeom prst="rect">
            <a:avLst/>
          </a:prstGeom>
          <a:noFill/>
        </p:spPr>
        <p:txBody>
          <a:bodyPr wrap="none" rtlCol="0">
            <a:spAutoFit/>
          </a:bodyPr>
          <a:lstStyle/>
          <a:p>
            <a:pPr algn="ctr"/>
            <a:r>
              <a:rPr lang="en-US" sz="3200" b="1" dirty="0"/>
              <a:t>T</a:t>
            </a:r>
            <a:r>
              <a:rPr lang="en-US" sz="3200" b="1" dirty="0">
                <a:solidFill>
                  <a:srgbClr val="4B0096"/>
                </a:solidFill>
              </a:rPr>
              <a:t>o</a:t>
            </a:r>
            <a:r>
              <a:rPr lang="en-US" sz="3200" b="1" dirty="0"/>
              <a:t>t</a:t>
            </a:r>
            <a:r>
              <a:rPr lang="en-US" sz="3200" b="1" dirty="0">
                <a:solidFill>
                  <a:srgbClr val="4B0096"/>
                </a:solidFill>
              </a:rPr>
              <a:t>a</a:t>
            </a:r>
            <a:r>
              <a:rPr lang="en-US" sz="3200" b="1" dirty="0"/>
              <a:t>l</a:t>
            </a:r>
          </a:p>
          <a:p>
            <a:pPr algn="ctr"/>
            <a:r>
              <a:rPr lang="en-US" sz="3200" b="1" dirty="0">
                <a:solidFill>
                  <a:srgbClr val="4B0096"/>
                </a:solidFill>
              </a:rPr>
              <a:t>S</a:t>
            </a:r>
            <a:r>
              <a:rPr lang="en-US" sz="3200" b="1" dirty="0"/>
              <a:t>t</a:t>
            </a:r>
            <a:r>
              <a:rPr lang="en-US" sz="3200" b="1" dirty="0">
                <a:solidFill>
                  <a:srgbClr val="4B0096"/>
                </a:solidFill>
              </a:rPr>
              <a:t>a</a:t>
            </a:r>
            <a:r>
              <a:rPr lang="en-US" sz="3200" b="1" dirty="0"/>
              <a:t>t</a:t>
            </a:r>
            <a:r>
              <a:rPr lang="en-US" sz="3200" b="1" dirty="0">
                <a:solidFill>
                  <a:srgbClr val="4B0096"/>
                </a:solidFill>
              </a:rPr>
              <a:t>e</a:t>
            </a:r>
          </a:p>
        </p:txBody>
      </p:sp>
      <p:sp>
        <p:nvSpPr>
          <p:cNvPr id="27" name="Left Brace 26">
            <a:extLst>
              <a:ext uri="{FF2B5EF4-FFF2-40B4-BE49-F238E27FC236}">
                <a16:creationId xmlns:a16="http://schemas.microsoft.com/office/drawing/2014/main" id="{193A2BD5-BD6C-4527-80A0-848F02CB8CBB}"/>
              </a:ext>
            </a:extLst>
          </p:cNvPr>
          <p:cNvSpPr/>
          <p:nvPr/>
        </p:nvSpPr>
        <p:spPr>
          <a:xfrm rot="16200000">
            <a:off x="739665" y="3232229"/>
            <a:ext cx="503473" cy="1031638"/>
          </a:xfrm>
          <a:prstGeom prst="lef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E5C5C63-FE59-4D7F-9B91-A51C82E118D6}"/>
              </a:ext>
            </a:extLst>
          </p:cNvPr>
          <p:cNvSpPr txBox="1"/>
          <p:nvPr/>
        </p:nvSpPr>
        <p:spPr>
          <a:xfrm>
            <a:off x="462428" y="3948923"/>
            <a:ext cx="1059906" cy="1569660"/>
          </a:xfrm>
          <a:prstGeom prst="rect">
            <a:avLst/>
          </a:prstGeom>
          <a:noFill/>
        </p:spPr>
        <p:txBody>
          <a:bodyPr wrap="none" rtlCol="0">
            <a:spAutoFit/>
          </a:bodyPr>
          <a:lstStyle/>
          <a:p>
            <a:pPr algn="ctr"/>
            <a:r>
              <a:rPr lang="en-US" sz="3200" b="1" dirty="0">
                <a:solidFill>
                  <a:srgbClr val="4B0096"/>
                </a:solidFill>
              </a:rPr>
              <a:t>N</a:t>
            </a:r>
            <a:r>
              <a:rPr lang="en-US" sz="3200" b="1" dirty="0"/>
              <a:t>e</a:t>
            </a:r>
            <a:r>
              <a:rPr lang="en-US" sz="3200" b="1" dirty="0">
                <a:solidFill>
                  <a:srgbClr val="4B0096"/>
                </a:solidFill>
              </a:rPr>
              <a:t>w</a:t>
            </a:r>
          </a:p>
          <a:p>
            <a:pPr algn="ctr"/>
            <a:r>
              <a:rPr lang="en-US" sz="3200" b="1" dirty="0"/>
              <a:t>T</a:t>
            </a:r>
            <a:r>
              <a:rPr lang="en-US" sz="3200" b="1" dirty="0">
                <a:solidFill>
                  <a:srgbClr val="4B0096"/>
                </a:solidFill>
              </a:rPr>
              <a:t>o</a:t>
            </a:r>
            <a:r>
              <a:rPr lang="en-US" sz="3200" b="1" dirty="0"/>
              <a:t>t</a:t>
            </a:r>
            <a:r>
              <a:rPr lang="en-US" sz="3200" b="1" dirty="0">
                <a:solidFill>
                  <a:srgbClr val="4B0096"/>
                </a:solidFill>
              </a:rPr>
              <a:t>a</a:t>
            </a:r>
            <a:r>
              <a:rPr lang="en-US" sz="3200" b="1" dirty="0"/>
              <a:t>l</a:t>
            </a:r>
          </a:p>
          <a:p>
            <a:pPr algn="ctr"/>
            <a:r>
              <a:rPr lang="en-US" sz="3200" b="1" dirty="0">
                <a:solidFill>
                  <a:srgbClr val="4B0096"/>
                </a:solidFill>
              </a:rPr>
              <a:t>S</a:t>
            </a:r>
            <a:r>
              <a:rPr lang="en-US" sz="3200" b="1" dirty="0"/>
              <a:t>t</a:t>
            </a:r>
            <a:r>
              <a:rPr lang="en-US" sz="3200" b="1" dirty="0">
                <a:solidFill>
                  <a:srgbClr val="4B0096"/>
                </a:solidFill>
              </a:rPr>
              <a:t>a</a:t>
            </a:r>
            <a:r>
              <a:rPr lang="en-US" sz="3200" b="1" dirty="0"/>
              <a:t>t</a:t>
            </a:r>
            <a:r>
              <a:rPr lang="en-US" sz="3200" b="1" dirty="0">
                <a:solidFill>
                  <a:srgbClr val="4B0096"/>
                </a:solidFill>
              </a:rPr>
              <a:t>e</a:t>
            </a:r>
          </a:p>
        </p:txBody>
      </p:sp>
    </p:spTree>
    <p:extLst>
      <p:ext uri="{BB962C8B-B14F-4D97-AF65-F5344CB8AC3E}">
        <p14:creationId xmlns:p14="http://schemas.microsoft.com/office/powerpoint/2010/main" val="388230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2C3F1AD-CB34-4911-A531-2498CCBA3274}"/>
              </a:ext>
            </a:extLst>
          </p:cNvPr>
          <p:cNvSpPr/>
          <p:nvPr/>
        </p:nvSpPr>
        <p:spPr>
          <a:xfrm>
            <a:off x="8818896" y="1596187"/>
            <a:ext cx="3459160"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A88082D6-C088-4BE7-B58A-71E34276D653}"/>
              </a:ext>
            </a:extLst>
          </p:cNvPr>
          <p:cNvCxnSpPr>
            <a:cxnSpLocks/>
          </p:cNvCxnSpPr>
          <p:nvPr/>
        </p:nvCxnSpPr>
        <p:spPr>
          <a:xfrm flipV="1">
            <a:off x="6741947" y="3175000"/>
            <a:ext cx="2085138" cy="2085140"/>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55</a:t>
            </a:fld>
            <a:endParaRPr lang="en-US"/>
          </a:p>
        </p:txBody>
      </p: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67419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91C64D7-30EB-4BF6-B76A-617EEAAD1915}"/>
              </a:ext>
            </a:extLst>
          </p:cNvPr>
          <p:cNvGrpSpPr/>
          <p:nvPr/>
        </p:nvGrpSpPr>
        <p:grpSpPr>
          <a:xfrm flipV="1">
            <a:off x="8802184" y="2518270"/>
            <a:ext cx="48632" cy="1260139"/>
            <a:chOff x="3031958" y="1419726"/>
            <a:chExt cx="3080084" cy="2261937"/>
          </a:xfrm>
        </p:grpSpPr>
        <p:sp>
          <p:nvSpPr>
            <p:cNvPr id="37" name="Arc 36">
              <a:extLst>
                <a:ext uri="{FF2B5EF4-FFF2-40B4-BE49-F238E27FC236}">
                  <a16:creationId xmlns:a16="http://schemas.microsoft.com/office/drawing/2014/main" id="{33F3694E-C0D6-49EC-9632-AD88E64E0A11}"/>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FA12194D-B7CD-4AB9-9D40-A14A76EE5FD7}"/>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5" name="TextBox 34">
            <a:extLst>
              <a:ext uri="{FF2B5EF4-FFF2-40B4-BE49-F238E27FC236}">
                <a16:creationId xmlns:a16="http://schemas.microsoft.com/office/drawing/2014/main" id="{69742FD7-338A-426D-9E9E-EED26F2FCA4B}"/>
              </a:ext>
            </a:extLst>
          </p:cNvPr>
          <p:cNvSpPr txBox="1"/>
          <p:nvPr/>
        </p:nvSpPr>
        <p:spPr>
          <a:xfrm>
            <a:off x="5899199" y="1806573"/>
            <a:ext cx="822276" cy="461665"/>
          </a:xfrm>
          <a:prstGeom prst="rect">
            <a:avLst/>
          </a:prstGeom>
          <a:noFill/>
        </p:spPr>
        <p:txBody>
          <a:bodyPr wrap="none" rtlCol="0">
            <a:spAutoFit/>
          </a:bodyPr>
          <a:lstStyle/>
          <a:p>
            <a:r>
              <a:rPr lang="en-US" sz="2400" dirty="0"/>
              <a:t>State</a:t>
            </a:r>
          </a:p>
        </p:txBody>
      </p:sp>
      <p:sp>
        <p:nvSpPr>
          <p:cNvPr id="59" name="TextBox 58">
            <a:extLst>
              <a:ext uri="{FF2B5EF4-FFF2-40B4-BE49-F238E27FC236}">
                <a16:creationId xmlns:a16="http://schemas.microsoft.com/office/drawing/2014/main" id="{36209E94-79F4-40F7-A81F-9304B7F965C2}"/>
              </a:ext>
            </a:extLst>
          </p:cNvPr>
          <p:cNvSpPr txBox="1"/>
          <p:nvPr/>
        </p:nvSpPr>
        <p:spPr>
          <a:xfrm>
            <a:off x="5436563" y="4123815"/>
            <a:ext cx="1278363" cy="830997"/>
          </a:xfrm>
          <a:prstGeom prst="rect">
            <a:avLst/>
          </a:prstGeom>
          <a:noFill/>
        </p:spPr>
        <p:txBody>
          <a:bodyPr wrap="none" rtlCol="0">
            <a:spAutoFit/>
          </a:bodyPr>
          <a:lstStyle/>
          <a:p>
            <a:pPr algn="r"/>
            <a:r>
              <a:rPr lang="en-US" sz="2400" dirty="0">
                <a:solidFill>
                  <a:srgbClr val="4B0096"/>
                </a:solidFill>
              </a:rPr>
              <a:t>Elapsed</a:t>
            </a:r>
          </a:p>
          <a:p>
            <a:pPr algn="r"/>
            <a:r>
              <a:rPr lang="en-US" sz="2400" dirty="0">
                <a:solidFill>
                  <a:srgbClr val="4B0096"/>
                </a:solidFill>
              </a:rPr>
              <a:t>Duration</a:t>
            </a:r>
          </a:p>
        </p:txBody>
      </p:sp>
      <p:cxnSp>
        <p:nvCxnSpPr>
          <p:cNvPr id="60" name="Straight Connector 59">
            <a:extLst>
              <a:ext uri="{FF2B5EF4-FFF2-40B4-BE49-F238E27FC236}">
                <a16:creationId xmlns:a16="http://schemas.microsoft.com/office/drawing/2014/main" id="{3CA5CB70-331A-4551-8F77-54FAF2B4A3F5}"/>
              </a:ext>
            </a:extLst>
          </p:cNvPr>
          <p:cNvCxnSpPr>
            <a:cxnSpLocks/>
          </p:cNvCxnSpPr>
          <p:nvPr/>
        </p:nvCxnSpPr>
        <p:spPr>
          <a:xfrm flipV="1">
            <a:off x="8801320" y="1790048"/>
            <a:ext cx="3470087" cy="3470092"/>
          </a:xfrm>
          <a:prstGeom prst="line">
            <a:avLst/>
          </a:prstGeom>
          <a:ln w="41275">
            <a:solidFill>
              <a:srgbClr val="4B0196"/>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6D5FFFE-CF46-4E9A-A5B7-9A6E772A4A19}"/>
              </a:ext>
            </a:extLst>
          </p:cNvPr>
          <p:cNvCxnSpPr>
            <a:cxnSpLocks/>
          </p:cNvCxnSpPr>
          <p:nvPr/>
        </p:nvCxnSpPr>
        <p:spPr>
          <a:xfrm flipV="1">
            <a:off x="6739669" y="3788012"/>
            <a:ext cx="2086831" cy="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892EF72-9679-42C6-A30E-5FD47D6960F5}"/>
              </a:ext>
            </a:extLst>
          </p:cNvPr>
          <p:cNvCxnSpPr>
            <a:cxnSpLocks/>
          </p:cNvCxnSpPr>
          <p:nvPr/>
        </p:nvCxnSpPr>
        <p:spPr>
          <a:xfrm>
            <a:off x="8837763" y="2528135"/>
            <a:ext cx="344789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36D17E-A44A-4E38-9C04-863181D9F994}"/>
              </a:ext>
            </a:extLst>
          </p:cNvPr>
          <p:cNvCxnSpPr>
            <a:cxnSpLocks/>
          </p:cNvCxnSpPr>
          <p:nvPr/>
        </p:nvCxnSpPr>
        <p:spPr>
          <a:xfrm>
            <a:off x="6721475" y="5260139"/>
            <a:ext cx="5564185" cy="0"/>
          </a:xfrm>
          <a:prstGeom prst="straightConnector1">
            <a:avLst/>
          </a:prstGeom>
          <a:ln w="508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FE03E5B6-EE91-4B66-8E2B-DC30BDF4E99A}"/>
              </a:ext>
            </a:extLst>
          </p:cNvPr>
          <p:cNvSpPr txBox="1"/>
          <p:nvPr/>
        </p:nvSpPr>
        <p:spPr>
          <a:xfrm>
            <a:off x="9888220" y="5346579"/>
            <a:ext cx="2122889" cy="461665"/>
          </a:xfrm>
          <a:prstGeom prst="rect">
            <a:avLst/>
          </a:prstGeom>
          <a:noFill/>
        </p:spPr>
        <p:txBody>
          <a:bodyPr wrap="none" rtlCol="0">
            <a:spAutoFit/>
          </a:bodyPr>
          <a:lstStyle/>
          <a:p>
            <a:r>
              <a:rPr lang="en-US" sz="2400" dirty="0"/>
              <a:t>Simulated Time</a:t>
            </a:r>
          </a:p>
        </p:txBody>
      </p:sp>
      <p:sp>
        <p:nvSpPr>
          <p:cNvPr id="51" name="Arrow: Right 50">
            <a:extLst>
              <a:ext uri="{FF2B5EF4-FFF2-40B4-BE49-F238E27FC236}">
                <a16:creationId xmlns:a16="http://schemas.microsoft.com/office/drawing/2014/main" id="{6A63DEF4-6347-47B2-B1EE-F0FCF4FD836A}"/>
              </a:ext>
            </a:extLst>
          </p:cNvPr>
          <p:cNvSpPr/>
          <p:nvPr/>
        </p:nvSpPr>
        <p:spPr>
          <a:xfrm rot="2700000">
            <a:off x="7528511" y="1779731"/>
            <a:ext cx="1404398" cy="410171"/>
          </a:xfrm>
          <a:prstGeom prst="rightArrow">
            <a:avLst>
              <a:gd name="adj1" fmla="val 42118"/>
              <a:gd name="adj2" fmla="val 124877"/>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EED99B5-DE9B-42BC-993C-0A38A6F7A004}"/>
              </a:ext>
            </a:extLst>
          </p:cNvPr>
          <p:cNvSpPr txBox="1"/>
          <p:nvPr/>
        </p:nvSpPr>
        <p:spPr>
          <a:xfrm>
            <a:off x="8255644" y="1078584"/>
            <a:ext cx="461986"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x</a:t>
            </a:r>
            <a:endParaRPr lang="en-US" sz="4800" i="1" baseline="-25000" dirty="0">
              <a:latin typeface="Cambria" panose="020405030504060302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43DF7508-7904-487E-834F-8B3DE0829DB5}"/>
              </a:ext>
            </a:extLst>
          </p:cNvPr>
          <p:cNvSpPr txBox="1"/>
          <p:nvPr/>
        </p:nvSpPr>
        <p:spPr>
          <a:xfrm>
            <a:off x="1086145" y="2759501"/>
            <a:ext cx="421179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 </a:t>
            </a:r>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err="1">
                <a:solidFill>
                  <a:schemeClr val="accent6">
                    <a:lumMod val="75000"/>
                  </a:schemeClr>
                </a:solidFill>
                <a:latin typeface="Cambria" panose="02040503050406030204" pitchFamily="18" charset="0"/>
                <a:cs typeface="Times New Roman" panose="02020603050405020304" pitchFamily="18" charset="0"/>
              </a:rPr>
              <a:t>ext</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a:t>
            </a:r>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 x</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5B9824B7-A13E-45FF-99B8-9AF81F64BE25}"/>
              </a:ext>
            </a:extLst>
          </p:cNvPr>
          <p:cNvSpPr txBox="1"/>
          <p:nvPr/>
        </p:nvSpPr>
        <p:spPr>
          <a:xfrm>
            <a:off x="164290" y="1593850"/>
            <a:ext cx="3486852" cy="1077218"/>
          </a:xfrm>
          <a:prstGeom prst="rect">
            <a:avLst/>
          </a:prstGeom>
          <a:noFill/>
        </p:spPr>
        <p:txBody>
          <a:bodyPr wrap="none" rtlCol="0">
            <a:spAutoFit/>
          </a:bodyPr>
          <a:lstStyle/>
          <a:p>
            <a:r>
              <a:rPr lang="en-US" sz="3200" dirty="0"/>
              <a:t>Externally Triggered</a:t>
            </a:r>
          </a:p>
          <a:p>
            <a:r>
              <a:rPr lang="en-US" sz="3200" dirty="0"/>
              <a:t>State Transition:</a:t>
            </a:r>
          </a:p>
        </p:txBody>
      </p:sp>
      <p:cxnSp>
        <p:nvCxnSpPr>
          <p:cNvPr id="26" name="Connector: Elbow 25">
            <a:extLst>
              <a:ext uri="{FF2B5EF4-FFF2-40B4-BE49-F238E27FC236}">
                <a16:creationId xmlns:a16="http://schemas.microsoft.com/office/drawing/2014/main" id="{6ED4E9B7-7A6E-4B1C-ACD3-D167EB437CE1}"/>
              </a:ext>
            </a:extLst>
          </p:cNvPr>
          <p:cNvCxnSpPr>
            <a:cxnSpLocks/>
            <a:stCxn id="35" idx="2"/>
            <a:endCxn id="39" idx="0"/>
          </p:cNvCxnSpPr>
          <p:nvPr/>
        </p:nvCxnSpPr>
        <p:spPr>
          <a:xfrm rot="5400000">
            <a:off x="4564563" y="1253250"/>
            <a:ext cx="730787" cy="2760762"/>
          </a:xfrm>
          <a:prstGeom prst="bentConnector3">
            <a:avLst>
              <a:gd name="adj1" fmla="val 50000"/>
            </a:avLst>
          </a:prstGeom>
          <a:ln w="41275">
            <a:solidFill>
              <a:schemeClr val="accent5">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95A069B-D8C0-4274-87BB-A71167D3A6F7}"/>
              </a:ext>
            </a:extLst>
          </p:cNvPr>
          <p:cNvSpPr/>
          <p:nvPr/>
        </p:nvSpPr>
        <p:spPr>
          <a:xfrm>
            <a:off x="3319630" y="2999025"/>
            <a:ext cx="459890" cy="506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9655EB1-B041-4D84-84B4-078CDFE39836}"/>
              </a:ext>
            </a:extLst>
          </p:cNvPr>
          <p:cNvSpPr/>
          <p:nvPr/>
        </p:nvSpPr>
        <p:spPr>
          <a:xfrm>
            <a:off x="3824130" y="2999025"/>
            <a:ext cx="459890" cy="506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Connector: Elbow 43">
            <a:extLst>
              <a:ext uri="{FF2B5EF4-FFF2-40B4-BE49-F238E27FC236}">
                <a16:creationId xmlns:a16="http://schemas.microsoft.com/office/drawing/2014/main" id="{8BA8485E-5C05-4278-A67D-242078FF666A}"/>
              </a:ext>
            </a:extLst>
          </p:cNvPr>
          <p:cNvCxnSpPr>
            <a:cxnSpLocks/>
            <a:stCxn id="59" idx="0"/>
            <a:endCxn id="43" idx="2"/>
          </p:cNvCxnSpPr>
          <p:nvPr/>
        </p:nvCxnSpPr>
        <p:spPr>
          <a:xfrm rot="16200000" flipV="1">
            <a:off x="4755603" y="2803673"/>
            <a:ext cx="618615" cy="2021670"/>
          </a:xfrm>
          <a:prstGeom prst="bentConnector3">
            <a:avLst>
              <a:gd name="adj1" fmla="val 50000"/>
            </a:avLst>
          </a:prstGeom>
          <a:ln w="41275">
            <a:solidFill>
              <a:schemeClr val="accent5">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24" name="Left Brace 23">
            <a:extLst>
              <a:ext uri="{FF2B5EF4-FFF2-40B4-BE49-F238E27FC236}">
                <a16:creationId xmlns:a16="http://schemas.microsoft.com/office/drawing/2014/main" id="{928E1B7D-ECB3-4145-9FC6-425339EA56BC}"/>
              </a:ext>
            </a:extLst>
          </p:cNvPr>
          <p:cNvSpPr/>
          <p:nvPr/>
        </p:nvSpPr>
        <p:spPr>
          <a:xfrm rot="16200000">
            <a:off x="3547357" y="3663347"/>
            <a:ext cx="503473" cy="1031638"/>
          </a:xfrm>
          <a:prstGeom prst="lef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890EFB9F-2F9C-45DC-86A4-74D677BC431A}"/>
              </a:ext>
            </a:extLst>
          </p:cNvPr>
          <p:cNvSpPr txBox="1"/>
          <p:nvPr/>
        </p:nvSpPr>
        <p:spPr>
          <a:xfrm>
            <a:off x="3276759" y="4441365"/>
            <a:ext cx="1059907" cy="1077218"/>
          </a:xfrm>
          <a:prstGeom prst="rect">
            <a:avLst/>
          </a:prstGeom>
          <a:noFill/>
        </p:spPr>
        <p:txBody>
          <a:bodyPr wrap="none" rtlCol="0">
            <a:spAutoFit/>
          </a:bodyPr>
          <a:lstStyle/>
          <a:p>
            <a:pPr algn="ctr"/>
            <a:r>
              <a:rPr lang="en-US" sz="3200" b="1" dirty="0"/>
              <a:t>T</a:t>
            </a:r>
            <a:r>
              <a:rPr lang="en-US" sz="3200" b="1" dirty="0">
                <a:solidFill>
                  <a:srgbClr val="4B0096"/>
                </a:solidFill>
              </a:rPr>
              <a:t>o</a:t>
            </a:r>
            <a:r>
              <a:rPr lang="en-US" sz="3200" b="1" dirty="0"/>
              <a:t>t</a:t>
            </a:r>
            <a:r>
              <a:rPr lang="en-US" sz="3200" b="1" dirty="0">
                <a:solidFill>
                  <a:srgbClr val="4B0096"/>
                </a:solidFill>
              </a:rPr>
              <a:t>a</a:t>
            </a:r>
            <a:r>
              <a:rPr lang="en-US" sz="3200" b="1" dirty="0"/>
              <a:t>l</a:t>
            </a:r>
          </a:p>
          <a:p>
            <a:pPr algn="ctr"/>
            <a:r>
              <a:rPr lang="en-US" sz="3200" b="1" dirty="0">
                <a:solidFill>
                  <a:srgbClr val="4B0096"/>
                </a:solidFill>
              </a:rPr>
              <a:t>S</a:t>
            </a:r>
            <a:r>
              <a:rPr lang="en-US" sz="3200" b="1" dirty="0"/>
              <a:t>t</a:t>
            </a:r>
            <a:r>
              <a:rPr lang="en-US" sz="3200" b="1" dirty="0">
                <a:solidFill>
                  <a:srgbClr val="4B0096"/>
                </a:solidFill>
              </a:rPr>
              <a:t>a</a:t>
            </a:r>
            <a:r>
              <a:rPr lang="en-US" sz="3200" b="1" dirty="0"/>
              <a:t>t</a:t>
            </a:r>
            <a:r>
              <a:rPr lang="en-US" sz="3200" b="1" dirty="0">
                <a:solidFill>
                  <a:srgbClr val="4B0096"/>
                </a:solidFill>
              </a:rPr>
              <a:t>e</a:t>
            </a:r>
          </a:p>
        </p:txBody>
      </p:sp>
    </p:spTree>
    <p:extLst>
      <p:ext uri="{BB962C8B-B14F-4D97-AF65-F5344CB8AC3E}">
        <p14:creationId xmlns:p14="http://schemas.microsoft.com/office/powerpoint/2010/main" val="2857368174"/>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2C3F1AD-CB34-4911-A531-2498CCBA3274}"/>
              </a:ext>
            </a:extLst>
          </p:cNvPr>
          <p:cNvSpPr/>
          <p:nvPr/>
        </p:nvSpPr>
        <p:spPr>
          <a:xfrm>
            <a:off x="8818896" y="1596187"/>
            <a:ext cx="3459160"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A88082D6-C088-4BE7-B58A-71E34276D653}"/>
              </a:ext>
            </a:extLst>
          </p:cNvPr>
          <p:cNvCxnSpPr>
            <a:cxnSpLocks/>
          </p:cNvCxnSpPr>
          <p:nvPr/>
        </p:nvCxnSpPr>
        <p:spPr>
          <a:xfrm flipV="1">
            <a:off x="6741947" y="3175000"/>
            <a:ext cx="2085138" cy="2085140"/>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56</a:t>
            </a:fld>
            <a:endParaRPr lang="en-US"/>
          </a:p>
        </p:txBody>
      </p: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67419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91C64D7-30EB-4BF6-B76A-617EEAAD1915}"/>
              </a:ext>
            </a:extLst>
          </p:cNvPr>
          <p:cNvGrpSpPr/>
          <p:nvPr/>
        </p:nvGrpSpPr>
        <p:grpSpPr>
          <a:xfrm flipV="1">
            <a:off x="8802184" y="2518270"/>
            <a:ext cx="48632" cy="1260139"/>
            <a:chOff x="3031958" y="1419726"/>
            <a:chExt cx="3080084" cy="2261937"/>
          </a:xfrm>
        </p:grpSpPr>
        <p:sp>
          <p:nvSpPr>
            <p:cNvPr id="37" name="Arc 36">
              <a:extLst>
                <a:ext uri="{FF2B5EF4-FFF2-40B4-BE49-F238E27FC236}">
                  <a16:creationId xmlns:a16="http://schemas.microsoft.com/office/drawing/2014/main" id="{33F3694E-C0D6-49EC-9632-AD88E64E0A11}"/>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FA12194D-B7CD-4AB9-9D40-A14A76EE5FD7}"/>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5" name="TextBox 34">
            <a:extLst>
              <a:ext uri="{FF2B5EF4-FFF2-40B4-BE49-F238E27FC236}">
                <a16:creationId xmlns:a16="http://schemas.microsoft.com/office/drawing/2014/main" id="{69742FD7-338A-426D-9E9E-EED26F2FCA4B}"/>
              </a:ext>
            </a:extLst>
          </p:cNvPr>
          <p:cNvSpPr txBox="1"/>
          <p:nvPr/>
        </p:nvSpPr>
        <p:spPr>
          <a:xfrm>
            <a:off x="5899199" y="1806573"/>
            <a:ext cx="822276" cy="461665"/>
          </a:xfrm>
          <a:prstGeom prst="rect">
            <a:avLst/>
          </a:prstGeom>
          <a:noFill/>
        </p:spPr>
        <p:txBody>
          <a:bodyPr wrap="none" rtlCol="0">
            <a:spAutoFit/>
          </a:bodyPr>
          <a:lstStyle/>
          <a:p>
            <a:r>
              <a:rPr lang="en-US" sz="2400" dirty="0"/>
              <a:t>State</a:t>
            </a:r>
          </a:p>
        </p:txBody>
      </p:sp>
      <p:sp>
        <p:nvSpPr>
          <p:cNvPr id="59" name="TextBox 58">
            <a:extLst>
              <a:ext uri="{FF2B5EF4-FFF2-40B4-BE49-F238E27FC236}">
                <a16:creationId xmlns:a16="http://schemas.microsoft.com/office/drawing/2014/main" id="{36209E94-79F4-40F7-A81F-9304B7F965C2}"/>
              </a:ext>
            </a:extLst>
          </p:cNvPr>
          <p:cNvSpPr txBox="1"/>
          <p:nvPr/>
        </p:nvSpPr>
        <p:spPr>
          <a:xfrm>
            <a:off x="5436563" y="4123815"/>
            <a:ext cx="1278363" cy="830997"/>
          </a:xfrm>
          <a:prstGeom prst="rect">
            <a:avLst/>
          </a:prstGeom>
          <a:noFill/>
        </p:spPr>
        <p:txBody>
          <a:bodyPr wrap="none" rtlCol="0">
            <a:spAutoFit/>
          </a:bodyPr>
          <a:lstStyle/>
          <a:p>
            <a:pPr algn="r"/>
            <a:r>
              <a:rPr lang="en-US" sz="2400" dirty="0">
                <a:solidFill>
                  <a:srgbClr val="4B0096"/>
                </a:solidFill>
              </a:rPr>
              <a:t>Elapsed</a:t>
            </a:r>
          </a:p>
          <a:p>
            <a:pPr algn="r"/>
            <a:r>
              <a:rPr lang="en-US" sz="2400" dirty="0">
                <a:solidFill>
                  <a:srgbClr val="4B0096"/>
                </a:solidFill>
              </a:rPr>
              <a:t>Duration</a:t>
            </a:r>
          </a:p>
        </p:txBody>
      </p:sp>
      <p:cxnSp>
        <p:nvCxnSpPr>
          <p:cNvPr id="60" name="Straight Connector 59">
            <a:extLst>
              <a:ext uri="{FF2B5EF4-FFF2-40B4-BE49-F238E27FC236}">
                <a16:creationId xmlns:a16="http://schemas.microsoft.com/office/drawing/2014/main" id="{3CA5CB70-331A-4551-8F77-54FAF2B4A3F5}"/>
              </a:ext>
            </a:extLst>
          </p:cNvPr>
          <p:cNvCxnSpPr>
            <a:cxnSpLocks/>
          </p:cNvCxnSpPr>
          <p:nvPr/>
        </p:nvCxnSpPr>
        <p:spPr>
          <a:xfrm flipV="1">
            <a:off x="8801320" y="1790048"/>
            <a:ext cx="3470087" cy="3470092"/>
          </a:xfrm>
          <a:prstGeom prst="line">
            <a:avLst/>
          </a:prstGeom>
          <a:ln w="41275">
            <a:solidFill>
              <a:srgbClr val="4B0196"/>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6D5FFFE-CF46-4E9A-A5B7-9A6E772A4A19}"/>
              </a:ext>
            </a:extLst>
          </p:cNvPr>
          <p:cNvCxnSpPr>
            <a:cxnSpLocks/>
          </p:cNvCxnSpPr>
          <p:nvPr/>
        </p:nvCxnSpPr>
        <p:spPr>
          <a:xfrm flipV="1">
            <a:off x="6739669" y="3788012"/>
            <a:ext cx="2086831" cy="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892EF72-9679-42C6-A30E-5FD47D6960F5}"/>
              </a:ext>
            </a:extLst>
          </p:cNvPr>
          <p:cNvCxnSpPr>
            <a:cxnSpLocks/>
          </p:cNvCxnSpPr>
          <p:nvPr/>
        </p:nvCxnSpPr>
        <p:spPr>
          <a:xfrm>
            <a:off x="8837763" y="2528135"/>
            <a:ext cx="344789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36D17E-A44A-4E38-9C04-863181D9F994}"/>
              </a:ext>
            </a:extLst>
          </p:cNvPr>
          <p:cNvCxnSpPr>
            <a:cxnSpLocks/>
          </p:cNvCxnSpPr>
          <p:nvPr/>
        </p:nvCxnSpPr>
        <p:spPr>
          <a:xfrm>
            <a:off x="6721475" y="5260139"/>
            <a:ext cx="5564185" cy="0"/>
          </a:xfrm>
          <a:prstGeom prst="straightConnector1">
            <a:avLst/>
          </a:prstGeom>
          <a:ln w="508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FE03E5B6-EE91-4B66-8E2B-DC30BDF4E99A}"/>
              </a:ext>
            </a:extLst>
          </p:cNvPr>
          <p:cNvSpPr txBox="1"/>
          <p:nvPr/>
        </p:nvSpPr>
        <p:spPr>
          <a:xfrm>
            <a:off x="9888220" y="5346579"/>
            <a:ext cx="2122889" cy="461665"/>
          </a:xfrm>
          <a:prstGeom prst="rect">
            <a:avLst/>
          </a:prstGeom>
          <a:noFill/>
        </p:spPr>
        <p:txBody>
          <a:bodyPr wrap="none" rtlCol="0">
            <a:spAutoFit/>
          </a:bodyPr>
          <a:lstStyle/>
          <a:p>
            <a:r>
              <a:rPr lang="en-US" sz="2400" dirty="0"/>
              <a:t>Simulated Time</a:t>
            </a:r>
          </a:p>
        </p:txBody>
      </p:sp>
      <p:sp>
        <p:nvSpPr>
          <p:cNvPr id="24" name="TextBox 23">
            <a:extLst>
              <a:ext uri="{FF2B5EF4-FFF2-40B4-BE49-F238E27FC236}">
                <a16:creationId xmlns:a16="http://schemas.microsoft.com/office/drawing/2014/main" id="{0046E183-8750-4BF8-8F6A-E69BF03F02F0}"/>
              </a:ext>
            </a:extLst>
          </p:cNvPr>
          <p:cNvSpPr txBox="1"/>
          <p:nvPr/>
        </p:nvSpPr>
        <p:spPr>
          <a:xfrm>
            <a:off x="57445" y="2754738"/>
            <a:ext cx="4014561"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a:t>
            </a:r>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 = [</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a:t>
            </a:r>
            <a:r>
              <a:rPr lang="en-US" sz="4800" i="1" dirty="0" err="1">
                <a:latin typeface="Cambria" panose="02040503050406030204" pitchFamily="18" charset="0"/>
                <a:cs typeface="Times New Roman" panose="02020603050405020304" pitchFamily="18" charset="0"/>
              </a:rPr>
              <a:t>e</a:t>
            </a:r>
            <a:r>
              <a:rPr lang="en-US" sz="4800" baseline="-25000" dirty="0" err="1">
                <a:latin typeface="Cambria" panose="02040503050406030204" pitchFamily="18" charset="0"/>
                <a:cs typeface="Times New Roman" panose="02020603050405020304" pitchFamily="18" charset="0"/>
              </a:rPr>
              <a:t>limit</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CEDE4CBD-841C-4252-BEF5-AA0A1CC221E7}"/>
              </a:ext>
            </a:extLst>
          </p:cNvPr>
          <p:cNvSpPr txBox="1"/>
          <p:nvPr/>
        </p:nvSpPr>
        <p:spPr>
          <a:xfrm>
            <a:off x="164290" y="1593850"/>
            <a:ext cx="3424142" cy="1077218"/>
          </a:xfrm>
          <a:prstGeom prst="rect">
            <a:avLst/>
          </a:prstGeom>
          <a:noFill/>
        </p:spPr>
        <p:txBody>
          <a:bodyPr wrap="none" rtlCol="0">
            <a:spAutoFit/>
          </a:bodyPr>
          <a:lstStyle/>
          <a:p>
            <a:r>
              <a:rPr lang="en-US" sz="3200" dirty="0"/>
              <a:t>Internally Triggered</a:t>
            </a:r>
          </a:p>
          <a:p>
            <a:r>
              <a:rPr lang="en-US" sz="3200" dirty="0"/>
              <a:t>State Transition:</a:t>
            </a:r>
          </a:p>
        </p:txBody>
      </p:sp>
      <p:cxnSp>
        <p:nvCxnSpPr>
          <p:cNvPr id="18" name="Connector: Elbow 17">
            <a:extLst>
              <a:ext uri="{FF2B5EF4-FFF2-40B4-BE49-F238E27FC236}">
                <a16:creationId xmlns:a16="http://schemas.microsoft.com/office/drawing/2014/main" id="{B617CD93-E3FA-4A29-A462-7A127C44C6DB}"/>
              </a:ext>
            </a:extLst>
          </p:cNvPr>
          <p:cNvCxnSpPr>
            <a:cxnSpLocks/>
            <a:stCxn id="19" idx="0"/>
            <a:endCxn id="35" idx="2"/>
          </p:cNvCxnSpPr>
          <p:nvPr/>
        </p:nvCxnSpPr>
        <p:spPr>
          <a:xfrm rot="5400000" flipH="1" flipV="1">
            <a:off x="3933942" y="622631"/>
            <a:ext cx="730787" cy="4022003"/>
          </a:xfrm>
          <a:prstGeom prst="bentConnector3">
            <a:avLst>
              <a:gd name="adj1" fmla="val 50000"/>
            </a:avLst>
          </a:prstGeom>
          <a:ln w="41275">
            <a:solidFill>
              <a:schemeClr val="accent5">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1473824-7180-4AFE-978B-ED6A850CA0EF}"/>
              </a:ext>
            </a:extLst>
          </p:cNvPr>
          <p:cNvSpPr/>
          <p:nvPr/>
        </p:nvSpPr>
        <p:spPr>
          <a:xfrm>
            <a:off x="2058389" y="2999025"/>
            <a:ext cx="459890" cy="506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73A4A67-72B6-4BDA-B484-CED231A62CBB}"/>
              </a:ext>
            </a:extLst>
          </p:cNvPr>
          <p:cNvSpPr/>
          <p:nvPr/>
        </p:nvSpPr>
        <p:spPr>
          <a:xfrm>
            <a:off x="2562889" y="2999025"/>
            <a:ext cx="459890" cy="506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19C78DB1-ACCD-4E5C-AD3F-B36C2147B206}"/>
              </a:ext>
            </a:extLst>
          </p:cNvPr>
          <p:cNvCxnSpPr>
            <a:cxnSpLocks/>
            <a:stCxn id="20" idx="2"/>
            <a:endCxn id="59" idx="0"/>
          </p:cNvCxnSpPr>
          <p:nvPr/>
        </p:nvCxnSpPr>
        <p:spPr>
          <a:xfrm rot="16200000" flipH="1">
            <a:off x="4124982" y="2173051"/>
            <a:ext cx="618615" cy="3282911"/>
          </a:xfrm>
          <a:prstGeom prst="bentConnector3">
            <a:avLst>
              <a:gd name="adj1" fmla="val 50000"/>
            </a:avLst>
          </a:prstGeom>
          <a:ln w="41275">
            <a:solidFill>
              <a:schemeClr val="accent5">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28" name="Arrow: Right 27">
            <a:extLst>
              <a:ext uri="{FF2B5EF4-FFF2-40B4-BE49-F238E27FC236}">
                <a16:creationId xmlns:a16="http://schemas.microsoft.com/office/drawing/2014/main" id="{A43B6F8D-928A-4E3A-83FA-9676C9C58679}"/>
              </a:ext>
            </a:extLst>
          </p:cNvPr>
          <p:cNvSpPr/>
          <p:nvPr/>
        </p:nvSpPr>
        <p:spPr>
          <a:xfrm rot="2700000">
            <a:off x="7528511" y="7732856"/>
            <a:ext cx="1404398" cy="410171"/>
          </a:xfrm>
          <a:prstGeom prst="rightArrow">
            <a:avLst>
              <a:gd name="adj1" fmla="val 42118"/>
              <a:gd name="adj2" fmla="val 124877"/>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A9E9DB1-9BE1-4889-ACEC-B3EE280F6FF7}"/>
              </a:ext>
            </a:extLst>
          </p:cNvPr>
          <p:cNvSpPr txBox="1"/>
          <p:nvPr/>
        </p:nvSpPr>
        <p:spPr>
          <a:xfrm>
            <a:off x="8255644" y="7031709"/>
            <a:ext cx="461986"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x</a:t>
            </a:r>
            <a:endParaRPr lang="en-US" sz="4800" i="1" baseline="-250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823181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2C3F1AD-CB34-4911-A531-2498CCBA3274}"/>
              </a:ext>
            </a:extLst>
          </p:cNvPr>
          <p:cNvSpPr/>
          <p:nvPr/>
        </p:nvSpPr>
        <p:spPr>
          <a:xfrm>
            <a:off x="8818896" y="1596187"/>
            <a:ext cx="3459160"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A88082D6-C088-4BE7-B58A-71E34276D653}"/>
              </a:ext>
            </a:extLst>
          </p:cNvPr>
          <p:cNvCxnSpPr>
            <a:cxnSpLocks/>
          </p:cNvCxnSpPr>
          <p:nvPr/>
        </p:nvCxnSpPr>
        <p:spPr>
          <a:xfrm flipV="1">
            <a:off x="6741947" y="3175000"/>
            <a:ext cx="2085138" cy="2085140"/>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57</a:t>
            </a:fld>
            <a:endParaRPr lang="en-US"/>
          </a:p>
        </p:txBody>
      </p: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67419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91C64D7-30EB-4BF6-B76A-617EEAAD1915}"/>
              </a:ext>
            </a:extLst>
          </p:cNvPr>
          <p:cNvGrpSpPr/>
          <p:nvPr/>
        </p:nvGrpSpPr>
        <p:grpSpPr>
          <a:xfrm flipV="1">
            <a:off x="8802184" y="2518270"/>
            <a:ext cx="48632" cy="1260139"/>
            <a:chOff x="3031958" y="1419726"/>
            <a:chExt cx="3080084" cy="2261937"/>
          </a:xfrm>
        </p:grpSpPr>
        <p:sp>
          <p:nvSpPr>
            <p:cNvPr id="37" name="Arc 36">
              <a:extLst>
                <a:ext uri="{FF2B5EF4-FFF2-40B4-BE49-F238E27FC236}">
                  <a16:creationId xmlns:a16="http://schemas.microsoft.com/office/drawing/2014/main" id="{33F3694E-C0D6-49EC-9632-AD88E64E0A11}"/>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FA12194D-B7CD-4AB9-9D40-A14A76EE5FD7}"/>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5" name="TextBox 34">
            <a:extLst>
              <a:ext uri="{FF2B5EF4-FFF2-40B4-BE49-F238E27FC236}">
                <a16:creationId xmlns:a16="http://schemas.microsoft.com/office/drawing/2014/main" id="{69742FD7-338A-426D-9E9E-EED26F2FCA4B}"/>
              </a:ext>
            </a:extLst>
          </p:cNvPr>
          <p:cNvSpPr txBox="1"/>
          <p:nvPr/>
        </p:nvSpPr>
        <p:spPr>
          <a:xfrm>
            <a:off x="5899199" y="1806573"/>
            <a:ext cx="822276" cy="461665"/>
          </a:xfrm>
          <a:prstGeom prst="rect">
            <a:avLst/>
          </a:prstGeom>
          <a:noFill/>
        </p:spPr>
        <p:txBody>
          <a:bodyPr wrap="none" rtlCol="0">
            <a:spAutoFit/>
          </a:bodyPr>
          <a:lstStyle/>
          <a:p>
            <a:r>
              <a:rPr lang="en-US" sz="2400" dirty="0"/>
              <a:t>State</a:t>
            </a:r>
          </a:p>
        </p:txBody>
      </p:sp>
      <p:sp>
        <p:nvSpPr>
          <p:cNvPr id="59" name="TextBox 58">
            <a:extLst>
              <a:ext uri="{FF2B5EF4-FFF2-40B4-BE49-F238E27FC236}">
                <a16:creationId xmlns:a16="http://schemas.microsoft.com/office/drawing/2014/main" id="{36209E94-79F4-40F7-A81F-9304B7F965C2}"/>
              </a:ext>
            </a:extLst>
          </p:cNvPr>
          <p:cNvSpPr txBox="1"/>
          <p:nvPr/>
        </p:nvSpPr>
        <p:spPr>
          <a:xfrm>
            <a:off x="5436563" y="4123815"/>
            <a:ext cx="1278363" cy="830997"/>
          </a:xfrm>
          <a:prstGeom prst="rect">
            <a:avLst/>
          </a:prstGeom>
          <a:noFill/>
        </p:spPr>
        <p:txBody>
          <a:bodyPr wrap="none" rtlCol="0">
            <a:spAutoFit/>
          </a:bodyPr>
          <a:lstStyle/>
          <a:p>
            <a:pPr algn="r"/>
            <a:r>
              <a:rPr lang="en-US" sz="2400" dirty="0">
                <a:solidFill>
                  <a:srgbClr val="4B0096"/>
                </a:solidFill>
              </a:rPr>
              <a:t>Elapsed</a:t>
            </a:r>
          </a:p>
          <a:p>
            <a:pPr algn="r"/>
            <a:r>
              <a:rPr lang="en-US" sz="2400" dirty="0">
                <a:solidFill>
                  <a:srgbClr val="4B0096"/>
                </a:solidFill>
              </a:rPr>
              <a:t>Duration</a:t>
            </a:r>
          </a:p>
        </p:txBody>
      </p:sp>
      <p:cxnSp>
        <p:nvCxnSpPr>
          <p:cNvPr id="60" name="Straight Connector 59">
            <a:extLst>
              <a:ext uri="{FF2B5EF4-FFF2-40B4-BE49-F238E27FC236}">
                <a16:creationId xmlns:a16="http://schemas.microsoft.com/office/drawing/2014/main" id="{3CA5CB70-331A-4551-8F77-54FAF2B4A3F5}"/>
              </a:ext>
            </a:extLst>
          </p:cNvPr>
          <p:cNvCxnSpPr>
            <a:cxnSpLocks/>
          </p:cNvCxnSpPr>
          <p:nvPr/>
        </p:nvCxnSpPr>
        <p:spPr>
          <a:xfrm flipV="1">
            <a:off x="8801320" y="1790048"/>
            <a:ext cx="3470087" cy="3470092"/>
          </a:xfrm>
          <a:prstGeom prst="line">
            <a:avLst/>
          </a:prstGeom>
          <a:ln w="41275">
            <a:solidFill>
              <a:srgbClr val="4B0196"/>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6D5FFFE-CF46-4E9A-A5B7-9A6E772A4A19}"/>
              </a:ext>
            </a:extLst>
          </p:cNvPr>
          <p:cNvCxnSpPr>
            <a:cxnSpLocks/>
          </p:cNvCxnSpPr>
          <p:nvPr/>
        </p:nvCxnSpPr>
        <p:spPr>
          <a:xfrm flipV="1">
            <a:off x="6739669" y="3788012"/>
            <a:ext cx="2086831" cy="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892EF72-9679-42C6-A30E-5FD47D6960F5}"/>
              </a:ext>
            </a:extLst>
          </p:cNvPr>
          <p:cNvCxnSpPr>
            <a:cxnSpLocks/>
          </p:cNvCxnSpPr>
          <p:nvPr/>
        </p:nvCxnSpPr>
        <p:spPr>
          <a:xfrm>
            <a:off x="8837763" y="2528135"/>
            <a:ext cx="344789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36D17E-A44A-4E38-9C04-863181D9F994}"/>
              </a:ext>
            </a:extLst>
          </p:cNvPr>
          <p:cNvCxnSpPr>
            <a:cxnSpLocks/>
          </p:cNvCxnSpPr>
          <p:nvPr/>
        </p:nvCxnSpPr>
        <p:spPr>
          <a:xfrm>
            <a:off x="6721475" y="5260139"/>
            <a:ext cx="5564185" cy="0"/>
          </a:xfrm>
          <a:prstGeom prst="straightConnector1">
            <a:avLst/>
          </a:prstGeom>
          <a:ln w="508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FE03E5B6-EE91-4B66-8E2B-DC30BDF4E99A}"/>
              </a:ext>
            </a:extLst>
          </p:cNvPr>
          <p:cNvSpPr txBox="1"/>
          <p:nvPr/>
        </p:nvSpPr>
        <p:spPr>
          <a:xfrm>
            <a:off x="9888220" y="5346579"/>
            <a:ext cx="2122889" cy="461665"/>
          </a:xfrm>
          <a:prstGeom prst="rect">
            <a:avLst/>
          </a:prstGeom>
          <a:noFill/>
        </p:spPr>
        <p:txBody>
          <a:bodyPr wrap="none" rtlCol="0">
            <a:spAutoFit/>
          </a:bodyPr>
          <a:lstStyle/>
          <a:p>
            <a:r>
              <a:rPr lang="en-US" sz="2400" dirty="0"/>
              <a:t>Simulated Time</a:t>
            </a:r>
          </a:p>
        </p:txBody>
      </p:sp>
      <p:sp>
        <p:nvSpPr>
          <p:cNvPr id="24" name="TextBox 23">
            <a:extLst>
              <a:ext uri="{FF2B5EF4-FFF2-40B4-BE49-F238E27FC236}">
                <a16:creationId xmlns:a16="http://schemas.microsoft.com/office/drawing/2014/main" id="{0046E183-8750-4BF8-8F6A-E69BF03F02F0}"/>
              </a:ext>
            </a:extLst>
          </p:cNvPr>
          <p:cNvSpPr txBox="1"/>
          <p:nvPr/>
        </p:nvSpPr>
        <p:spPr>
          <a:xfrm>
            <a:off x="971845" y="2754738"/>
            <a:ext cx="2183611"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 = </a:t>
            </a:r>
            <a:r>
              <a:rPr lang="en-US" sz="4800" i="1" dirty="0" err="1">
                <a:latin typeface="Cambria" panose="02040503050406030204" pitchFamily="18" charset="0"/>
                <a:cs typeface="Times New Roman" panose="02020603050405020304" pitchFamily="18" charset="0"/>
              </a:rPr>
              <a:t>e</a:t>
            </a:r>
            <a:r>
              <a:rPr lang="en-US" sz="4800" baseline="-25000" dirty="0" err="1">
                <a:latin typeface="Cambria" panose="02040503050406030204" pitchFamily="18" charset="0"/>
                <a:cs typeface="Times New Roman" panose="02020603050405020304" pitchFamily="18" charset="0"/>
              </a:rPr>
              <a:t>limit</a:t>
            </a:r>
            <a:endParaRPr lang="en-US" sz="4800" baseline="-25000" dirty="0">
              <a:latin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CEDE4CBD-841C-4252-BEF5-AA0A1CC221E7}"/>
              </a:ext>
            </a:extLst>
          </p:cNvPr>
          <p:cNvSpPr txBox="1"/>
          <p:nvPr/>
        </p:nvSpPr>
        <p:spPr>
          <a:xfrm>
            <a:off x="164290" y="1593850"/>
            <a:ext cx="3424142" cy="1077218"/>
          </a:xfrm>
          <a:prstGeom prst="rect">
            <a:avLst/>
          </a:prstGeom>
          <a:noFill/>
        </p:spPr>
        <p:txBody>
          <a:bodyPr wrap="none" rtlCol="0">
            <a:spAutoFit/>
          </a:bodyPr>
          <a:lstStyle/>
          <a:p>
            <a:r>
              <a:rPr lang="en-US" sz="3200" dirty="0"/>
              <a:t>Internally Triggered</a:t>
            </a:r>
          </a:p>
          <a:p>
            <a:r>
              <a:rPr lang="en-US" sz="3200" dirty="0"/>
              <a:t>State Transition:</a:t>
            </a:r>
          </a:p>
        </p:txBody>
      </p:sp>
      <p:cxnSp>
        <p:nvCxnSpPr>
          <p:cNvPr id="7" name="Straight Arrow Connector 6">
            <a:extLst>
              <a:ext uri="{FF2B5EF4-FFF2-40B4-BE49-F238E27FC236}">
                <a16:creationId xmlns:a16="http://schemas.microsoft.com/office/drawing/2014/main" id="{D1BA63A5-15CE-4F29-9017-DEAC5D285E34}"/>
              </a:ext>
            </a:extLst>
          </p:cNvPr>
          <p:cNvCxnSpPr>
            <a:cxnSpLocks/>
            <a:stCxn id="24" idx="3"/>
          </p:cNvCxnSpPr>
          <p:nvPr/>
        </p:nvCxnSpPr>
        <p:spPr>
          <a:xfrm>
            <a:off x="3155456" y="3170237"/>
            <a:ext cx="5569444" cy="12700"/>
          </a:xfrm>
          <a:prstGeom prst="straightConnector1">
            <a:avLst/>
          </a:prstGeom>
          <a:ln w="41275">
            <a:solidFill>
              <a:schemeClr val="accent5">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931914"/>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2C3F1AD-CB34-4911-A531-2498CCBA3274}"/>
              </a:ext>
            </a:extLst>
          </p:cNvPr>
          <p:cNvSpPr/>
          <p:nvPr/>
        </p:nvSpPr>
        <p:spPr>
          <a:xfrm>
            <a:off x="8818896" y="1596187"/>
            <a:ext cx="3459160"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A88082D6-C088-4BE7-B58A-71E34276D653}"/>
              </a:ext>
            </a:extLst>
          </p:cNvPr>
          <p:cNvCxnSpPr>
            <a:cxnSpLocks/>
          </p:cNvCxnSpPr>
          <p:nvPr/>
        </p:nvCxnSpPr>
        <p:spPr>
          <a:xfrm flipV="1">
            <a:off x="6741947" y="3175000"/>
            <a:ext cx="2085138" cy="2085140"/>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58</a:t>
            </a:fld>
            <a:endParaRPr lang="en-US"/>
          </a:p>
        </p:txBody>
      </p: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67419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91C64D7-30EB-4BF6-B76A-617EEAAD1915}"/>
              </a:ext>
            </a:extLst>
          </p:cNvPr>
          <p:cNvGrpSpPr/>
          <p:nvPr/>
        </p:nvGrpSpPr>
        <p:grpSpPr>
          <a:xfrm flipV="1">
            <a:off x="8802184" y="2518270"/>
            <a:ext cx="48632" cy="1260139"/>
            <a:chOff x="3031958" y="1419726"/>
            <a:chExt cx="3080084" cy="2261937"/>
          </a:xfrm>
        </p:grpSpPr>
        <p:sp>
          <p:nvSpPr>
            <p:cNvPr id="37" name="Arc 36">
              <a:extLst>
                <a:ext uri="{FF2B5EF4-FFF2-40B4-BE49-F238E27FC236}">
                  <a16:creationId xmlns:a16="http://schemas.microsoft.com/office/drawing/2014/main" id="{33F3694E-C0D6-49EC-9632-AD88E64E0A11}"/>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FA12194D-B7CD-4AB9-9D40-A14A76EE5FD7}"/>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5" name="TextBox 34">
            <a:extLst>
              <a:ext uri="{FF2B5EF4-FFF2-40B4-BE49-F238E27FC236}">
                <a16:creationId xmlns:a16="http://schemas.microsoft.com/office/drawing/2014/main" id="{69742FD7-338A-426D-9E9E-EED26F2FCA4B}"/>
              </a:ext>
            </a:extLst>
          </p:cNvPr>
          <p:cNvSpPr txBox="1"/>
          <p:nvPr/>
        </p:nvSpPr>
        <p:spPr>
          <a:xfrm>
            <a:off x="5899199" y="1806573"/>
            <a:ext cx="822276" cy="461665"/>
          </a:xfrm>
          <a:prstGeom prst="rect">
            <a:avLst/>
          </a:prstGeom>
          <a:noFill/>
        </p:spPr>
        <p:txBody>
          <a:bodyPr wrap="none" rtlCol="0">
            <a:spAutoFit/>
          </a:bodyPr>
          <a:lstStyle/>
          <a:p>
            <a:r>
              <a:rPr lang="en-US" sz="2400" dirty="0"/>
              <a:t>State</a:t>
            </a:r>
          </a:p>
        </p:txBody>
      </p:sp>
      <p:sp>
        <p:nvSpPr>
          <p:cNvPr id="59" name="TextBox 58">
            <a:extLst>
              <a:ext uri="{FF2B5EF4-FFF2-40B4-BE49-F238E27FC236}">
                <a16:creationId xmlns:a16="http://schemas.microsoft.com/office/drawing/2014/main" id="{36209E94-79F4-40F7-A81F-9304B7F965C2}"/>
              </a:ext>
            </a:extLst>
          </p:cNvPr>
          <p:cNvSpPr txBox="1"/>
          <p:nvPr/>
        </p:nvSpPr>
        <p:spPr>
          <a:xfrm>
            <a:off x="5436563" y="4123815"/>
            <a:ext cx="1278363" cy="830997"/>
          </a:xfrm>
          <a:prstGeom prst="rect">
            <a:avLst/>
          </a:prstGeom>
          <a:noFill/>
        </p:spPr>
        <p:txBody>
          <a:bodyPr wrap="none" rtlCol="0">
            <a:spAutoFit/>
          </a:bodyPr>
          <a:lstStyle/>
          <a:p>
            <a:pPr algn="r"/>
            <a:r>
              <a:rPr lang="en-US" sz="2400" dirty="0">
                <a:solidFill>
                  <a:srgbClr val="4B0096"/>
                </a:solidFill>
              </a:rPr>
              <a:t>Elapsed</a:t>
            </a:r>
          </a:p>
          <a:p>
            <a:pPr algn="r"/>
            <a:r>
              <a:rPr lang="en-US" sz="2400" dirty="0">
                <a:solidFill>
                  <a:srgbClr val="4B0096"/>
                </a:solidFill>
              </a:rPr>
              <a:t>Duration</a:t>
            </a:r>
          </a:p>
        </p:txBody>
      </p:sp>
      <p:cxnSp>
        <p:nvCxnSpPr>
          <p:cNvPr id="60" name="Straight Connector 59">
            <a:extLst>
              <a:ext uri="{FF2B5EF4-FFF2-40B4-BE49-F238E27FC236}">
                <a16:creationId xmlns:a16="http://schemas.microsoft.com/office/drawing/2014/main" id="{3CA5CB70-331A-4551-8F77-54FAF2B4A3F5}"/>
              </a:ext>
            </a:extLst>
          </p:cNvPr>
          <p:cNvCxnSpPr>
            <a:cxnSpLocks/>
          </p:cNvCxnSpPr>
          <p:nvPr/>
        </p:nvCxnSpPr>
        <p:spPr>
          <a:xfrm flipV="1">
            <a:off x="8801320" y="1790048"/>
            <a:ext cx="3470087" cy="3470092"/>
          </a:xfrm>
          <a:prstGeom prst="line">
            <a:avLst/>
          </a:prstGeom>
          <a:ln w="41275">
            <a:solidFill>
              <a:srgbClr val="4B0196"/>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6D5FFFE-CF46-4E9A-A5B7-9A6E772A4A19}"/>
              </a:ext>
            </a:extLst>
          </p:cNvPr>
          <p:cNvCxnSpPr>
            <a:cxnSpLocks/>
          </p:cNvCxnSpPr>
          <p:nvPr/>
        </p:nvCxnSpPr>
        <p:spPr>
          <a:xfrm flipV="1">
            <a:off x="6739669" y="3788012"/>
            <a:ext cx="2086831" cy="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892EF72-9679-42C6-A30E-5FD47D6960F5}"/>
              </a:ext>
            </a:extLst>
          </p:cNvPr>
          <p:cNvCxnSpPr>
            <a:cxnSpLocks/>
          </p:cNvCxnSpPr>
          <p:nvPr/>
        </p:nvCxnSpPr>
        <p:spPr>
          <a:xfrm>
            <a:off x="8837763" y="2528135"/>
            <a:ext cx="344789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36D17E-A44A-4E38-9C04-863181D9F994}"/>
              </a:ext>
            </a:extLst>
          </p:cNvPr>
          <p:cNvCxnSpPr>
            <a:cxnSpLocks/>
          </p:cNvCxnSpPr>
          <p:nvPr/>
        </p:nvCxnSpPr>
        <p:spPr>
          <a:xfrm>
            <a:off x="6721475" y="5260139"/>
            <a:ext cx="5564185" cy="0"/>
          </a:xfrm>
          <a:prstGeom prst="straightConnector1">
            <a:avLst/>
          </a:prstGeom>
          <a:ln w="508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FE03E5B6-EE91-4B66-8E2B-DC30BDF4E99A}"/>
              </a:ext>
            </a:extLst>
          </p:cNvPr>
          <p:cNvSpPr txBox="1"/>
          <p:nvPr/>
        </p:nvSpPr>
        <p:spPr>
          <a:xfrm>
            <a:off x="9888220" y="5346579"/>
            <a:ext cx="2122889" cy="461665"/>
          </a:xfrm>
          <a:prstGeom prst="rect">
            <a:avLst/>
          </a:prstGeom>
          <a:noFill/>
        </p:spPr>
        <p:txBody>
          <a:bodyPr wrap="none" rtlCol="0">
            <a:spAutoFit/>
          </a:bodyPr>
          <a:lstStyle/>
          <a:p>
            <a:r>
              <a:rPr lang="en-US" sz="2400" dirty="0"/>
              <a:t>Simulated Time</a:t>
            </a:r>
          </a:p>
        </p:txBody>
      </p:sp>
      <p:sp>
        <p:nvSpPr>
          <p:cNvPr id="17" name="TextBox 16">
            <a:extLst>
              <a:ext uri="{FF2B5EF4-FFF2-40B4-BE49-F238E27FC236}">
                <a16:creationId xmlns:a16="http://schemas.microsoft.com/office/drawing/2014/main" id="{CEDE4CBD-841C-4252-BEF5-AA0A1CC221E7}"/>
              </a:ext>
            </a:extLst>
          </p:cNvPr>
          <p:cNvSpPr txBox="1"/>
          <p:nvPr/>
        </p:nvSpPr>
        <p:spPr>
          <a:xfrm>
            <a:off x="164290" y="1593850"/>
            <a:ext cx="3424142" cy="1077218"/>
          </a:xfrm>
          <a:prstGeom prst="rect">
            <a:avLst/>
          </a:prstGeom>
          <a:noFill/>
        </p:spPr>
        <p:txBody>
          <a:bodyPr wrap="none" rtlCol="0">
            <a:spAutoFit/>
          </a:bodyPr>
          <a:lstStyle/>
          <a:p>
            <a:r>
              <a:rPr lang="en-US" sz="3200" dirty="0"/>
              <a:t>Internally Triggered</a:t>
            </a:r>
          </a:p>
          <a:p>
            <a:r>
              <a:rPr lang="en-US" sz="3200" dirty="0"/>
              <a:t>State Transition:</a:t>
            </a:r>
          </a:p>
        </p:txBody>
      </p:sp>
      <p:sp>
        <p:nvSpPr>
          <p:cNvPr id="18" name="TextBox 17">
            <a:extLst>
              <a:ext uri="{FF2B5EF4-FFF2-40B4-BE49-F238E27FC236}">
                <a16:creationId xmlns:a16="http://schemas.microsoft.com/office/drawing/2014/main" id="{47A8D960-BB75-4D42-BE64-77443594A795}"/>
              </a:ext>
            </a:extLst>
          </p:cNvPr>
          <p:cNvSpPr txBox="1"/>
          <p:nvPr/>
        </p:nvSpPr>
        <p:spPr>
          <a:xfrm>
            <a:off x="971260" y="2756327"/>
            <a:ext cx="2320443"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 = </a:t>
            </a:r>
            <a:r>
              <a:rPr lang="en-US" sz="4800" i="1" dirty="0">
                <a:solidFill>
                  <a:schemeClr val="accent6">
                    <a:lumMod val="75000"/>
                  </a:schemeClr>
                </a:solidFill>
                <a:latin typeface="Cambria" panose="02040503050406030204" pitchFamily="18" charset="0"/>
                <a:cs typeface="Times New Roman" panose="02020603050405020304" pitchFamily="18" charset="0"/>
              </a:rPr>
              <a:t>ta</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5100EA33-429F-45E5-BE46-F84283B6C967}"/>
              </a:ext>
            </a:extLst>
          </p:cNvPr>
          <p:cNvCxnSpPr>
            <a:cxnSpLocks/>
            <a:stCxn id="18" idx="3"/>
          </p:cNvCxnSpPr>
          <p:nvPr/>
        </p:nvCxnSpPr>
        <p:spPr>
          <a:xfrm>
            <a:off x="3291703" y="3171826"/>
            <a:ext cx="5433197" cy="11111"/>
          </a:xfrm>
          <a:prstGeom prst="straightConnector1">
            <a:avLst/>
          </a:prstGeom>
          <a:ln w="41275">
            <a:solidFill>
              <a:schemeClr val="accent5">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032711"/>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2C3F1AD-CB34-4911-A531-2498CCBA3274}"/>
              </a:ext>
            </a:extLst>
          </p:cNvPr>
          <p:cNvSpPr/>
          <p:nvPr/>
        </p:nvSpPr>
        <p:spPr>
          <a:xfrm>
            <a:off x="8818896" y="1596187"/>
            <a:ext cx="3459160"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A88082D6-C088-4BE7-B58A-71E34276D653}"/>
              </a:ext>
            </a:extLst>
          </p:cNvPr>
          <p:cNvCxnSpPr>
            <a:cxnSpLocks/>
          </p:cNvCxnSpPr>
          <p:nvPr/>
        </p:nvCxnSpPr>
        <p:spPr>
          <a:xfrm flipV="1">
            <a:off x="6741947" y="3175000"/>
            <a:ext cx="2085138" cy="2085140"/>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59</a:t>
            </a:fld>
            <a:endParaRPr lang="en-US"/>
          </a:p>
        </p:txBody>
      </p: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67419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91C64D7-30EB-4BF6-B76A-617EEAAD1915}"/>
              </a:ext>
            </a:extLst>
          </p:cNvPr>
          <p:cNvGrpSpPr/>
          <p:nvPr/>
        </p:nvGrpSpPr>
        <p:grpSpPr>
          <a:xfrm flipV="1">
            <a:off x="8802184" y="2518270"/>
            <a:ext cx="48632" cy="1260139"/>
            <a:chOff x="3031958" y="1419726"/>
            <a:chExt cx="3080084" cy="2261937"/>
          </a:xfrm>
        </p:grpSpPr>
        <p:sp>
          <p:nvSpPr>
            <p:cNvPr id="37" name="Arc 36">
              <a:extLst>
                <a:ext uri="{FF2B5EF4-FFF2-40B4-BE49-F238E27FC236}">
                  <a16:creationId xmlns:a16="http://schemas.microsoft.com/office/drawing/2014/main" id="{33F3694E-C0D6-49EC-9632-AD88E64E0A11}"/>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FA12194D-B7CD-4AB9-9D40-A14A76EE5FD7}"/>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5" name="TextBox 34">
            <a:extLst>
              <a:ext uri="{FF2B5EF4-FFF2-40B4-BE49-F238E27FC236}">
                <a16:creationId xmlns:a16="http://schemas.microsoft.com/office/drawing/2014/main" id="{69742FD7-338A-426D-9E9E-EED26F2FCA4B}"/>
              </a:ext>
            </a:extLst>
          </p:cNvPr>
          <p:cNvSpPr txBox="1"/>
          <p:nvPr/>
        </p:nvSpPr>
        <p:spPr>
          <a:xfrm>
            <a:off x="5899199" y="1806573"/>
            <a:ext cx="822276" cy="461665"/>
          </a:xfrm>
          <a:prstGeom prst="rect">
            <a:avLst/>
          </a:prstGeom>
          <a:noFill/>
        </p:spPr>
        <p:txBody>
          <a:bodyPr wrap="none" rtlCol="0">
            <a:spAutoFit/>
          </a:bodyPr>
          <a:lstStyle/>
          <a:p>
            <a:r>
              <a:rPr lang="en-US" sz="2400" dirty="0"/>
              <a:t>State</a:t>
            </a:r>
          </a:p>
        </p:txBody>
      </p:sp>
      <p:sp>
        <p:nvSpPr>
          <p:cNvPr id="59" name="TextBox 58">
            <a:extLst>
              <a:ext uri="{FF2B5EF4-FFF2-40B4-BE49-F238E27FC236}">
                <a16:creationId xmlns:a16="http://schemas.microsoft.com/office/drawing/2014/main" id="{36209E94-79F4-40F7-A81F-9304B7F965C2}"/>
              </a:ext>
            </a:extLst>
          </p:cNvPr>
          <p:cNvSpPr txBox="1"/>
          <p:nvPr/>
        </p:nvSpPr>
        <p:spPr>
          <a:xfrm>
            <a:off x="5436563" y="4123815"/>
            <a:ext cx="1278363" cy="830997"/>
          </a:xfrm>
          <a:prstGeom prst="rect">
            <a:avLst/>
          </a:prstGeom>
          <a:noFill/>
        </p:spPr>
        <p:txBody>
          <a:bodyPr wrap="none" rtlCol="0">
            <a:spAutoFit/>
          </a:bodyPr>
          <a:lstStyle/>
          <a:p>
            <a:pPr algn="r"/>
            <a:r>
              <a:rPr lang="en-US" sz="2400" dirty="0">
                <a:solidFill>
                  <a:srgbClr val="4B0096"/>
                </a:solidFill>
              </a:rPr>
              <a:t>Elapsed</a:t>
            </a:r>
          </a:p>
          <a:p>
            <a:pPr algn="r"/>
            <a:r>
              <a:rPr lang="en-US" sz="2400" dirty="0">
                <a:solidFill>
                  <a:srgbClr val="4B0096"/>
                </a:solidFill>
              </a:rPr>
              <a:t>Duration</a:t>
            </a:r>
          </a:p>
        </p:txBody>
      </p:sp>
      <p:cxnSp>
        <p:nvCxnSpPr>
          <p:cNvPr id="60" name="Straight Connector 59">
            <a:extLst>
              <a:ext uri="{FF2B5EF4-FFF2-40B4-BE49-F238E27FC236}">
                <a16:creationId xmlns:a16="http://schemas.microsoft.com/office/drawing/2014/main" id="{3CA5CB70-331A-4551-8F77-54FAF2B4A3F5}"/>
              </a:ext>
            </a:extLst>
          </p:cNvPr>
          <p:cNvCxnSpPr>
            <a:cxnSpLocks/>
          </p:cNvCxnSpPr>
          <p:nvPr/>
        </p:nvCxnSpPr>
        <p:spPr>
          <a:xfrm flipV="1">
            <a:off x="8801320" y="1790048"/>
            <a:ext cx="3470087" cy="3470092"/>
          </a:xfrm>
          <a:prstGeom prst="line">
            <a:avLst/>
          </a:prstGeom>
          <a:ln w="41275">
            <a:solidFill>
              <a:srgbClr val="4B0196"/>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6D5FFFE-CF46-4E9A-A5B7-9A6E772A4A19}"/>
              </a:ext>
            </a:extLst>
          </p:cNvPr>
          <p:cNvCxnSpPr>
            <a:cxnSpLocks/>
          </p:cNvCxnSpPr>
          <p:nvPr/>
        </p:nvCxnSpPr>
        <p:spPr>
          <a:xfrm flipV="1">
            <a:off x="6739669" y="3788012"/>
            <a:ext cx="2086831" cy="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892EF72-9679-42C6-A30E-5FD47D6960F5}"/>
              </a:ext>
            </a:extLst>
          </p:cNvPr>
          <p:cNvCxnSpPr>
            <a:cxnSpLocks/>
          </p:cNvCxnSpPr>
          <p:nvPr/>
        </p:nvCxnSpPr>
        <p:spPr>
          <a:xfrm>
            <a:off x="8837763" y="2528135"/>
            <a:ext cx="344789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36D17E-A44A-4E38-9C04-863181D9F994}"/>
              </a:ext>
            </a:extLst>
          </p:cNvPr>
          <p:cNvCxnSpPr>
            <a:cxnSpLocks/>
          </p:cNvCxnSpPr>
          <p:nvPr/>
        </p:nvCxnSpPr>
        <p:spPr>
          <a:xfrm>
            <a:off x="6721475" y="5260139"/>
            <a:ext cx="5564185" cy="0"/>
          </a:xfrm>
          <a:prstGeom prst="straightConnector1">
            <a:avLst/>
          </a:prstGeom>
          <a:ln w="508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FE03E5B6-EE91-4B66-8E2B-DC30BDF4E99A}"/>
              </a:ext>
            </a:extLst>
          </p:cNvPr>
          <p:cNvSpPr txBox="1"/>
          <p:nvPr/>
        </p:nvSpPr>
        <p:spPr>
          <a:xfrm>
            <a:off x="9888220" y="5346579"/>
            <a:ext cx="2122889" cy="461665"/>
          </a:xfrm>
          <a:prstGeom prst="rect">
            <a:avLst/>
          </a:prstGeom>
          <a:noFill/>
        </p:spPr>
        <p:txBody>
          <a:bodyPr wrap="none" rtlCol="0">
            <a:spAutoFit/>
          </a:bodyPr>
          <a:lstStyle/>
          <a:p>
            <a:r>
              <a:rPr lang="en-US" sz="2400" dirty="0"/>
              <a:t>Simulated Time</a:t>
            </a:r>
          </a:p>
        </p:txBody>
      </p:sp>
      <p:sp>
        <p:nvSpPr>
          <p:cNvPr id="17" name="TextBox 16">
            <a:extLst>
              <a:ext uri="{FF2B5EF4-FFF2-40B4-BE49-F238E27FC236}">
                <a16:creationId xmlns:a16="http://schemas.microsoft.com/office/drawing/2014/main" id="{CEDE4CBD-841C-4252-BEF5-AA0A1CC221E7}"/>
              </a:ext>
            </a:extLst>
          </p:cNvPr>
          <p:cNvSpPr txBox="1"/>
          <p:nvPr/>
        </p:nvSpPr>
        <p:spPr>
          <a:xfrm>
            <a:off x="164290" y="1593850"/>
            <a:ext cx="3424142" cy="1077218"/>
          </a:xfrm>
          <a:prstGeom prst="rect">
            <a:avLst/>
          </a:prstGeom>
          <a:noFill/>
        </p:spPr>
        <p:txBody>
          <a:bodyPr wrap="none" rtlCol="0">
            <a:spAutoFit/>
          </a:bodyPr>
          <a:lstStyle/>
          <a:p>
            <a:r>
              <a:rPr lang="en-US" sz="3200" dirty="0"/>
              <a:t>Internally Triggered</a:t>
            </a:r>
          </a:p>
          <a:p>
            <a:r>
              <a:rPr lang="en-US" sz="3200" dirty="0"/>
              <a:t>State Transition:</a:t>
            </a:r>
          </a:p>
        </p:txBody>
      </p:sp>
      <p:sp>
        <p:nvSpPr>
          <p:cNvPr id="18" name="TextBox 17">
            <a:extLst>
              <a:ext uri="{FF2B5EF4-FFF2-40B4-BE49-F238E27FC236}">
                <a16:creationId xmlns:a16="http://schemas.microsoft.com/office/drawing/2014/main" id="{47A8D960-BB75-4D42-BE64-77443594A795}"/>
              </a:ext>
            </a:extLst>
          </p:cNvPr>
          <p:cNvSpPr txBox="1"/>
          <p:nvPr/>
        </p:nvSpPr>
        <p:spPr>
          <a:xfrm>
            <a:off x="971260" y="2756327"/>
            <a:ext cx="2320443"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 = </a:t>
            </a:r>
            <a:r>
              <a:rPr lang="en-US" sz="4800" i="1" dirty="0">
                <a:solidFill>
                  <a:schemeClr val="accent6">
                    <a:lumMod val="75000"/>
                  </a:schemeClr>
                </a:solidFill>
                <a:latin typeface="Cambria" panose="02040503050406030204" pitchFamily="18" charset="0"/>
                <a:cs typeface="Times New Roman" panose="02020603050405020304" pitchFamily="18" charset="0"/>
              </a:rPr>
              <a:t>ta</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A3411CB4-5E02-4C88-841A-B5D1003C91A5}"/>
              </a:ext>
            </a:extLst>
          </p:cNvPr>
          <p:cNvSpPr txBox="1"/>
          <p:nvPr/>
        </p:nvSpPr>
        <p:spPr>
          <a:xfrm>
            <a:off x="186985" y="3788201"/>
            <a:ext cx="446468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a:t>
            </a:r>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 = </a:t>
            </a:r>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a:solidFill>
                  <a:schemeClr val="accent6">
                    <a:lumMod val="75000"/>
                  </a:schemeClr>
                </a:solidFill>
                <a:latin typeface="Cambria" panose="02040503050406030204" pitchFamily="18" charset="0"/>
                <a:cs typeface="Times New Roman" panose="02020603050405020304" pitchFamily="18" charset="0"/>
              </a:rPr>
              <a:t>int</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a:t>
            </a:r>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4AD9C26F-3CC5-40DB-8B68-911E924776C1}"/>
              </a:ext>
            </a:extLst>
          </p:cNvPr>
          <p:cNvCxnSpPr>
            <a:cxnSpLocks/>
          </p:cNvCxnSpPr>
          <p:nvPr/>
        </p:nvCxnSpPr>
        <p:spPr>
          <a:xfrm>
            <a:off x="3291703" y="3171826"/>
            <a:ext cx="5433197" cy="11111"/>
          </a:xfrm>
          <a:prstGeom prst="straightConnector1">
            <a:avLst/>
          </a:prstGeom>
          <a:ln w="41275">
            <a:solidFill>
              <a:schemeClr val="accent5">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564932"/>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DB89EA2A-7A26-4B7A-8016-DEB02C4F460D}"/>
              </a:ext>
            </a:extLst>
          </p:cNvPr>
          <p:cNvSpPr/>
          <p:nvPr/>
        </p:nvSpPr>
        <p:spPr>
          <a:xfrm>
            <a:off x="6043613" y="933449"/>
            <a:ext cx="1245393" cy="36671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970F769-69A5-4546-BB4F-AB1D148CDB96}"/>
              </a:ext>
            </a:extLst>
          </p:cNvPr>
          <p:cNvSpPr/>
          <p:nvPr/>
        </p:nvSpPr>
        <p:spPr>
          <a:xfrm>
            <a:off x="6256973" y="1497329"/>
            <a:ext cx="1245393" cy="36671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ECD2378-6007-4EF0-B3A4-784A5C4CBE17}"/>
              </a:ext>
            </a:extLst>
          </p:cNvPr>
          <p:cNvSpPr/>
          <p:nvPr/>
        </p:nvSpPr>
        <p:spPr>
          <a:xfrm>
            <a:off x="6461759" y="2030732"/>
            <a:ext cx="1245393" cy="36671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96A8963D-1D07-47D3-8E81-4D8E2AFFBF58}"/>
              </a:ext>
            </a:extLst>
          </p:cNvPr>
          <p:cNvSpPr/>
          <p:nvPr/>
        </p:nvSpPr>
        <p:spPr>
          <a:xfrm>
            <a:off x="6666309" y="2564135"/>
            <a:ext cx="1245393" cy="36671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3FE4DAB-457B-4141-B12E-247717A489CE}"/>
              </a:ext>
            </a:extLst>
          </p:cNvPr>
          <p:cNvSpPr/>
          <p:nvPr/>
        </p:nvSpPr>
        <p:spPr>
          <a:xfrm>
            <a:off x="6874906" y="3103508"/>
            <a:ext cx="1245393" cy="36671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Rectangle 79">
            <a:extLst>
              <a:ext uri="{FF2B5EF4-FFF2-40B4-BE49-F238E27FC236}">
                <a16:creationId xmlns:a16="http://schemas.microsoft.com/office/drawing/2014/main" id="{2D5A355E-4BC1-4207-9ED9-F286BBA887F2}"/>
              </a:ext>
            </a:extLst>
          </p:cNvPr>
          <p:cNvSpPr/>
          <p:nvPr/>
        </p:nvSpPr>
        <p:spPr>
          <a:xfrm>
            <a:off x="7084455" y="3642881"/>
            <a:ext cx="1245393" cy="36671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1" name="Rectangle 80">
            <a:extLst>
              <a:ext uri="{FF2B5EF4-FFF2-40B4-BE49-F238E27FC236}">
                <a16:creationId xmlns:a16="http://schemas.microsoft.com/office/drawing/2014/main" id="{F7551DAC-D95A-4095-9C43-CEDA1C3E5FA1}"/>
              </a:ext>
            </a:extLst>
          </p:cNvPr>
          <p:cNvSpPr/>
          <p:nvPr/>
        </p:nvSpPr>
        <p:spPr>
          <a:xfrm>
            <a:off x="7289005" y="4178030"/>
            <a:ext cx="1245393" cy="36671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2" name="Rectangle 81">
            <a:extLst>
              <a:ext uri="{FF2B5EF4-FFF2-40B4-BE49-F238E27FC236}">
                <a16:creationId xmlns:a16="http://schemas.microsoft.com/office/drawing/2014/main" id="{A95ABB50-7818-4629-A195-67E9F5338C65}"/>
              </a:ext>
            </a:extLst>
          </p:cNvPr>
          <p:cNvSpPr/>
          <p:nvPr/>
        </p:nvSpPr>
        <p:spPr>
          <a:xfrm>
            <a:off x="7497602" y="4713179"/>
            <a:ext cx="1245393" cy="36671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3" name="Rectangle 82">
            <a:extLst>
              <a:ext uri="{FF2B5EF4-FFF2-40B4-BE49-F238E27FC236}">
                <a16:creationId xmlns:a16="http://schemas.microsoft.com/office/drawing/2014/main" id="{CCB0EFBD-6644-44C2-A593-3229D506B51A}"/>
              </a:ext>
            </a:extLst>
          </p:cNvPr>
          <p:cNvSpPr/>
          <p:nvPr/>
        </p:nvSpPr>
        <p:spPr>
          <a:xfrm>
            <a:off x="7716911" y="5286052"/>
            <a:ext cx="1245393" cy="36671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 name="Slide Number Placeholder 3">
            <a:extLst>
              <a:ext uri="{FF2B5EF4-FFF2-40B4-BE49-F238E27FC236}">
                <a16:creationId xmlns:a16="http://schemas.microsoft.com/office/drawing/2014/main" id="{C8768573-B8E4-4D26-B060-F2AFEB045265}"/>
              </a:ext>
            </a:extLst>
          </p:cNvPr>
          <p:cNvSpPr>
            <a:spLocks noGrp="1"/>
          </p:cNvSpPr>
          <p:nvPr>
            <p:ph type="sldNum" sz="quarter" idx="12"/>
          </p:nvPr>
        </p:nvSpPr>
        <p:spPr/>
        <p:txBody>
          <a:bodyPr/>
          <a:lstStyle/>
          <a:p>
            <a:fld id="{EC043B50-7102-4718-A93F-080F90E5C0DD}" type="slidenum">
              <a:rPr lang="en-US" smtClean="0"/>
              <a:t>6</a:t>
            </a:fld>
            <a:endParaRPr lang="en-US"/>
          </a:p>
        </p:txBody>
      </p:sp>
      <p:pic>
        <p:nvPicPr>
          <p:cNvPr id="5" name="Picture 4">
            <a:extLst>
              <a:ext uri="{FF2B5EF4-FFF2-40B4-BE49-F238E27FC236}">
                <a16:creationId xmlns:a16="http://schemas.microsoft.com/office/drawing/2014/main" id="{A85B9FA6-22A2-4798-8B01-004119C10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990" y="296652"/>
            <a:ext cx="6256019" cy="6264695"/>
          </a:xfrm>
          <a:prstGeom prst="rect">
            <a:avLst/>
          </a:prstGeom>
        </p:spPr>
      </p:pic>
    </p:spTree>
    <p:extLst>
      <p:ext uri="{BB962C8B-B14F-4D97-AF65-F5344CB8AC3E}">
        <p14:creationId xmlns:p14="http://schemas.microsoft.com/office/powerpoint/2010/main" val="2803106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2C3F1AD-CB34-4911-A531-2498CCBA3274}"/>
              </a:ext>
            </a:extLst>
          </p:cNvPr>
          <p:cNvSpPr/>
          <p:nvPr/>
        </p:nvSpPr>
        <p:spPr>
          <a:xfrm>
            <a:off x="8818896" y="1596187"/>
            <a:ext cx="3459160"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A88082D6-C088-4BE7-B58A-71E34276D653}"/>
              </a:ext>
            </a:extLst>
          </p:cNvPr>
          <p:cNvCxnSpPr>
            <a:cxnSpLocks/>
          </p:cNvCxnSpPr>
          <p:nvPr/>
        </p:nvCxnSpPr>
        <p:spPr>
          <a:xfrm flipV="1">
            <a:off x="6741947" y="3175000"/>
            <a:ext cx="2085138" cy="2085140"/>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60</a:t>
            </a:fld>
            <a:endParaRPr lang="en-US"/>
          </a:p>
        </p:txBody>
      </p: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67419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91C64D7-30EB-4BF6-B76A-617EEAAD1915}"/>
              </a:ext>
            </a:extLst>
          </p:cNvPr>
          <p:cNvGrpSpPr/>
          <p:nvPr/>
        </p:nvGrpSpPr>
        <p:grpSpPr>
          <a:xfrm flipV="1">
            <a:off x="8802184" y="2518270"/>
            <a:ext cx="48632" cy="1260139"/>
            <a:chOff x="3031958" y="1419726"/>
            <a:chExt cx="3080084" cy="2261937"/>
          </a:xfrm>
        </p:grpSpPr>
        <p:sp>
          <p:nvSpPr>
            <p:cNvPr id="37" name="Arc 36">
              <a:extLst>
                <a:ext uri="{FF2B5EF4-FFF2-40B4-BE49-F238E27FC236}">
                  <a16:creationId xmlns:a16="http://schemas.microsoft.com/office/drawing/2014/main" id="{33F3694E-C0D6-49EC-9632-AD88E64E0A11}"/>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FA12194D-B7CD-4AB9-9D40-A14A76EE5FD7}"/>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5" name="TextBox 34">
            <a:extLst>
              <a:ext uri="{FF2B5EF4-FFF2-40B4-BE49-F238E27FC236}">
                <a16:creationId xmlns:a16="http://schemas.microsoft.com/office/drawing/2014/main" id="{69742FD7-338A-426D-9E9E-EED26F2FCA4B}"/>
              </a:ext>
            </a:extLst>
          </p:cNvPr>
          <p:cNvSpPr txBox="1"/>
          <p:nvPr/>
        </p:nvSpPr>
        <p:spPr>
          <a:xfrm>
            <a:off x="5899199" y="1806573"/>
            <a:ext cx="822276" cy="461665"/>
          </a:xfrm>
          <a:prstGeom prst="rect">
            <a:avLst/>
          </a:prstGeom>
          <a:noFill/>
        </p:spPr>
        <p:txBody>
          <a:bodyPr wrap="none" rtlCol="0">
            <a:spAutoFit/>
          </a:bodyPr>
          <a:lstStyle/>
          <a:p>
            <a:r>
              <a:rPr lang="en-US" sz="2400" dirty="0"/>
              <a:t>State</a:t>
            </a:r>
          </a:p>
        </p:txBody>
      </p:sp>
      <p:sp>
        <p:nvSpPr>
          <p:cNvPr id="59" name="TextBox 58">
            <a:extLst>
              <a:ext uri="{FF2B5EF4-FFF2-40B4-BE49-F238E27FC236}">
                <a16:creationId xmlns:a16="http://schemas.microsoft.com/office/drawing/2014/main" id="{36209E94-79F4-40F7-A81F-9304B7F965C2}"/>
              </a:ext>
            </a:extLst>
          </p:cNvPr>
          <p:cNvSpPr txBox="1"/>
          <p:nvPr/>
        </p:nvSpPr>
        <p:spPr>
          <a:xfrm>
            <a:off x="5436563" y="4123815"/>
            <a:ext cx="1278363" cy="830997"/>
          </a:xfrm>
          <a:prstGeom prst="rect">
            <a:avLst/>
          </a:prstGeom>
          <a:noFill/>
        </p:spPr>
        <p:txBody>
          <a:bodyPr wrap="none" rtlCol="0">
            <a:spAutoFit/>
          </a:bodyPr>
          <a:lstStyle/>
          <a:p>
            <a:pPr algn="r"/>
            <a:r>
              <a:rPr lang="en-US" sz="2400" dirty="0">
                <a:solidFill>
                  <a:srgbClr val="4B0096"/>
                </a:solidFill>
              </a:rPr>
              <a:t>Elapsed</a:t>
            </a:r>
          </a:p>
          <a:p>
            <a:pPr algn="r"/>
            <a:r>
              <a:rPr lang="en-US" sz="2400" dirty="0">
                <a:solidFill>
                  <a:srgbClr val="4B0096"/>
                </a:solidFill>
              </a:rPr>
              <a:t>Duration</a:t>
            </a:r>
          </a:p>
        </p:txBody>
      </p:sp>
      <p:cxnSp>
        <p:nvCxnSpPr>
          <p:cNvPr id="60" name="Straight Connector 59">
            <a:extLst>
              <a:ext uri="{FF2B5EF4-FFF2-40B4-BE49-F238E27FC236}">
                <a16:creationId xmlns:a16="http://schemas.microsoft.com/office/drawing/2014/main" id="{3CA5CB70-331A-4551-8F77-54FAF2B4A3F5}"/>
              </a:ext>
            </a:extLst>
          </p:cNvPr>
          <p:cNvCxnSpPr>
            <a:cxnSpLocks/>
          </p:cNvCxnSpPr>
          <p:nvPr/>
        </p:nvCxnSpPr>
        <p:spPr>
          <a:xfrm flipV="1">
            <a:off x="8801320" y="1790048"/>
            <a:ext cx="3470087" cy="3470092"/>
          </a:xfrm>
          <a:prstGeom prst="line">
            <a:avLst/>
          </a:prstGeom>
          <a:ln w="41275">
            <a:solidFill>
              <a:srgbClr val="4B0196"/>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6D5FFFE-CF46-4E9A-A5B7-9A6E772A4A19}"/>
              </a:ext>
            </a:extLst>
          </p:cNvPr>
          <p:cNvCxnSpPr>
            <a:cxnSpLocks/>
          </p:cNvCxnSpPr>
          <p:nvPr/>
        </p:nvCxnSpPr>
        <p:spPr>
          <a:xfrm flipV="1">
            <a:off x="6739669" y="3788012"/>
            <a:ext cx="2086831" cy="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892EF72-9679-42C6-A30E-5FD47D6960F5}"/>
              </a:ext>
            </a:extLst>
          </p:cNvPr>
          <p:cNvCxnSpPr>
            <a:cxnSpLocks/>
          </p:cNvCxnSpPr>
          <p:nvPr/>
        </p:nvCxnSpPr>
        <p:spPr>
          <a:xfrm>
            <a:off x="8837763" y="2528135"/>
            <a:ext cx="344789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36D17E-A44A-4E38-9C04-863181D9F994}"/>
              </a:ext>
            </a:extLst>
          </p:cNvPr>
          <p:cNvCxnSpPr>
            <a:cxnSpLocks/>
          </p:cNvCxnSpPr>
          <p:nvPr/>
        </p:nvCxnSpPr>
        <p:spPr>
          <a:xfrm>
            <a:off x="6721475" y="5260139"/>
            <a:ext cx="5564185" cy="0"/>
          </a:xfrm>
          <a:prstGeom prst="straightConnector1">
            <a:avLst/>
          </a:prstGeom>
          <a:ln w="508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FE03E5B6-EE91-4B66-8E2B-DC30BDF4E99A}"/>
              </a:ext>
            </a:extLst>
          </p:cNvPr>
          <p:cNvSpPr txBox="1"/>
          <p:nvPr/>
        </p:nvSpPr>
        <p:spPr>
          <a:xfrm>
            <a:off x="9888220" y="5346579"/>
            <a:ext cx="2122889" cy="461665"/>
          </a:xfrm>
          <a:prstGeom prst="rect">
            <a:avLst/>
          </a:prstGeom>
          <a:noFill/>
        </p:spPr>
        <p:txBody>
          <a:bodyPr wrap="none" rtlCol="0">
            <a:spAutoFit/>
          </a:bodyPr>
          <a:lstStyle/>
          <a:p>
            <a:r>
              <a:rPr lang="en-US" sz="2400" dirty="0"/>
              <a:t>Simulated Time</a:t>
            </a:r>
          </a:p>
        </p:txBody>
      </p:sp>
      <p:sp>
        <p:nvSpPr>
          <p:cNvPr id="17" name="TextBox 16">
            <a:extLst>
              <a:ext uri="{FF2B5EF4-FFF2-40B4-BE49-F238E27FC236}">
                <a16:creationId xmlns:a16="http://schemas.microsoft.com/office/drawing/2014/main" id="{CEDE4CBD-841C-4252-BEF5-AA0A1CC221E7}"/>
              </a:ext>
            </a:extLst>
          </p:cNvPr>
          <p:cNvSpPr txBox="1"/>
          <p:nvPr/>
        </p:nvSpPr>
        <p:spPr>
          <a:xfrm>
            <a:off x="164290" y="1593850"/>
            <a:ext cx="3424142" cy="1077218"/>
          </a:xfrm>
          <a:prstGeom prst="rect">
            <a:avLst/>
          </a:prstGeom>
          <a:noFill/>
        </p:spPr>
        <p:txBody>
          <a:bodyPr wrap="none" rtlCol="0">
            <a:spAutoFit/>
          </a:bodyPr>
          <a:lstStyle/>
          <a:p>
            <a:r>
              <a:rPr lang="en-US" sz="3200" dirty="0"/>
              <a:t>Internally Triggered</a:t>
            </a:r>
          </a:p>
          <a:p>
            <a:r>
              <a:rPr lang="en-US" sz="3200" dirty="0"/>
              <a:t>State Transition:</a:t>
            </a:r>
          </a:p>
        </p:txBody>
      </p:sp>
      <p:sp>
        <p:nvSpPr>
          <p:cNvPr id="18" name="TextBox 17">
            <a:extLst>
              <a:ext uri="{FF2B5EF4-FFF2-40B4-BE49-F238E27FC236}">
                <a16:creationId xmlns:a16="http://schemas.microsoft.com/office/drawing/2014/main" id="{47A8D960-BB75-4D42-BE64-77443594A795}"/>
              </a:ext>
            </a:extLst>
          </p:cNvPr>
          <p:cNvSpPr txBox="1"/>
          <p:nvPr/>
        </p:nvSpPr>
        <p:spPr>
          <a:xfrm>
            <a:off x="971260" y="2756327"/>
            <a:ext cx="2320443"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 = </a:t>
            </a:r>
            <a:r>
              <a:rPr lang="en-US" sz="4800" i="1" dirty="0">
                <a:solidFill>
                  <a:schemeClr val="accent6">
                    <a:lumMod val="75000"/>
                  </a:schemeClr>
                </a:solidFill>
                <a:latin typeface="Cambria" panose="02040503050406030204" pitchFamily="18" charset="0"/>
                <a:cs typeface="Times New Roman" panose="02020603050405020304" pitchFamily="18" charset="0"/>
              </a:rPr>
              <a:t>ta</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A3411CB4-5E02-4C88-841A-B5D1003C91A5}"/>
              </a:ext>
            </a:extLst>
          </p:cNvPr>
          <p:cNvSpPr txBox="1"/>
          <p:nvPr/>
        </p:nvSpPr>
        <p:spPr>
          <a:xfrm>
            <a:off x="186985" y="3788201"/>
            <a:ext cx="446468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a:t>
            </a:r>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 = </a:t>
            </a:r>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a:solidFill>
                  <a:schemeClr val="accent6">
                    <a:lumMod val="75000"/>
                  </a:schemeClr>
                </a:solidFill>
                <a:latin typeface="Cambria" panose="02040503050406030204" pitchFamily="18" charset="0"/>
                <a:cs typeface="Times New Roman" panose="02020603050405020304" pitchFamily="18" charset="0"/>
              </a:rPr>
              <a:t>int</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a:t>
            </a:r>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4AD9C26F-3CC5-40DB-8B68-911E924776C1}"/>
              </a:ext>
            </a:extLst>
          </p:cNvPr>
          <p:cNvCxnSpPr>
            <a:cxnSpLocks/>
          </p:cNvCxnSpPr>
          <p:nvPr/>
        </p:nvCxnSpPr>
        <p:spPr>
          <a:xfrm>
            <a:off x="3291703" y="3171826"/>
            <a:ext cx="5433197" cy="11111"/>
          </a:xfrm>
          <a:prstGeom prst="straightConnector1">
            <a:avLst/>
          </a:prstGeom>
          <a:ln w="41275">
            <a:solidFill>
              <a:schemeClr val="accent5">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Left Brace 21">
            <a:extLst>
              <a:ext uri="{FF2B5EF4-FFF2-40B4-BE49-F238E27FC236}">
                <a16:creationId xmlns:a16="http://schemas.microsoft.com/office/drawing/2014/main" id="{A8DF3F14-E3E7-4D12-8E27-B930FE22A0D9}"/>
              </a:ext>
            </a:extLst>
          </p:cNvPr>
          <p:cNvSpPr/>
          <p:nvPr/>
        </p:nvSpPr>
        <p:spPr>
          <a:xfrm rot="16200000">
            <a:off x="3304395" y="4424072"/>
            <a:ext cx="503473" cy="1031638"/>
          </a:xfrm>
          <a:prstGeom prst="lef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FDE011E0-22E9-47AD-92E0-359A3F3096C5}"/>
              </a:ext>
            </a:extLst>
          </p:cNvPr>
          <p:cNvSpPr txBox="1"/>
          <p:nvPr/>
        </p:nvSpPr>
        <p:spPr>
          <a:xfrm>
            <a:off x="3033797" y="5202090"/>
            <a:ext cx="1059907" cy="1077218"/>
          </a:xfrm>
          <a:prstGeom prst="rect">
            <a:avLst/>
          </a:prstGeom>
          <a:noFill/>
        </p:spPr>
        <p:txBody>
          <a:bodyPr wrap="none" rtlCol="0">
            <a:spAutoFit/>
          </a:bodyPr>
          <a:lstStyle/>
          <a:p>
            <a:pPr algn="ctr"/>
            <a:r>
              <a:rPr lang="en-US" sz="3200" b="1" dirty="0"/>
              <a:t>T</a:t>
            </a:r>
            <a:r>
              <a:rPr lang="en-US" sz="3200" b="1" dirty="0">
                <a:solidFill>
                  <a:srgbClr val="4B0096"/>
                </a:solidFill>
              </a:rPr>
              <a:t>o</a:t>
            </a:r>
            <a:r>
              <a:rPr lang="en-US" sz="3200" b="1" dirty="0"/>
              <a:t>t</a:t>
            </a:r>
            <a:r>
              <a:rPr lang="en-US" sz="3200" b="1" dirty="0">
                <a:solidFill>
                  <a:srgbClr val="4B0096"/>
                </a:solidFill>
              </a:rPr>
              <a:t>a</a:t>
            </a:r>
            <a:r>
              <a:rPr lang="en-US" sz="3200" b="1" dirty="0"/>
              <a:t>l</a:t>
            </a:r>
          </a:p>
          <a:p>
            <a:pPr algn="ctr"/>
            <a:r>
              <a:rPr lang="en-US" sz="3200" b="1" dirty="0">
                <a:solidFill>
                  <a:srgbClr val="4B0096"/>
                </a:solidFill>
              </a:rPr>
              <a:t>S</a:t>
            </a:r>
            <a:r>
              <a:rPr lang="en-US" sz="3200" b="1" dirty="0"/>
              <a:t>t</a:t>
            </a:r>
            <a:r>
              <a:rPr lang="en-US" sz="3200" b="1" dirty="0">
                <a:solidFill>
                  <a:srgbClr val="4B0096"/>
                </a:solidFill>
              </a:rPr>
              <a:t>a</a:t>
            </a:r>
            <a:r>
              <a:rPr lang="en-US" sz="3200" b="1" dirty="0"/>
              <a:t>t</a:t>
            </a:r>
            <a:r>
              <a:rPr lang="en-US" sz="3200" b="1" dirty="0">
                <a:solidFill>
                  <a:srgbClr val="4B0096"/>
                </a:solidFill>
              </a:rPr>
              <a:t>e</a:t>
            </a:r>
          </a:p>
        </p:txBody>
      </p:sp>
      <p:sp>
        <p:nvSpPr>
          <p:cNvPr id="24" name="Left Brace 23">
            <a:extLst>
              <a:ext uri="{FF2B5EF4-FFF2-40B4-BE49-F238E27FC236}">
                <a16:creationId xmlns:a16="http://schemas.microsoft.com/office/drawing/2014/main" id="{7DDFDF69-05A3-474F-ADFC-C1FBF67A9E02}"/>
              </a:ext>
            </a:extLst>
          </p:cNvPr>
          <p:cNvSpPr/>
          <p:nvPr/>
        </p:nvSpPr>
        <p:spPr>
          <a:xfrm rot="16200000">
            <a:off x="531560" y="4424099"/>
            <a:ext cx="503473" cy="1031638"/>
          </a:xfrm>
          <a:prstGeom prst="lef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D61190BB-C5F1-4787-9FF5-2F300753096B}"/>
              </a:ext>
            </a:extLst>
          </p:cNvPr>
          <p:cNvSpPr txBox="1"/>
          <p:nvPr/>
        </p:nvSpPr>
        <p:spPr>
          <a:xfrm>
            <a:off x="254323" y="5140793"/>
            <a:ext cx="1059906" cy="1569660"/>
          </a:xfrm>
          <a:prstGeom prst="rect">
            <a:avLst/>
          </a:prstGeom>
          <a:noFill/>
        </p:spPr>
        <p:txBody>
          <a:bodyPr wrap="none" rtlCol="0">
            <a:spAutoFit/>
          </a:bodyPr>
          <a:lstStyle/>
          <a:p>
            <a:pPr algn="ctr"/>
            <a:r>
              <a:rPr lang="en-US" sz="3200" b="1" dirty="0">
                <a:solidFill>
                  <a:srgbClr val="4B0096"/>
                </a:solidFill>
              </a:rPr>
              <a:t>N</a:t>
            </a:r>
            <a:r>
              <a:rPr lang="en-US" sz="3200" b="1" dirty="0"/>
              <a:t>e</a:t>
            </a:r>
            <a:r>
              <a:rPr lang="en-US" sz="3200" b="1" dirty="0">
                <a:solidFill>
                  <a:srgbClr val="4B0096"/>
                </a:solidFill>
              </a:rPr>
              <a:t>w</a:t>
            </a:r>
          </a:p>
          <a:p>
            <a:pPr algn="ctr"/>
            <a:r>
              <a:rPr lang="en-US" sz="3200" b="1" dirty="0"/>
              <a:t>T</a:t>
            </a:r>
            <a:r>
              <a:rPr lang="en-US" sz="3200" b="1" dirty="0">
                <a:solidFill>
                  <a:srgbClr val="4B0096"/>
                </a:solidFill>
              </a:rPr>
              <a:t>o</a:t>
            </a:r>
            <a:r>
              <a:rPr lang="en-US" sz="3200" b="1" dirty="0"/>
              <a:t>t</a:t>
            </a:r>
            <a:r>
              <a:rPr lang="en-US" sz="3200" b="1" dirty="0">
                <a:solidFill>
                  <a:srgbClr val="4B0096"/>
                </a:solidFill>
              </a:rPr>
              <a:t>a</a:t>
            </a:r>
            <a:r>
              <a:rPr lang="en-US" sz="3200" b="1" dirty="0"/>
              <a:t>l</a:t>
            </a:r>
          </a:p>
          <a:p>
            <a:pPr algn="ctr"/>
            <a:r>
              <a:rPr lang="en-US" sz="3200" b="1" dirty="0">
                <a:solidFill>
                  <a:srgbClr val="4B0096"/>
                </a:solidFill>
              </a:rPr>
              <a:t>S</a:t>
            </a:r>
            <a:r>
              <a:rPr lang="en-US" sz="3200" b="1" dirty="0"/>
              <a:t>t</a:t>
            </a:r>
            <a:r>
              <a:rPr lang="en-US" sz="3200" b="1" dirty="0">
                <a:solidFill>
                  <a:srgbClr val="4B0096"/>
                </a:solidFill>
              </a:rPr>
              <a:t>a</a:t>
            </a:r>
            <a:r>
              <a:rPr lang="en-US" sz="3200" b="1" dirty="0"/>
              <a:t>t</a:t>
            </a:r>
            <a:r>
              <a:rPr lang="en-US" sz="3200" b="1" dirty="0">
                <a:solidFill>
                  <a:srgbClr val="4B0096"/>
                </a:solidFill>
              </a:rPr>
              <a:t>e</a:t>
            </a:r>
          </a:p>
        </p:txBody>
      </p:sp>
    </p:spTree>
    <p:extLst>
      <p:ext uri="{BB962C8B-B14F-4D97-AF65-F5344CB8AC3E}">
        <p14:creationId xmlns:p14="http://schemas.microsoft.com/office/powerpoint/2010/main" val="3125161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2C3F1AD-CB34-4911-A531-2498CCBA3274}"/>
              </a:ext>
            </a:extLst>
          </p:cNvPr>
          <p:cNvSpPr/>
          <p:nvPr/>
        </p:nvSpPr>
        <p:spPr>
          <a:xfrm>
            <a:off x="8818896" y="1596187"/>
            <a:ext cx="3459160"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A88082D6-C088-4BE7-B58A-71E34276D653}"/>
              </a:ext>
            </a:extLst>
          </p:cNvPr>
          <p:cNvCxnSpPr>
            <a:cxnSpLocks/>
          </p:cNvCxnSpPr>
          <p:nvPr/>
        </p:nvCxnSpPr>
        <p:spPr>
          <a:xfrm flipV="1">
            <a:off x="6741947" y="3175000"/>
            <a:ext cx="2085138" cy="2085140"/>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61</a:t>
            </a:fld>
            <a:endParaRPr lang="en-US"/>
          </a:p>
        </p:txBody>
      </p: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67419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91C64D7-30EB-4BF6-B76A-617EEAAD1915}"/>
              </a:ext>
            </a:extLst>
          </p:cNvPr>
          <p:cNvGrpSpPr/>
          <p:nvPr/>
        </p:nvGrpSpPr>
        <p:grpSpPr>
          <a:xfrm flipV="1">
            <a:off x="8802184" y="2518270"/>
            <a:ext cx="48632" cy="1260139"/>
            <a:chOff x="3031958" y="1419726"/>
            <a:chExt cx="3080084" cy="2261937"/>
          </a:xfrm>
        </p:grpSpPr>
        <p:sp>
          <p:nvSpPr>
            <p:cNvPr id="37" name="Arc 36">
              <a:extLst>
                <a:ext uri="{FF2B5EF4-FFF2-40B4-BE49-F238E27FC236}">
                  <a16:creationId xmlns:a16="http://schemas.microsoft.com/office/drawing/2014/main" id="{33F3694E-C0D6-49EC-9632-AD88E64E0A11}"/>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FA12194D-B7CD-4AB9-9D40-A14A76EE5FD7}"/>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5" name="TextBox 34">
            <a:extLst>
              <a:ext uri="{FF2B5EF4-FFF2-40B4-BE49-F238E27FC236}">
                <a16:creationId xmlns:a16="http://schemas.microsoft.com/office/drawing/2014/main" id="{69742FD7-338A-426D-9E9E-EED26F2FCA4B}"/>
              </a:ext>
            </a:extLst>
          </p:cNvPr>
          <p:cNvSpPr txBox="1"/>
          <p:nvPr/>
        </p:nvSpPr>
        <p:spPr>
          <a:xfrm>
            <a:off x="5899199" y="1806573"/>
            <a:ext cx="822276" cy="461665"/>
          </a:xfrm>
          <a:prstGeom prst="rect">
            <a:avLst/>
          </a:prstGeom>
          <a:noFill/>
        </p:spPr>
        <p:txBody>
          <a:bodyPr wrap="none" rtlCol="0">
            <a:spAutoFit/>
          </a:bodyPr>
          <a:lstStyle/>
          <a:p>
            <a:r>
              <a:rPr lang="en-US" sz="2400" dirty="0"/>
              <a:t>State</a:t>
            </a:r>
          </a:p>
        </p:txBody>
      </p:sp>
      <p:sp>
        <p:nvSpPr>
          <p:cNvPr id="59" name="TextBox 58">
            <a:extLst>
              <a:ext uri="{FF2B5EF4-FFF2-40B4-BE49-F238E27FC236}">
                <a16:creationId xmlns:a16="http://schemas.microsoft.com/office/drawing/2014/main" id="{36209E94-79F4-40F7-A81F-9304B7F965C2}"/>
              </a:ext>
            </a:extLst>
          </p:cNvPr>
          <p:cNvSpPr txBox="1"/>
          <p:nvPr/>
        </p:nvSpPr>
        <p:spPr>
          <a:xfrm>
            <a:off x="5436563" y="4123815"/>
            <a:ext cx="1278363" cy="830997"/>
          </a:xfrm>
          <a:prstGeom prst="rect">
            <a:avLst/>
          </a:prstGeom>
          <a:noFill/>
        </p:spPr>
        <p:txBody>
          <a:bodyPr wrap="none" rtlCol="0">
            <a:spAutoFit/>
          </a:bodyPr>
          <a:lstStyle/>
          <a:p>
            <a:pPr algn="r"/>
            <a:r>
              <a:rPr lang="en-US" sz="2400" dirty="0">
                <a:solidFill>
                  <a:srgbClr val="4B0096"/>
                </a:solidFill>
              </a:rPr>
              <a:t>Elapsed</a:t>
            </a:r>
          </a:p>
          <a:p>
            <a:pPr algn="r"/>
            <a:r>
              <a:rPr lang="en-US" sz="2400" dirty="0">
                <a:solidFill>
                  <a:srgbClr val="4B0096"/>
                </a:solidFill>
              </a:rPr>
              <a:t>Duration</a:t>
            </a:r>
          </a:p>
        </p:txBody>
      </p:sp>
      <p:cxnSp>
        <p:nvCxnSpPr>
          <p:cNvPr id="60" name="Straight Connector 59">
            <a:extLst>
              <a:ext uri="{FF2B5EF4-FFF2-40B4-BE49-F238E27FC236}">
                <a16:creationId xmlns:a16="http://schemas.microsoft.com/office/drawing/2014/main" id="{3CA5CB70-331A-4551-8F77-54FAF2B4A3F5}"/>
              </a:ext>
            </a:extLst>
          </p:cNvPr>
          <p:cNvCxnSpPr>
            <a:cxnSpLocks/>
          </p:cNvCxnSpPr>
          <p:nvPr/>
        </p:nvCxnSpPr>
        <p:spPr>
          <a:xfrm flipV="1">
            <a:off x="8801320" y="1790048"/>
            <a:ext cx="3470087" cy="3470092"/>
          </a:xfrm>
          <a:prstGeom prst="line">
            <a:avLst/>
          </a:prstGeom>
          <a:ln w="41275">
            <a:solidFill>
              <a:srgbClr val="4B0196"/>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6D5FFFE-CF46-4E9A-A5B7-9A6E772A4A19}"/>
              </a:ext>
            </a:extLst>
          </p:cNvPr>
          <p:cNvCxnSpPr>
            <a:cxnSpLocks/>
          </p:cNvCxnSpPr>
          <p:nvPr/>
        </p:nvCxnSpPr>
        <p:spPr>
          <a:xfrm flipV="1">
            <a:off x="6739669" y="3788012"/>
            <a:ext cx="2086831" cy="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892EF72-9679-42C6-A30E-5FD47D6960F5}"/>
              </a:ext>
            </a:extLst>
          </p:cNvPr>
          <p:cNvCxnSpPr>
            <a:cxnSpLocks/>
          </p:cNvCxnSpPr>
          <p:nvPr/>
        </p:nvCxnSpPr>
        <p:spPr>
          <a:xfrm>
            <a:off x="8837763" y="2528135"/>
            <a:ext cx="344789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36D17E-A44A-4E38-9C04-863181D9F994}"/>
              </a:ext>
            </a:extLst>
          </p:cNvPr>
          <p:cNvCxnSpPr>
            <a:cxnSpLocks/>
          </p:cNvCxnSpPr>
          <p:nvPr/>
        </p:nvCxnSpPr>
        <p:spPr>
          <a:xfrm>
            <a:off x="6721475" y="5260139"/>
            <a:ext cx="5564185" cy="0"/>
          </a:xfrm>
          <a:prstGeom prst="straightConnector1">
            <a:avLst/>
          </a:prstGeom>
          <a:ln w="508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FE03E5B6-EE91-4B66-8E2B-DC30BDF4E99A}"/>
              </a:ext>
            </a:extLst>
          </p:cNvPr>
          <p:cNvSpPr txBox="1"/>
          <p:nvPr/>
        </p:nvSpPr>
        <p:spPr>
          <a:xfrm>
            <a:off x="9888220" y="5346579"/>
            <a:ext cx="2122889" cy="461665"/>
          </a:xfrm>
          <a:prstGeom prst="rect">
            <a:avLst/>
          </a:prstGeom>
          <a:noFill/>
        </p:spPr>
        <p:txBody>
          <a:bodyPr wrap="none" rtlCol="0">
            <a:spAutoFit/>
          </a:bodyPr>
          <a:lstStyle/>
          <a:p>
            <a:r>
              <a:rPr lang="en-US" sz="2400" dirty="0"/>
              <a:t>Simulated Time</a:t>
            </a:r>
          </a:p>
        </p:txBody>
      </p:sp>
      <p:sp>
        <p:nvSpPr>
          <p:cNvPr id="17" name="TextBox 16">
            <a:extLst>
              <a:ext uri="{FF2B5EF4-FFF2-40B4-BE49-F238E27FC236}">
                <a16:creationId xmlns:a16="http://schemas.microsoft.com/office/drawing/2014/main" id="{CEDE4CBD-841C-4252-BEF5-AA0A1CC221E7}"/>
              </a:ext>
            </a:extLst>
          </p:cNvPr>
          <p:cNvSpPr txBox="1"/>
          <p:nvPr/>
        </p:nvSpPr>
        <p:spPr>
          <a:xfrm>
            <a:off x="164290" y="1593850"/>
            <a:ext cx="3424142" cy="1077218"/>
          </a:xfrm>
          <a:prstGeom prst="rect">
            <a:avLst/>
          </a:prstGeom>
          <a:noFill/>
        </p:spPr>
        <p:txBody>
          <a:bodyPr wrap="none" rtlCol="0">
            <a:spAutoFit/>
          </a:bodyPr>
          <a:lstStyle/>
          <a:p>
            <a:r>
              <a:rPr lang="en-US" sz="3200" dirty="0"/>
              <a:t>Internally Triggered</a:t>
            </a:r>
          </a:p>
          <a:p>
            <a:r>
              <a:rPr lang="en-US" sz="3200" dirty="0"/>
              <a:t>State Transition:</a:t>
            </a:r>
          </a:p>
        </p:txBody>
      </p:sp>
      <p:sp>
        <p:nvSpPr>
          <p:cNvPr id="18" name="TextBox 17">
            <a:extLst>
              <a:ext uri="{FF2B5EF4-FFF2-40B4-BE49-F238E27FC236}">
                <a16:creationId xmlns:a16="http://schemas.microsoft.com/office/drawing/2014/main" id="{47A8D960-BB75-4D42-BE64-77443594A795}"/>
              </a:ext>
            </a:extLst>
          </p:cNvPr>
          <p:cNvSpPr txBox="1"/>
          <p:nvPr/>
        </p:nvSpPr>
        <p:spPr>
          <a:xfrm>
            <a:off x="971260" y="2756327"/>
            <a:ext cx="2320443"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 = </a:t>
            </a:r>
            <a:r>
              <a:rPr lang="en-US" sz="4800" i="1" dirty="0">
                <a:solidFill>
                  <a:schemeClr val="accent6">
                    <a:lumMod val="75000"/>
                  </a:schemeClr>
                </a:solidFill>
                <a:latin typeface="Cambria" panose="02040503050406030204" pitchFamily="18" charset="0"/>
                <a:cs typeface="Times New Roman" panose="02020603050405020304" pitchFamily="18" charset="0"/>
              </a:rPr>
              <a:t>ta</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A3411CB4-5E02-4C88-841A-B5D1003C91A5}"/>
              </a:ext>
            </a:extLst>
          </p:cNvPr>
          <p:cNvSpPr txBox="1"/>
          <p:nvPr/>
        </p:nvSpPr>
        <p:spPr>
          <a:xfrm>
            <a:off x="872785" y="3788201"/>
            <a:ext cx="3775393"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 </a:t>
            </a:r>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a:solidFill>
                  <a:schemeClr val="accent6">
                    <a:lumMod val="75000"/>
                  </a:schemeClr>
                </a:solidFill>
                <a:latin typeface="Cambria" panose="02040503050406030204" pitchFamily="18" charset="0"/>
                <a:cs typeface="Times New Roman" panose="02020603050405020304" pitchFamily="18" charset="0"/>
              </a:rPr>
              <a:t>int</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a:t>
            </a:r>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3B601798-D5B4-43E7-A023-B01FD4D52DEF}"/>
              </a:ext>
            </a:extLst>
          </p:cNvPr>
          <p:cNvCxnSpPr>
            <a:cxnSpLocks/>
          </p:cNvCxnSpPr>
          <p:nvPr/>
        </p:nvCxnSpPr>
        <p:spPr>
          <a:xfrm>
            <a:off x="3291703" y="3171826"/>
            <a:ext cx="5433197" cy="11111"/>
          </a:xfrm>
          <a:prstGeom prst="straightConnector1">
            <a:avLst/>
          </a:prstGeom>
          <a:ln w="41275">
            <a:solidFill>
              <a:schemeClr val="accent5">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Left Brace 21">
            <a:extLst>
              <a:ext uri="{FF2B5EF4-FFF2-40B4-BE49-F238E27FC236}">
                <a16:creationId xmlns:a16="http://schemas.microsoft.com/office/drawing/2014/main" id="{35FD2F7B-E2BE-40B7-B4D7-17899825B217}"/>
              </a:ext>
            </a:extLst>
          </p:cNvPr>
          <p:cNvSpPr/>
          <p:nvPr/>
        </p:nvSpPr>
        <p:spPr>
          <a:xfrm rot="16200000">
            <a:off x="3304395" y="4424072"/>
            <a:ext cx="503473" cy="1031638"/>
          </a:xfrm>
          <a:prstGeom prst="lef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0A198F9A-0B78-496D-BB1C-B3D0A6871BAD}"/>
              </a:ext>
            </a:extLst>
          </p:cNvPr>
          <p:cNvSpPr txBox="1"/>
          <p:nvPr/>
        </p:nvSpPr>
        <p:spPr>
          <a:xfrm>
            <a:off x="3033797" y="5202090"/>
            <a:ext cx="1059907" cy="1077218"/>
          </a:xfrm>
          <a:prstGeom prst="rect">
            <a:avLst/>
          </a:prstGeom>
          <a:noFill/>
        </p:spPr>
        <p:txBody>
          <a:bodyPr wrap="none" rtlCol="0">
            <a:spAutoFit/>
          </a:bodyPr>
          <a:lstStyle/>
          <a:p>
            <a:pPr algn="ctr"/>
            <a:r>
              <a:rPr lang="en-US" sz="3200" b="1" dirty="0"/>
              <a:t>T</a:t>
            </a:r>
            <a:r>
              <a:rPr lang="en-US" sz="3200" b="1" dirty="0">
                <a:solidFill>
                  <a:srgbClr val="4B0096"/>
                </a:solidFill>
              </a:rPr>
              <a:t>o</a:t>
            </a:r>
            <a:r>
              <a:rPr lang="en-US" sz="3200" b="1" dirty="0"/>
              <a:t>t</a:t>
            </a:r>
            <a:r>
              <a:rPr lang="en-US" sz="3200" b="1" dirty="0">
                <a:solidFill>
                  <a:srgbClr val="4B0096"/>
                </a:solidFill>
              </a:rPr>
              <a:t>a</a:t>
            </a:r>
            <a:r>
              <a:rPr lang="en-US" sz="3200" b="1" dirty="0"/>
              <a:t>l</a:t>
            </a:r>
          </a:p>
          <a:p>
            <a:pPr algn="ctr"/>
            <a:r>
              <a:rPr lang="en-US" sz="3200" b="1" dirty="0">
                <a:solidFill>
                  <a:srgbClr val="4B0096"/>
                </a:solidFill>
              </a:rPr>
              <a:t>S</a:t>
            </a:r>
            <a:r>
              <a:rPr lang="en-US" sz="3200" b="1" dirty="0"/>
              <a:t>t</a:t>
            </a:r>
            <a:r>
              <a:rPr lang="en-US" sz="3200" b="1" dirty="0">
                <a:solidFill>
                  <a:srgbClr val="4B0096"/>
                </a:solidFill>
              </a:rPr>
              <a:t>a</a:t>
            </a:r>
            <a:r>
              <a:rPr lang="en-US" sz="3200" b="1" dirty="0"/>
              <a:t>t</a:t>
            </a:r>
            <a:r>
              <a:rPr lang="en-US" sz="3200" b="1" dirty="0">
                <a:solidFill>
                  <a:srgbClr val="4B0096"/>
                </a:solidFill>
              </a:rPr>
              <a:t>e</a:t>
            </a:r>
          </a:p>
        </p:txBody>
      </p:sp>
    </p:spTree>
    <p:extLst>
      <p:ext uri="{BB962C8B-B14F-4D97-AF65-F5344CB8AC3E}">
        <p14:creationId xmlns:p14="http://schemas.microsoft.com/office/powerpoint/2010/main" val="2310293946"/>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2C3F1AD-CB34-4911-A531-2498CCBA3274}"/>
              </a:ext>
            </a:extLst>
          </p:cNvPr>
          <p:cNvSpPr/>
          <p:nvPr/>
        </p:nvSpPr>
        <p:spPr>
          <a:xfrm>
            <a:off x="8818896" y="1596187"/>
            <a:ext cx="3459160"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A88082D6-C088-4BE7-B58A-71E34276D653}"/>
              </a:ext>
            </a:extLst>
          </p:cNvPr>
          <p:cNvCxnSpPr>
            <a:cxnSpLocks/>
          </p:cNvCxnSpPr>
          <p:nvPr/>
        </p:nvCxnSpPr>
        <p:spPr>
          <a:xfrm flipV="1">
            <a:off x="6741947" y="3175000"/>
            <a:ext cx="2085138" cy="2085140"/>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62</a:t>
            </a:fld>
            <a:endParaRPr lang="en-US"/>
          </a:p>
        </p:txBody>
      </p: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67419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91C64D7-30EB-4BF6-B76A-617EEAAD1915}"/>
              </a:ext>
            </a:extLst>
          </p:cNvPr>
          <p:cNvGrpSpPr/>
          <p:nvPr/>
        </p:nvGrpSpPr>
        <p:grpSpPr>
          <a:xfrm flipV="1">
            <a:off x="8802184" y="2518270"/>
            <a:ext cx="48632" cy="1260139"/>
            <a:chOff x="3031958" y="1419726"/>
            <a:chExt cx="3080084" cy="2261937"/>
          </a:xfrm>
        </p:grpSpPr>
        <p:sp>
          <p:nvSpPr>
            <p:cNvPr id="37" name="Arc 36">
              <a:extLst>
                <a:ext uri="{FF2B5EF4-FFF2-40B4-BE49-F238E27FC236}">
                  <a16:creationId xmlns:a16="http://schemas.microsoft.com/office/drawing/2014/main" id="{33F3694E-C0D6-49EC-9632-AD88E64E0A11}"/>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FA12194D-B7CD-4AB9-9D40-A14A76EE5FD7}"/>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5" name="TextBox 34">
            <a:extLst>
              <a:ext uri="{FF2B5EF4-FFF2-40B4-BE49-F238E27FC236}">
                <a16:creationId xmlns:a16="http://schemas.microsoft.com/office/drawing/2014/main" id="{69742FD7-338A-426D-9E9E-EED26F2FCA4B}"/>
              </a:ext>
            </a:extLst>
          </p:cNvPr>
          <p:cNvSpPr txBox="1"/>
          <p:nvPr/>
        </p:nvSpPr>
        <p:spPr>
          <a:xfrm>
            <a:off x="5899199" y="1806573"/>
            <a:ext cx="822276" cy="461665"/>
          </a:xfrm>
          <a:prstGeom prst="rect">
            <a:avLst/>
          </a:prstGeom>
          <a:noFill/>
        </p:spPr>
        <p:txBody>
          <a:bodyPr wrap="none" rtlCol="0">
            <a:spAutoFit/>
          </a:bodyPr>
          <a:lstStyle/>
          <a:p>
            <a:r>
              <a:rPr lang="en-US" sz="2400" dirty="0"/>
              <a:t>State</a:t>
            </a:r>
          </a:p>
        </p:txBody>
      </p:sp>
      <p:sp>
        <p:nvSpPr>
          <p:cNvPr id="59" name="TextBox 58">
            <a:extLst>
              <a:ext uri="{FF2B5EF4-FFF2-40B4-BE49-F238E27FC236}">
                <a16:creationId xmlns:a16="http://schemas.microsoft.com/office/drawing/2014/main" id="{36209E94-79F4-40F7-A81F-9304B7F965C2}"/>
              </a:ext>
            </a:extLst>
          </p:cNvPr>
          <p:cNvSpPr txBox="1"/>
          <p:nvPr/>
        </p:nvSpPr>
        <p:spPr>
          <a:xfrm>
            <a:off x="5436563" y="4123815"/>
            <a:ext cx="1278363" cy="830997"/>
          </a:xfrm>
          <a:prstGeom prst="rect">
            <a:avLst/>
          </a:prstGeom>
          <a:noFill/>
        </p:spPr>
        <p:txBody>
          <a:bodyPr wrap="none" rtlCol="0">
            <a:spAutoFit/>
          </a:bodyPr>
          <a:lstStyle/>
          <a:p>
            <a:pPr algn="r"/>
            <a:r>
              <a:rPr lang="en-US" sz="2400" dirty="0">
                <a:solidFill>
                  <a:srgbClr val="4B0096"/>
                </a:solidFill>
              </a:rPr>
              <a:t>Elapsed</a:t>
            </a:r>
          </a:p>
          <a:p>
            <a:pPr algn="r"/>
            <a:r>
              <a:rPr lang="en-US" sz="2400" dirty="0">
                <a:solidFill>
                  <a:srgbClr val="4B0096"/>
                </a:solidFill>
              </a:rPr>
              <a:t>Duration</a:t>
            </a:r>
          </a:p>
        </p:txBody>
      </p:sp>
      <p:cxnSp>
        <p:nvCxnSpPr>
          <p:cNvPr id="60" name="Straight Connector 59">
            <a:extLst>
              <a:ext uri="{FF2B5EF4-FFF2-40B4-BE49-F238E27FC236}">
                <a16:creationId xmlns:a16="http://schemas.microsoft.com/office/drawing/2014/main" id="{3CA5CB70-331A-4551-8F77-54FAF2B4A3F5}"/>
              </a:ext>
            </a:extLst>
          </p:cNvPr>
          <p:cNvCxnSpPr>
            <a:cxnSpLocks/>
          </p:cNvCxnSpPr>
          <p:nvPr/>
        </p:nvCxnSpPr>
        <p:spPr>
          <a:xfrm flipV="1">
            <a:off x="8801320" y="1790048"/>
            <a:ext cx="3470087" cy="3470092"/>
          </a:xfrm>
          <a:prstGeom prst="line">
            <a:avLst/>
          </a:prstGeom>
          <a:ln w="41275">
            <a:solidFill>
              <a:srgbClr val="4B0196"/>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6D5FFFE-CF46-4E9A-A5B7-9A6E772A4A19}"/>
              </a:ext>
            </a:extLst>
          </p:cNvPr>
          <p:cNvCxnSpPr>
            <a:cxnSpLocks/>
          </p:cNvCxnSpPr>
          <p:nvPr/>
        </p:nvCxnSpPr>
        <p:spPr>
          <a:xfrm flipV="1">
            <a:off x="6739669" y="3788012"/>
            <a:ext cx="2086831" cy="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892EF72-9679-42C6-A30E-5FD47D6960F5}"/>
              </a:ext>
            </a:extLst>
          </p:cNvPr>
          <p:cNvCxnSpPr>
            <a:cxnSpLocks/>
          </p:cNvCxnSpPr>
          <p:nvPr/>
        </p:nvCxnSpPr>
        <p:spPr>
          <a:xfrm>
            <a:off x="8837763" y="2528135"/>
            <a:ext cx="344789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36D17E-A44A-4E38-9C04-863181D9F994}"/>
              </a:ext>
            </a:extLst>
          </p:cNvPr>
          <p:cNvCxnSpPr>
            <a:cxnSpLocks/>
          </p:cNvCxnSpPr>
          <p:nvPr/>
        </p:nvCxnSpPr>
        <p:spPr>
          <a:xfrm>
            <a:off x="6721475" y="5260139"/>
            <a:ext cx="5564185" cy="0"/>
          </a:xfrm>
          <a:prstGeom prst="straightConnector1">
            <a:avLst/>
          </a:prstGeom>
          <a:ln w="508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FE03E5B6-EE91-4B66-8E2B-DC30BDF4E99A}"/>
              </a:ext>
            </a:extLst>
          </p:cNvPr>
          <p:cNvSpPr txBox="1"/>
          <p:nvPr/>
        </p:nvSpPr>
        <p:spPr>
          <a:xfrm>
            <a:off x="9888220" y="5346579"/>
            <a:ext cx="2122889" cy="461665"/>
          </a:xfrm>
          <a:prstGeom prst="rect">
            <a:avLst/>
          </a:prstGeom>
          <a:noFill/>
        </p:spPr>
        <p:txBody>
          <a:bodyPr wrap="none" rtlCol="0">
            <a:spAutoFit/>
          </a:bodyPr>
          <a:lstStyle/>
          <a:p>
            <a:r>
              <a:rPr lang="en-US" sz="2400" dirty="0"/>
              <a:t>Simulated Time</a:t>
            </a:r>
          </a:p>
        </p:txBody>
      </p:sp>
      <p:sp>
        <p:nvSpPr>
          <p:cNvPr id="17" name="TextBox 16">
            <a:extLst>
              <a:ext uri="{FF2B5EF4-FFF2-40B4-BE49-F238E27FC236}">
                <a16:creationId xmlns:a16="http://schemas.microsoft.com/office/drawing/2014/main" id="{CEDE4CBD-841C-4252-BEF5-AA0A1CC221E7}"/>
              </a:ext>
            </a:extLst>
          </p:cNvPr>
          <p:cNvSpPr txBox="1"/>
          <p:nvPr/>
        </p:nvSpPr>
        <p:spPr>
          <a:xfrm>
            <a:off x="164290" y="1593850"/>
            <a:ext cx="3424142" cy="1077218"/>
          </a:xfrm>
          <a:prstGeom prst="rect">
            <a:avLst/>
          </a:prstGeom>
          <a:noFill/>
        </p:spPr>
        <p:txBody>
          <a:bodyPr wrap="none" rtlCol="0">
            <a:spAutoFit/>
          </a:bodyPr>
          <a:lstStyle/>
          <a:p>
            <a:r>
              <a:rPr lang="en-US" sz="3200" dirty="0"/>
              <a:t>Internally Triggered</a:t>
            </a:r>
          </a:p>
          <a:p>
            <a:r>
              <a:rPr lang="en-US" sz="3200" dirty="0"/>
              <a:t>State Transition:</a:t>
            </a:r>
          </a:p>
        </p:txBody>
      </p:sp>
      <p:sp>
        <p:nvSpPr>
          <p:cNvPr id="18" name="TextBox 17">
            <a:extLst>
              <a:ext uri="{FF2B5EF4-FFF2-40B4-BE49-F238E27FC236}">
                <a16:creationId xmlns:a16="http://schemas.microsoft.com/office/drawing/2014/main" id="{47A8D960-BB75-4D42-BE64-77443594A795}"/>
              </a:ext>
            </a:extLst>
          </p:cNvPr>
          <p:cNvSpPr txBox="1"/>
          <p:nvPr/>
        </p:nvSpPr>
        <p:spPr>
          <a:xfrm>
            <a:off x="971260" y="2756327"/>
            <a:ext cx="2320443"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 = </a:t>
            </a:r>
            <a:r>
              <a:rPr lang="en-US" sz="4800" i="1" dirty="0">
                <a:solidFill>
                  <a:schemeClr val="accent6">
                    <a:lumMod val="75000"/>
                  </a:schemeClr>
                </a:solidFill>
                <a:latin typeface="Cambria" panose="02040503050406030204" pitchFamily="18" charset="0"/>
                <a:cs typeface="Times New Roman" panose="02020603050405020304" pitchFamily="18" charset="0"/>
              </a:rPr>
              <a:t>ta</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A3411CB4-5E02-4C88-841A-B5D1003C91A5}"/>
              </a:ext>
            </a:extLst>
          </p:cNvPr>
          <p:cNvSpPr txBox="1"/>
          <p:nvPr/>
        </p:nvSpPr>
        <p:spPr>
          <a:xfrm>
            <a:off x="872785" y="3788201"/>
            <a:ext cx="2664512"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 </a:t>
            </a:r>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a:solidFill>
                  <a:schemeClr val="accent6">
                    <a:lumMod val="75000"/>
                  </a:schemeClr>
                </a:solidFill>
                <a:latin typeface="Cambria" panose="02040503050406030204" pitchFamily="18" charset="0"/>
                <a:cs typeface="Times New Roman" panose="02020603050405020304" pitchFamily="18" charset="0"/>
              </a:rPr>
              <a:t>int</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A9C8C3EA-481E-4734-933B-00A1E7C9B916}"/>
              </a:ext>
            </a:extLst>
          </p:cNvPr>
          <p:cNvCxnSpPr>
            <a:cxnSpLocks/>
          </p:cNvCxnSpPr>
          <p:nvPr/>
        </p:nvCxnSpPr>
        <p:spPr>
          <a:xfrm>
            <a:off x="3291703" y="3171826"/>
            <a:ext cx="5433197" cy="11111"/>
          </a:xfrm>
          <a:prstGeom prst="straightConnector1">
            <a:avLst/>
          </a:prstGeom>
          <a:ln w="41275">
            <a:solidFill>
              <a:schemeClr val="accent5">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089100"/>
      </p:ext>
    </p:extLst>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2C3F1AD-CB34-4911-A531-2498CCBA3274}"/>
              </a:ext>
            </a:extLst>
          </p:cNvPr>
          <p:cNvSpPr/>
          <p:nvPr/>
        </p:nvSpPr>
        <p:spPr>
          <a:xfrm>
            <a:off x="8818896" y="1596187"/>
            <a:ext cx="3459160"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A88082D6-C088-4BE7-B58A-71E34276D653}"/>
              </a:ext>
            </a:extLst>
          </p:cNvPr>
          <p:cNvCxnSpPr>
            <a:cxnSpLocks/>
          </p:cNvCxnSpPr>
          <p:nvPr/>
        </p:nvCxnSpPr>
        <p:spPr>
          <a:xfrm flipV="1">
            <a:off x="6741947" y="3175000"/>
            <a:ext cx="2085138" cy="2085140"/>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63</a:t>
            </a:fld>
            <a:endParaRPr lang="en-US"/>
          </a:p>
        </p:txBody>
      </p: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67419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91C64D7-30EB-4BF6-B76A-617EEAAD1915}"/>
              </a:ext>
            </a:extLst>
          </p:cNvPr>
          <p:cNvGrpSpPr/>
          <p:nvPr/>
        </p:nvGrpSpPr>
        <p:grpSpPr>
          <a:xfrm flipV="1">
            <a:off x="8802184" y="2518270"/>
            <a:ext cx="48632" cy="1260139"/>
            <a:chOff x="3031958" y="1419726"/>
            <a:chExt cx="3080084" cy="2261937"/>
          </a:xfrm>
        </p:grpSpPr>
        <p:sp>
          <p:nvSpPr>
            <p:cNvPr id="37" name="Arc 36">
              <a:extLst>
                <a:ext uri="{FF2B5EF4-FFF2-40B4-BE49-F238E27FC236}">
                  <a16:creationId xmlns:a16="http://schemas.microsoft.com/office/drawing/2014/main" id="{33F3694E-C0D6-49EC-9632-AD88E64E0A11}"/>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FA12194D-B7CD-4AB9-9D40-A14A76EE5FD7}"/>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5" name="TextBox 34">
            <a:extLst>
              <a:ext uri="{FF2B5EF4-FFF2-40B4-BE49-F238E27FC236}">
                <a16:creationId xmlns:a16="http://schemas.microsoft.com/office/drawing/2014/main" id="{69742FD7-338A-426D-9E9E-EED26F2FCA4B}"/>
              </a:ext>
            </a:extLst>
          </p:cNvPr>
          <p:cNvSpPr txBox="1"/>
          <p:nvPr/>
        </p:nvSpPr>
        <p:spPr>
          <a:xfrm>
            <a:off x="5899199" y="1806573"/>
            <a:ext cx="822276" cy="461665"/>
          </a:xfrm>
          <a:prstGeom prst="rect">
            <a:avLst/>
          </a:prstGeom>
          <a:noFill/>
        </p:spPr>
        <p:txBody>
          <a:bodyPr wrap="none" rtlCol="0">
            <a:spAutoFit/>
          </a:bodyPr>
          <a:lstStyle/>
          <a:p>
            <a:r>
              <a:rPr lang="en-US" sz="2400" dirty="0"/>
              <a:t>State</a:t>
            </a:r>
          </a:p>
        </p:txBody>
      </p:sp>
      <p:sp>
        <p:nvSpPr>
          <p:cNvPr id="59" name="TextBox 58">
            <a:extLst>
              <a:ext uri="{FF2B5EF4-FFF2-40B4-BE49-F238E27FC236}">
                <a16:creationId xmlns:a16="http://schemas.microsoft.com/office/drawing/2014/main" id="{36209E94-79F4-40F7-A81F-9304B7F965C2}"/>
              </a:ext>
            </a:extLst>
          </p:cNvPr>
          <p:cNvSpPr txBox="1"/>
          <p:nvPr/>
        </p:nvSpPr>
        <p:spPr>
          <a:xfrm>
            <a:off x="5436563" y="4123815"/>
            <a:ext cx="1278363" cy="830997"/>
          </a:xfrm>
          <a:prstGeom prst="rect">
            <a:avLst/>
          </a:prstGeom>
          <a:noFill/>
        </p:spPr>
        <p:txBody>
          <a:bodyPr wrap="none" rtlCol="0">
            <a:spAutoFit/>
          </a:bodyPr>
          <a:lstStyle/>
          <a:p>
            <a:pPr algn="r"/>
            <a:r>
              <a:rPr lang="en-US" sz="2400" dirty="0">
                <a:solidFill>
                  <a:srgbClr val="4B0096"/>
                </a:solidFill>
              </a:rPr>
              <a:t>Elapsed</a:t>
            </a:r>
          </a:p>
          <a:p>
            <a:pPr algn="r"/>
            <a:r>
              <a:rPr lang="en-US" sz="2400" dirty="0">
                <a:solidFill>
                  <a:srgbClr val="4B0096"/>
                </a:solidFill>
              </a:rPr>
              <a:t>Duration</a:t>
            </a:r>
          </a:p>
        </p:txBody>
      </p:sp>
      <p:cxnSp>
        <p:nvCxnSpPr>
          <p:cNvPr id="60" name="Straight Connector 59">
            <a:extLst>
              <a:ext uri="{FF2B5EF4-FFF2-40B4-BE49-F238E27FC236}">
                <a16:creationId xmlns:a16="http://schemas.microsoft.com/office/drawing/2014/main" id="{3CA5CB70-331A-4551-8F77-54FAF2B4A3F5}"/>
              </a:ext>
            </a:extLst>
          </p:cNvPr>
          <p:cNvCxnSpPr>
            <a:cxnSpLocks/>
          </p:cNvCxnSpPr>
          <p:nvPr/>
        </p:nvCxnSpPr>
        <p:spPr>
          <a:xfrm flipV="1">
            <a:off x="8801320" y="1790048"/>
            <a:ext cx="3470087" cy="3470092"/>
          </a:xfrm>
          <a:prstGeom prst="line">
            <a:avLst/>
          </a:prstGeom>
          <a:ln w="41275">
            <a:solidFill>
              <a:srgbClr val="4B0196"/>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6D5FFFE-CF46-4E9A-A5B7-9A6E772A4A19}"/>
              </a:ext>
            </a:extLst>
          </p:cNvPr>
          <p:cNvCxnSpPr>
            <a:cxnSpLocks/>
          </p:cNvCxnSpPr>
          <p:nvPr/>
        </p:nvCxnSpPr>
        <p:spPr>
          <a:xfrm flipV="1">
            <a:off x="6739669" y="3788012"/>
            <a:ext cx="2086831" cy="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892EF72-9679-42C6-A30E-5FD47D6960F5}"/>
              </a:ext>
            </a:extLst>
          </p:cNvPr>
          <p:cNvCxnSpPr>
            <a:cxnSpLocks/>
          </p:cNvCxnSpPr>
          <p:nvPr/>
        </p:nvCxnSpPr>
        <p:spPr>
          <a:xfrm>
            <a:off x="8837763" y="2528135"/>
            <a:ext cx="344789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36D17E-A44A-4E38-9C04-863181D9F994}"/>
              </a:ext>
            </a:extLst>
          </p:cNvPr>
          <p:cNvCxnSpPr>
            <a:cxnSpLocks/>
          </p:cNvCxnSpPr>
          <p:nvPr/>
        </p:nvCxnSpPr>
        <p:spPr>
          <a:xfrm>
            <a:off x="6721475" y="5260139"/>
            <a:ext cx="5564185" cy="0"/>
          </a:xfrm>
          <a:prstGeom prst="straightConnector1">
            <a:avLst/>
          </a:prstGeom>
          <a:ln w="508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FE03E5B6-EE91-4B66-8E2B-DC30BDF4E99A}"/>
              </a:ext>
            </a:extLst>
          </p:cNvPr>
          <p:cNvSpPr txBox="1"/>
          <p:nvPr/>
        </p:nvSpPr>
        <p:spPr>
          <a:xfrm>
            <a:off x="9888220" y="5346579"/>
            <a:ext cx="2122889" cy="461665"/>
          </a:xfrm>
          <a:prstGeom prst="rect">
            <a:avLst/>
          </a:prstGeom>
          <a:noFill/>
        </p:spPr>
        <p:txBody>
          <a:bodyPr wrap="none" rtlCol="0">
            <a:spAutoFit/>
          </a:bodyPr>
          <a:lstStyle/>
          <a:p>
            <a:r>
              <a:rPr lang="en-US" sz="2400" dirty="0"/>
              <a:t>Simulated Time</a:t>
            </a:r>
          </a:p>
        </p:txBody>
      </p:sp>
      <p:sp>
        <p:nvSpPr>
          <p:cNvPr id="17" name="TextBox 16">
            <a:extLst>
              <a:ext uri="{FF2B5EF4-FFF2-40B4-BE49-F238E27FC236}">
                <a16:creationId xmlns:a16="http://schemas.microsoft.com/office/drawing/2014/main" id="{CEDE4CBD-841C-4252-BEF5-AA0A1CC221E7}"/>
              </a:ext>
            </a:extLst>
          </p:cNvPr>
          <p:cNvSpPr txBox="1"/>
          <p:nvPr/>
        </p:nvSpPr>
        <p:spPr>
          <a:xfrm>
            <a:off x="164290" y="1593850"/>
            <a:ext cx="3424142" cy="1077218"/>
          </a:xfrm>
          <a:prstGeom prst="rect">
            <a:avLst/>
          </a:prstGeom>
          <a:noFill/>
        </p:spPr>
        <p:txBody>
          <a:bodyPr wrap="none" rtlCol="0">
            <a:spAutoFit/>
          </a:bodyPr>
          <a:lstStyle/>
          <a:p>
            <a:r>
              <a:rPr lang="en-US" sz="3200" dirty="0"/>
              <a:t>Internally Triggered</a:t>
            </a:r>
          </a:p>
          <a:p>
            <a:r>
              <a:rPr lang="en-US" sz="3200" dirty="0"/>
              <a:t>State Transition:</a:t>
            </a:r>
          </a:p>
        </p:txBody>
      </p:sp>
      <p:sp>
        <p:nvSpPr>
          <p:cNvPr id="18" name="TextBox 17">
            <a:extLst>
              <a:ext uri="{FF2B5EF4-FFF2-40B4-BE49-F238E27FC236}">
                <a16:creationId xmlns:a16="http://schemas.microsoft.com/office/drawing/2014/main" id="{47A8D960-BB75-4D42-BE64-77443594A795}"/>
              </a:ext>
            </a:extLst>
          </p:cNvPr>
          <p:cNvSpPr txBox="1"/>
          <p:nvPr/>
        </p:nvSpPr>
        <p:spPr>
          <a:xfrm>
            <a:off x="971260" y="2756327"/>
            <a:ext cx="2320443"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 = </a:t>
            </a:r>
            <a:r>
              <a:rPr lang="en-US" sz="4800" i="1" dirty="0">
                <a:solidFill>
                  <a:schemeClr val="accent6">
                    <a:lumMod val="75000"/>
                  </a:schemeClr>
                </a:solidFill>
                <a:latin typeface="Cambria" panose="02040503050406030204" pitchFamily="18" charset="0"/>
                <a:cs typeface="Times New Roman" panose="02020603050405020304" pitchFamily="18" charset="0"/>
              </a:rPr>
              <a:t>ta</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A3411CB4-5E02-4C88-841A-B5D1003C91A5}"/>
              </a:ext>
            </a:extLst>
          </p:cNvPr>
          <p:cNvSpPr txBox="1"/>
          <p:nvPr/>
        </p:nvSpPr>
        <p:spPr>
          <a:xfrm>
            <a:off x="872785" y="3788201"/>
            <a:ext cx="2664512"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 </a:t>
            </a:r>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a:solidFill>
                  <a:schemeClr val="accent6">
                    <a:lumMod val="75000"/>
                  </a:schemeClr>
                </a:solidFill>
                <a:latin typeface="Cambria" panose="02040503050406030204" pitchFamily="18" charset="0"/>
                <a:cs typeface="Times New Roman" panose="02020603050405020304" pitchFamily="18" charset="0"/>
              </a:rPr>
              <a:t>int</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9" name="Arrow: Right 18">
            <a:extLst>
              <a:ext uri="{FF2B5EF4-FFF2-40B4-BE49-F238E27FC236}">
                <a16:creationId xmlns:a16="http://schemas.microsoft.com/office/drawing/2014/main" id="{AB8FB739-6D74-4DEE-B3A7-EEF8F0F25E1D}"/>
              </a:ext>
            </a:extLst>
          </p:cNvPr>
          <p:cNvSpPr/>
          <p:nvPr/>
        </p:nvSpPr>
        <p:spPr>
          <a:xfrm rot="18900000">
            <a:off x="8645418" y="1630447"/>
            <a:ext cx="1404398" cy="410171"/>
          </a:xfrm>
          <a:prstGeom prst="rightArrow">
            <a:avLst>
              <a:gd name="adj1" fmla="val 42118"/>
              <a:gd name="adj2" fmla="val 124877"/>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4EC5F08-5D88-4F28-9078-9F31EE816E9B}"/>
              </a:ext>
            </a:extLst>
          </p:cNvPr>
          <p:cNvSpPr txBox="1"/>
          <p:nvPr/>
        </p:nvSpPr>
        <p:spPr>
          <a:xfrm>
            <a:off x="8873286" y="910150"/>
            <a:ext cx="468398"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y</a:t>
            </a:r>
            <a:endParaRPr lang="en-US" sz="4800" i="1" baseline="-25000" dirty="0">
              <a:latin typeface="Cambria" panose="02040503050406030204" pitchFamily="18" charset="0"/>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88F43DB5-B0FC-47DB-8100-F583CF831421}"/>
              </a:ext>
            </a:extLst>
          </p:cNvPr>
          <p:cNvCxnSpPr>
            <a:cxnSpLocks/>
          </p:cNvCxnSpPr>
          <p:nvPr/>
        </p:nvCxnSpPr>
        <p:spPr>
          <a:xfrm>
            <a:off x="3291703" y="3171826"/>
            <a:ext cx="5433197" cy="11111"/>
          </a:xfrm>
          <a:prstGeom prst="straightConnector1">
            <a:avLst/>
          </a:prstGeom>
          <a:ln w="41275">
            <a:solidFill>
              <a:schemeClr val="accent5">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692846"/>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72F85317-CB67-4932-8339-4CE3A3AD7C67}"/>
              </a:ext>
            </a:extLst>
          </p:cNvPr>
          <p:cNvSpPr txBox="1"/>
          <p:nvPr/>
        </p:nvSpPr>
        <p:spPr>
          <a:xfrm>
            <a:off x="971260" y="3791377"/>
            <a:ext cx="3042821"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y</a:t>
            </a:r>
            <a:r>
              <a:rPr lang="en-US" sz="4800" dirty="0">
                <a:latin typeface="Cambria" panose="02040503050406030204" pitchFamily="18" charset="0"/>
                <a:cs typeface="Times New Roman" panose="02020603050405020304" pitchFamily="18" charset="0"/>
              </a:rPr>
              <a:t> = </a:t>
            </a:r>
            <a:r>
              <a:rPr lang="el-GR" sz="4800" i="1" dirty="0">
                <a:solidFill>
                  <a:schemeClr val="accent6">
                    <a:lumMod val="75000"/>
                  </a:schemeClr>
                </a:solidFill>
                <a:latin typeface="Cambria" panose="02040503050406030204" pitchFamily="18" charset="0"/>
                <a:cs typeface="Times New Roman" panose="02020603050405020304" pitchFamily="18" charset="0"/>
              </a:rPr>
              <a:t>λ</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 e</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42C3F1AD-CB34-4911-A531-2498CCBA3274}"/>
              </a:ext>
            </a:extLst>
          </p:cNvPr>
          <p:cNvSpPr/>
          <p:nvPr/>
        </p:nvSpPr>
        <p:spPr>
          <a:xfrm>
            <a:off x="8818896" y="1596187"/>
            <a:ext cx="3459160"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A88082D6-C088-4BE7-B58A-71E34276D653}"/>
              </a:ext>
            </a:extLst>
          </p:cNvPr>
          <p:cNvCxnSpPr>
            <a:cxnSpLocks/>
          </p:cNvCxnSpPr>
          <p:nvPr/>
        </p:nvCxnSpPr>
        <p:spPr>
          <a:xfrm flipV="1">
            <a:off x="6741947" y="3175000"/>
            <a:ext cx="2085138" cy="2085140"/>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64</a:t>
            </a:fld>
            <a:endParaRPr lang="en-US"/>
          </a:p>
        </p:txBody>
      </p: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67419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91C64D7-30EB-4BF6-B76A-617EEAAD1915}"/>
              </a:ext>
            </a:extLst>
          </p:cNvPr>
          <p:cNvGrpSpPr/>
          <p:nvPr/>
        </p:nvGrpSpPr>
        <p:grpSpPr>
          <a:xfrm flipV="1">
            <a:off x="8802184" y="2518270"/>
            <a:ext cx="48632" cy="1260139"/>
            <a:chOff x="3031958" y="1419726"/>
            <a:chExt cx="3080084" cy="2261937"/>
          </a:xfrm>
        </p:grpSpPr>
        <p:sp>
          <p:nvSpPr>
            <p:cNvPr id="37" name="Arc 36">
              <a:extLst>
                <a:ext uri="{FF2B5EF4-FFF2-40B4-BE49-F238E27FC236}">
                  <a16:creationId xmlns:a16="http://schemas.microsoft.com/office/drawing/2014/main" id="{33F3694E-C0D6-49EC-9632-AD88E64E0A11}"/>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FA12194D-B7CD-4AB9-9D40-A14A76EE5FD7}"/>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5" name="TextBox 34">
            <a:extLst>
              <a:ext uri="{FF2B5EF4-FFF2-40B4-BE49-F238E27FC236}">
                <a16:creationId xmlns:a16="http://schemas.microsoft.com/office/drawing/2014/main" id="{69742FD7-338A-426D-9E9E-EED26F2FCA4B}"/>
              </a:ext>
            </a:extLst>
          </p:cNvPr>
          <p:cNvSpPr txBox="1"/>
          <p:nvPr/>
        </p:nvSpPr>
        <p:spPr>
          <a:xfrm>
            <a:off x="5899199" y="1806573"/>
            <a:ext cx="822276" cy="461665"/>
          </a:xfrm>
          <a:prstGeom prst="rect">
            <a:avLst/>
          </a:prstGeom>
          <a:noFill/>
        </p:spPr>
        <p:txBody>
          <a:bodyPr wrap="none" rtlCol="0">
            <a:spAutoFit/>
          </a:bodyPr>
          <a:lstStyle/>
          <a:p>
            <a:r>
              <a:rPr lang="en-US" sz="2400" dirty="0"/>
              <a:t>State</a:t>
            </a:r>
          </a:p>
        </p:txBody>
      </p:sp>
      <p:sp>
        <p:nvSpPr>
          <p:cNvPr id="59" name="TextBox 58">
            <a:extLst>
              <a:ext uri="{FF2B5EF4-FFF2-40B4-BE49-F238E27FC236}">
                <a16:creationId xmlns:a16="http://schemas.microsoft.com/office/drawing/2014/main" id="{36209E94-79F4-40F7-A81F-9304B7F965C2}"/>
              </a:ext>
            </a:extLst>
          </p:cNvPr>
          <p:cNvSpPr txBox="1"/>
          <p:nvPr/>
        </p:nvSpPr>
        <p:spPr>
          <a:xfrm>
            <a:off x="5436563" y="4123815"/>
            <a:ext cx="1278363" cy="830997"/>
          </a:xfrm>
          <a:prstGeom prst="rect">
            <a:avLst/>
          </a:prstGeom>
          <a:noFill/>
        </p:spPr>
        <p:txBody>
          <a:bodyPr wrap="none" rtlCol="0">
            <a:spAutoFit/>
          </a:bodyPr>
          <a:lstStyle/>
          <a:p>
            <a:pPr algn="r"/>
            <a:r>
              <a:rPr lang="en-US" sz="2400" dirty="0">
                <a:solidFill>
                  <a:srgbClr val="4B0096"/>
                </a:solidFill>
              </a:rPr>
              <a:t>Elapsed</a:t>
            </a:r>
          </a:p>
          <a:p>
            <a:pPr algn="r"/>
            <a:r>
              <a:rPr lang="en-US" sz="2400" dirty="0">
                <a:solidFill>
                  <a:srgbClr val="4B0096"/>
                </a:solidFill>
              </a:rPr>
              <a:t>Duration</a:t>
            </a:r>
          </a:p>
        </p:txBody>
      </p:sp>
      <p:cxnSp>
        <p:nvCxnSpPr>
          <p:cNvPr id="60" name="Straight Connector 59">
            <a:extLst>
              <a:ext uri="{FF2B5EF4-FFF2-40B4-BE49-F238E27FC236}">
                <a16:creationId xmlns:a16="http://schemas.microsoft.com/office/drawing/2014/main" id="{3CA5CB70-331A-4551-8F77-54FAF2B4A3F5}"/>
              </a:ext>
            </a:extLst>
          </p:cNvPr>
          <p:cNvCxnSpPr>
            <a:cxnSpLocks/>
          </p:cNvCxnSpPr>
          <p:nvPr/>
        </p:nvCxnSpPr>
        <p:spPr>
          <a:xfrm flipV="1">
            <a:off x="8801320" y="1790048"/>
            <a:ext cx="3470087" cy="3470092"/>
          </a:xfrm>
          <a:prstGeom prst="line">
            <a:avLst/>
          </a:prstGeom>
          <a:ln w="41275">
            <a:solidFill>
              <a:srgbClr val="4B0196"/>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6D5FFFE-CF46-4E9A-A5B7-9A6E772A4A19}"/>
              </a:ext>
            </a:extLst>
          </p:cNvPr>
          <p:cNvCxnSpPr>
            <a:cxnSpLocks/>
          </p:cNvCxnSpPr>
          <p:nvPr/>
        </p:nvCxnSpPr>
        <p:spPr>
          <a:xfrm flipV="1">
            <a:off x="6739669" y="3788012"/>
            <a:ext cx="2086831" cy="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892EF72-9679-42C6-A30E-5FD47D6960F5}"/>
              </a:ext>
            </a:extLst>
          </p:cNvPr>
          <p:cNvCxnSpPr>
            <a:cxnSpLocks/>
          </p:cNvCxnSpPr>
          <p:nvPr/>
        </p:nvCxnSpPr>
        <p:spPr>
          <a:xfrm>
            <a:off x="8837763" y="2528135"/>
            <a:ext cx="344789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36D17E-A44A-4E38-9C04-863181D9F994}"/>
              </a:ext>
            </a:extLst>
          </p:cNvPr>
          <p:cNvCxnSpPr>
            <a:cxnSpLocks/>
          </p:cNvCxnSpPr>
          <p:nvPr/>
        </p:nvCxnSpPr>
        <p:spPr>
          <a:xfrm>
            <a:off x="6721475" y="5260139"/>
            <a:ext cx="5564185" cy="0"/>
          </a:xfrm>
          <a:prstGeom prst="straightConnector1">
            <a:avLst/>
          </a:prstGeom>
          <a:ln w="508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FE03E5B6-EE91-4B66-8E2B-DC30BDF4E99A}"/>
              </a:ext>
            </a:extLst>
          </p:cNvPr>
          <p:cNvSpPr txBox="1"/>
          <p:nvPr/>
        </p:nvSpPr>
        <p:spPr>
          <a:xfrm>
            <a:off x="9888220" y="5346579"/>
            <a:ext cx="2122889" cy="461665"/>
          </a:xfrm>
          <a:prstGeom prst="rect">
            <a:avLst/>
          </a:prstGeom>
          <a:noFill/>
        </p:spPr>
        <p:txBody>
          <a:bodyPr wrap="none" rtlCol="0">
            <a:spAutoFit/>
          </a:bodyPr>
          <a:lstStyle/>
          <a:p>
            <a:r>
              <a:rPr lang="en-US" sz="2400" dirty="0"/>
              <a:t>Simulated Time</a:t>
            </a:r>
          </a:p>
        </p:txBody>
      </p:sp>
      <p:sp>
        <p:nvSpPr>
          <p:cNvPr id="17" name="TextBox 16">
            <a:extLst>
              <a:ext uri="{FF2B5EF4-FFF2-40B4-BE49-F238E27FC236}">
                <a16:creationId xmlns:a16="http://schemas.microsoft.com/office/drawing/2014/main" id="{CEDE4CBD-841C-4252-BEF5-AA0A1CC221E7}"/>
              </a:ext>
            </a:extLst>
          </p:cNvPr>
          <p:cNvSpPr txBox="1"/>
          <p:nvPr/>
        </p:nvSpPr>
        <p:spPr>
          <a:xfrm>
            <a:off x="164290" y="1593850"/>
            <a:ext cx="3424142" cy="1077218"/>
          </a:xfrm>
          <a:prstGeom prst="rect">
            <a:avLst/>
          </a:prstGeom>
          <a:noFill/>
        </p:spPr>
        <p:txBody>
          <a:bodyPr wrap="none" rtlCol="0">
            <a:spAutoFit/>
          </a:bodyPr>
          <a:lstStyle/>
          <a:p>
            <a:r>
              <a:rPr lang="en-US" sz="3200" dirty="0"/>
              <a:t>Internally Triggered</a:t>
            </a:r>
          </a:p>
          <a:p>
            <a:r>
              <a:rPr lang="en-US" sz="3200" dirty="0"/>
              <a:t>State Transition:</a:t>
            </a:r>
          </a:p>
        </p:txBody>
      </p:sp>
      <p:sp>
        <p:nvSpPr>
          <p:cNvPr id="18" name="TextBox 17">
            <a:extLst>
              <a:ext uri="{FF2B5EF4-FFF2-40B4-BE49-F238E27FC236}">
                <a16:creationId xmlns:a16="http://schemas.microsoft.com/office/drawing/2014/main" id="{47A8D960-BB75-4D42-BE64-77443594A795}"/>
              </a:ext>
            </a:extLst>
          </p:cNvPr>
          <p:cNvSpPr txBox="1"/>
          <p:nvPr/>
        </p:nvSpPr>
        <p:spPr>
          <a:xfrm>
            <a:off x="971260" y="2756327"/>
            <a:ext cx="2320443"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 = </a:t>
            </a:r>
            <a:r>
              <a:rPr lang="en-US" sz="4800" i="1" dirty="0">
                <a:solidFill>
                  <a:schemeClr val="accent6">
                    <a:lumMod val="75000"/>
                  </a:schemeClr>
                </a:solidFill>
                <a:latin typeface="Cambria" panose="02040503050406030204" pitchFamily="18" charset="0"/>
                <a:cs typeface="Times New Roman" panose="02020603050405020304" pitchFamily="18" charset="0"/>
              </a:rPr>
              <a:t>ta</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A3411CB4-5E02-4C88-841A-B5D1003C91A5}"/>
              </a:ext>
            </a:extLst>
          </p:cNvPr>
          <p:cNvSpPr txBox="1"/>
          <p:nvPr/>
        </p:nvSpPr>
        <p:spPr>
          <a:xfrm>
            <a:off x="872785" y="4816901"/>
            <a:ext cx="2664512"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 </a:t>
            </a:r>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a:solidFill>
                  <a:schemeClr val="accent6">
                    <a:lumMod val="75000"/>
                  </a:schemeClr>
                </a:solidFill>
                <a:latin typeface="Cambria" panose="02040503050406030204" pitchFamily="18" charset="0"/>
                <a:cs typeface="Times New Roman" panose="02020603050405020304" pitchFamily="18" charset="0"/>
              </a:rPr>
              <a:t>int</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3" name="Arrow: Right 22">
            <a:extLst>
              <a:ext uri="{FF2B5EF4-FFF2-40B4-BE49-F238E27FC236}">
                <a16:creationId xmlns:a16="http://schemas.microsoft.com/office/drawing/2014/main" id="{099835DD-1A7E-4FAF-A85F-59D5EC56CFEF}"/>
              </a:ext>
            </a:extLst>
          </p:cNvPr>
          <p:cNvSpPr/>
          <p:nvPr/>
        </p:nvSpPr>
        <p:spPr>
          <a:xfrm rot="18900000">
            <a:off x="8645418" y="1630447"/>
            <a:ext cx="1404398" cy="410171"/>
          </a:xfrm>
          <a:prstGeom prst="rightArrow">
            <a:avLst>
              <a:gd name="adj1" fmla="val 42118"/>
              <a:gd name="adj2" fmla="val 124877"/>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A6503F2-A429-4726-8549-79DEEE40F6E9}"/>
              </a:ext>
            </a:extLst>
          </p:cNvPr>
          <p:cNvSpPr txBox="1"/>
          <p:nvPr/>
        </p:nvSpPr>
        <p:spPr>
          <a:xfrm>
            <a:off x="8873286" y="910150"/>
            <a:ext cx="468398"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y</a:t>
            </a:r>
            <a:endParaRPr lang="en-US" sz="4800" i="1" baseline="-25000" dirty="0">
              <a:latin typeface="Cambria" panose="02040503050406030204" pitchFamily="18" charset="0"/>
              <a:cs typeface="Times New Roman" panose="02020603050405020304" pitchFamily="18" charset="0"/>
            </a:endParaRPr>
          </a:p>
        </p:txBody>
      </p:sp>
      <p:cxnSp>
        <p:nvCxnSpPr>
          <p:cNvPr id="25" name="Straight Arrow Connector 24">
            <a:extLst>
              <a:ext uri="{FF2B5EF4-FFF2-40B4-BE49-F238E27FC236}">
                <a16:creationId xmlns:a16="http://schemas.microsoft.com/office/drawing/2014/main" id="{595ADFE1-6F6E-4C69-8523-6E1671FB5A44}"/>
              </a:ext>
            </a:extLst>
          </p:cNvPr>
          <p:cNvCxnSpPr>
            <a:cxnSpLocks/>
          </p:cNvCxnSpPr>
          <p:nvPr/>
        </p:nvCxnSpPr>
        <p:spPr>
          <a:xfrm>
            <a:off x="3291703" y="3171826"/>
            <a:ext cx="5433197" cy="11111"/>
          </a:xfrm>
          <a:prstGeom prst="straightConnector1">
            <a:avLst/>
          </a:prstGeom>
          <a:ln w="41275">
            <a:solidFill>
              <a:schemeClr val="accent5">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178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72F85317-CB67-4932-8339-4CE3A3AD7C67}"/>
              </a:ext>
            </a:extLst>
          </p:cNvPr>
          <p:cNvSpPr txBox="1"/>
          <p:nvPr/>
        </p:nvSpPr>
        <p:spPr>
          <a:xfrm>
            <a:off x="971260" y="3791377"/>
            <a:ext cx="2077813"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y</a:t>
            </a:r>
            <a:r>
              <a:rPr lang="en-US" sz="4800" dirty="0">
                <a:latin typeface="Cambria" panose="02040503050406030204" pitchFamily="18" charset="0"/>
                <a:cs typeface="Times New Roman" panose="02020603050405020304" pitchFamily="18" charset="0"/>
              </a:rPr>
              <a:t> = </a:t>
            </a:r>
            <a:r>
              <a:rPr lang="el-GR" sz="4800" i="1" dirty="0">
                <a:solidFill>
                  <a:schemeClr val="accent6">
                    <a:lumMod val="75000"/>
                  </a:schemeClr>
                </a:solidFill>
                <a:latin typeface="Cambria" panose="02040503050406030204" pitchFamily="18" charset="0"/>
                <a:cs typeface="Times New Roman" panose="02020603050405020304" pitchFamily="18" charset="0"/>
              </a:rPr>
              <a:t>λ</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42C3F1AD-CB34-4911-A531-2498CCBA3274}"/>
              </a:ext>
            </a:extLst>
          </p:cNvPr>
          <p:cNvSpPr/>
          <p:nvPr/>
        </p:nvSpPr>
        <p:spPr>
          <a:xfrm>
            <a:off x="8818896" y="1596187"/>
            <a:ext cx="3459160" cy="3665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A88082D6-C088-4BE7-B58A-71E34276D653}"/>
              </a:ext>
            </a:extLst>
          </p:cNvPr>
          <p:cNvCxnSpPr>
            <a:cxnSpLocks/>
          </p:cNvCxnSpPr>
          <p:nvPr/>
        </p:nvCxnSpPr>
        <p:spPr>
          <a:xfrm flipV="1">
            <a:off x="6741947" y="3175000"/>
            <a:ext cx="2085138" cy="2085140"/>
          </a:xfrm>
          <a:prstGeom prst="line">
            <a:avLst/>
          </a:prstGeom>
          <a:ln w="41275">
            <a:solidFill>
              <a:srgbClr val="4B0096"/>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65</a:t>
            </a:fld>
            <a:endParaRPr lang="en-US"/>
          </a:p>
        </p:txBody>
      </p:sp>
      <p:cxnSp>
        <p:nvCxnSpPr>
          <p:cNvPr id="12" name="Straight Arrow Connector 11">
            <a:extLst>
              <a:ext uri="{FF2B5EF4-FFF2-40B4-BE49-F238E27FC236}">
                <a16:creationId xmlns:a16="http://schemas.microsoft.com/office/drawing/2014/main" id="{5FF25B21-EF0F-41DF-B562-E7B87B142E0B}"/>
              </a:ext>
            </a:extLst>
          </p:cNvPr>
          <p:cNvCxnSpPr>
            <a:cxnSpLocks/>
          </p:cNvCxnSpPr>
          <p:nvPr/>
        </p:nvCxnSpPr>
        <p:spPr>
          <a:xfrm flipV="1">
            <a:off x="6741947" y="1593850"/>
            <a:ext cx="0" cy="3686177"/>
          </a:xfrm>
          <a:prstGeom prst="straightConnector1">
            <a:avLst/>
          </a:prstGeom>
          <a:ln w="508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91C64D7-30EB-4BF6-B76A-617EEAAD1915}"/>
              </a:ext>
            </a:extLst>
          </p:cNvPr>
          <p:cNvGrpSpPr/>
          <p:nvPr/>
        </p:nvGrpSpPr>
        <p:grpSpPr>
          <a:xfrm flipV="1">
            <a:off x="8802184" y="2518270"/>
            <a:ext cx="48632" cy="1260139"/>
            <a:chOff x="3031958" y="1419726"/>
            <a:chExt cx="3080084" cy="2261937"/>
          </a:xfrm>
        </p:grpSpPr>
        <p:sp>
          <p:nvSpPr>
            <p:cNvPr id="37" name="Arc 36">
              <a:extLst>
                <a:ext uri="{FF2B5EF4-FFF2-40B4-BE49-F238E27FC236}">
                  <a16:creationId xmlns:a16="http://schemas.microsoft.com/office/drawing/2014/main" id="{33F3694E-C0D6-49EC-9632-AD88E64E0A11}"/>
                </a:ext>
              </a:extLst>
            </p:cNvPr>
            <p:cNvSpPr/>
            <p:nvPr/>
          </p:nvSpPr>
          <p:spPr>
            <a:xfrm>
              <a:off x="3031958"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FA12194D-B7CD-4AB9-9D40-A14A76EE5FD7}"/>
                </a:ext>
              </a:extLst>
            </p:cNvPr>
            <p:cNvSpPr/>
            <p:nvPr/>
          </p:nvSpPr>
          <p:spPr>
            <a:xfrm rot="10800000">
              <a:off x="4572000" y="1419726"/>
              <a:ext cx="1540042" cy="2261937"/>
            </a:xfrm>
            <a:prstGeom prst="arc">
              <a:avLst/>
            </a:prstGeom>
            <a:ln w="158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5" name="TextBox 34">
            <a:extLst>
              <a:ext uri="{FF2B5EF4-FFF2-40B4-BE49-F238E27FC236}">
                <a16:creationId xmlns:a16="http://schemas.microsoft.com/office/drawing/2014/main" id="{69742FD7-338A-426D-9E9E-EED26F2FCA4B}"/>
              </a:ext>
            </a:extLst>
          </p:cNvPr>
          <p:cNvSpPr txBox="1"/>
          <p:nvPr/>
        </p:nvSpPr>
        <p:spPr>
          <a:xfrm>
            <a:off x="5899199" y="1806573"/>
            <a:ext cx="822276" cy="461665"/>
          </a:xfrm>
          <a:prstGeom prst="rect">
            <a:avLst/>
          </a:prstGeom>
          <a:noFill/>
        </p:spPr>
        <p:txBody>
          <a:bodyPr wrap="none" rtlCol="0">
            <a:spAutoFit/>
          </a:bodyPr>
          <a:lstStyle/>
          <a:p>
            <a:r>
              <a:rPr lang="en-US" sz="2400" dirty="0"/>
              <a:t>State</a:t>
            </a:r>
          </a:p>
        </p:txBody>
      </p:sp>
      <p:sp>
        <p:nvSpPr>
          <p:cNvPr id="59" name="TextBox 58">
            <a:extLst>
              <a:ext uri="{FF2B5EF4-FFF2-40B4-BE49-F238E27FC236}">
                <a16:creationId xmlns:a16="http://schemas.microsoft.com/office/drawing/2014/main" id="{36209E94-79F4-40F7-A81F-9304B7F965C2}"/>
              </a:ext>
            </a:extLst>
          </p:cNvPr>
          <p:cNvSpPr txBox="1"/>
          <p:nvPr/>
        </p:nvSpPr>
        <p:spPr>
          <a:xfrm>
            <a:off x="5436563" y="4123815"/>
            <a:ext cx="1278363" cy="830997"/>
          </a:xfrm>
          <a:prstGeom prst="rect">
            <a:avLst/>
          </a:prstGeom>
          <a:noFill/>
        </p:spPr>
        <p:txBody>
          <a:bodyPr wrap="none" rtlCol="0">
            <a:spAutoFit/>
          </a:bodyPr>
          <a:lstStyle/>
          <a:p>
            <a:pPr algn="r"/>
            <a:r>
              <a:rPr lang="en-US" sz="2400" dirty="0">
                <a:solidFill>
                  <a:srgbClr val="4B0096"/>
                </a:solidFill>
              </a:rPr>
              <a:t>Elapsed</a:t>
            </a:r>
          </a:p>
          <a:p>
            <a:pPr algn="r"/>
            <a:r>
              <a:rPr lang="en-US" sz="2400" dirty="0">
                <a:solidFill>
                  <a:srgbClr val="4B0096"/>
                </a:solidFill>
              </a:rPr>
              <a:t>Duration</a:t>
            </a:r>
          </a:p>
        </p:txBody>
      </p:sp>
      <p:cxnSp>
        <p:nvCxnSpPr>
          <p:cNvPr id="60" name="Straight Connector 59">
            <a:extLst>
              <a:ext uri="{FF2B5EF4-FFF2-40B4-BE49-F238E27FC236}">
                <a16:creationId xmlns:a16="http://schemas.microsoft.com/office/drawing/2014/main" id="{3CA5CB70-331A-4551-8F77-54FAF2B4A3F5}"/>
              </a:ext>
            </a:extLst>
          </p:cNvPr>
          <p:cNvCxnSpPr>
            <a:cxnSpLocks/>
          </p:cNvCxnSpPr>
          <p:nvPr/>
        </p:nvCxnSpPr>
        <p:spPr>
          <a:xfrm flipV="1">
            <a:off x="8801320" y="1790048"/>
            <a:ext cx="3470087" cy="3470092"/>
          </a:xfrm>
          <a:prstGeom prst="line">
            <a:avLst/>
          </a:prstGeom>
          <a:ln w="41275">
            <a:solidFill>
              <a:srgbClr val="4B0196"/>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6D5FFFE-CF46-4E9A-A5B7-9A6E772A4A19}"/>
              </a:ext>
            </a:extLst>
          </p:cNvPr>
          <p:cNvCxnSpPr>
            <a:cxnSpLocks/>
          </p:cNvCxnSpPr>
          <p:nvPr/>
        </p:nvCxnSpPr>
        <p:spPr>
          <a:xfrm flipV="1">
            <a:off x="6739669" y="3788012"/>
            <a:ext cx="2086831" cy="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892EF72-9679-42C6-A30E-5FD47D6960F5}"/>
              </a:ext>
            </a:extLst>
          </p:cNvPr>
          <p:cNvCxnSpPr>
            <a:cxnSpLocks/>
          </p:cNvCxnSpPr>
          <p:nvPr/>
        </p:nvCxnSpPr>
        <p:spPr>
          <a:xfrm>
            <a:off x="8837763" y="2528135"/>
            <a:ext cx="344789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36D17E-A44A-4E38-9C04-863181D9F994}"/>
              </a:ext>
            </a:extLst>
          </p:cNvPr>
          <p:cNvCxnSpPr>
            <a:cxnSpLocks/>
          </p:cNvCxnSpPr>
          <p:nvPr/>
        </p:nvCxnSpPr>
        <p:spPr>
          <a:xfrm>
            <a:off x="6721475" y="5260139"/>
            <a:ext cx="5564185" cy="0"/>
          </a:xfrm>
          <a:prstGeom prst="straightConnector1">
            <a:avLst/>
          </a:prstGeom>
          <a:ln w="508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FE03E5B6-EE91-4B66-8E2B-DC30BDF4E99A}"/>
              </a:ext>
            </a:extLst>
          </p:cNvPr>
          <p:cNvSpPr txBox="1"/>
          <p:nvPr/>
        </p:nvSpPr>
        <p:spPr>
          <a:xfrm>
            <a:off x="9888220" y="5346579"/>
            <a:ext cx="2122889" cy="461665"/>
          </a:xfrm>
          <a:prstGeom prst="rect">
            <a:avLst/>
          </a:prstGeom>
          <a:noFill/>
        </p:spPr>
        <p:txBody>
          <a:bodyPr wrap="none" rtlCol="0">
            <a:spAutoFit/>
          </a:bodyPr>
          <a:lstStyle/>
          <a:p>
            <a:r>
              <a:rPr lang="en-US" sz="2400" dirty="0"/>
              <a:t>Simulated Time</a:t>
            </a:r>
          </a:p>
        </p:txBody>
      </p:sp>
      <p:sp>
        <p:nvSpPr>
          <p:cNvPr id="17" name="TextBox 16">
            <a:extLst>
              <a:ext uri="{FF2B5EF4-FFF2-40B4-BE49-F238E27FC236}">
                <a16:creationId xmlns:a16="http://schemas.microsoft.com/office/drawing/2014/main" id="{CEDE4CBD-841C-4252-BEF5-AA0A1CC221E7}"/>
              </a:ext>
            </a:extLst>
          </p:cNvPr>
          <p:cNvSpPr txBox="1"/>
          <p:nvPr/>
        </p:nvSpPr>
        <p:spPr>
          <a:xfrm>
            <a:off x="164290" y="1593850"/>
            <a:ext cx="3424142" cy="1077218"/>
          </a:xfrm>
          <a:prstGeom prst="rect">
            <a:avLst/>
          </a:prstGeom>
          <a:noFill/>
        </p:spPr>
        <p:txBody>
          <a:bodyPr wrap="none" rtlCol="0">
            <a:spAutoFit/>
          </a:bodyPr>
          <a:lstStyle/>
          <a:p>
            <a:r>
              <a:rPr lang="en-US" sz="3200" dirty="0"/>
              <a:t>Internally Triggered</a:t>
            </a:r>
          </a:p>
          <a:p>
            <a:r>
              <a:rPr lang="en-US" sz="3200" dirty="0"/>
              <a:t>State Transition:</a:t>
            </a:r>
          </a:p>
        </p:txBody>
      </p:sp>
      <p:sp>
        <p:nvSpPr>
          <p:cNvPr id="18" name="TextBox 17">
            <a:extLst>
              <a:ext uri="{FF2B5EF4-FFF2-40B4-BE49-F238E27FC236}">
                <a16:creationId xmlns:a16="http://schemas.microsoft.com/office/drawing/2014/main" id="{47A8D960-BB75-4D42-BE64-77443594A795}"/>
              </a:ext>
            </a:extLst>
          </p:cNvPr>
          <p:cNvSpPr txBox="1"/>
          <p:nvPr/>
        </p:nvSpPr>
        <p:spPr>
          <a:xfrm>
            <a:off x="971260" y="2756327"/>
            <a:ext cx="2320443"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 = </a:t>
            </a:r>
            <a:r>
              <a:rPr lang="en-US" sz="4800" i="1" dirty="0">
                <a:solidFill>
                  <a:schemeClr val="accent6">
                    <a:lumMod val="75000"/>
                  </a:schemeClr>
                </a:solidFill>
                <a:latin typeface="Cambria" panose="02040503050406030204" pitchFamily="18" charset="0"/>
                <a:cs typeface="Times New Roman" panose="02020603050405020304" pitchFamily="18" charset="0"/>
              </a:rPr>
              <a:t>ta</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A3411CB4-5E02-4C88-841A-B5D1003C91A5}"/>
              </a:ext>
            </a:extLst>
          </p:cNvPr>
          <p:cNvSpPr txBox="1"/>
          <p:nvPr/>
        </p:nvSpPr>
        <p:spPr>
          <a:xfrm>
            <a:off x="872785" y="4816901"/>
            <a:ext cx="2664512"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 </a:t>
            </a:r>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a:solidFill>
                  <a:schemeClr val="accent6">
                    <a:lumMod val="75000"/>
                  </a:schemeClr>
                </a:solidFill>
                <a:latin typeface="Cambria" panose="02040503050406030204" pitchFamily="18" charset="0"/>
                <a:cs typeface="Times New Roman" panose="02020603050405020304" pitchFamily="18" charset="0"/>
              </a:rPr>
              <a:t>int</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3" name="Arrow: Right 22">
            <a:extLst>
              <a:ext uri="{FF2B5EF4-FFF2-40B4-BE49-F238E27FC236}">
                <a16:creationId xmlns:a16="http://schemas.microsoft.com/office/drawing/2014/main" id="{099835DD-1A7E-4FAF-A85F-59D5EC56CFEF}"/>
              </a:ext>
            </a:extLst>
          </p:cNvPr>
          <p:cNvSpPr/>
          <p:nvPr/>
        </p:nvSpPr>
        <p:spPr>
          <a:xfrm rot="18900000">
            <a:off x="8645418" y="1630447"/>
            <a:ext cx="1404398" cy="410171"/>
          </a:xfrm>
          <a:prstGeom prst="rightArrow">
            <a:avLst>
              <a:gd name="adj1" fmla="val 42118"/>
              <a:gd name="adj2" fmla="val 124877"/>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A6503F2-A429-4726-8549-79DEEE40F6E9}"/>
              </a:ext>
            </a:extLst>
          </p:cNvPr>
          <p:cNvSpPr txBox="1"/>
          <p:nvPr/>
        </p:nvSpPr>
        <p:spPr>
          <a:xfrm>
            <a:off x="8873286" y="910150"/>
            <a:ext cx="468398"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y</a:t>
            </a:r>
            <a:endParaRPr lang="en-US" sz="4800" i="1" baseline="-25000" dirty="0">
              <a:latin typeface="Cambria" panose="02040503050406030204" pitchFamily="18" charset="0"/>
              <a:cs typeface="Times New Roman" panose="02020603050405020304" pitchFamily="18" charset="0"/>
            </a:endParaRPr>
          </a:p>
        </p:txBody>
      </p:sp>
      <p:cxnSp>
        <p:nvCxnSpPr>
          <p:cNvPr id="25" name="Straight Arrow Connector 24">
            <a:extLst>
              <a:ext uri="{FF2B5EF4-FFF2-40B4-BE49-F238E27FC236}">
                <a16:creationId xmlns:a16="http://schemas.microsoft.com/office/drawing/2014/main" id="{9C303F40-2138-4750-8C93-A85A51DDB33E}"/>
              </a:ext>
            </a:extLst>
          </p:cNvPr>
          <p:cNvCxnSpPr>
            <a:cxnSpLocks/>
          </p:cNvCxnSpPr>
          <p:nvPr/>
        </p:nvCxnSpPr>
        <p:spPr>
          <a:xfrm>
            <a:off x="3291703" y="3171826"/>
            <a:ext cx="5433197" cy="11111"/>
          </a:xfrm>
          <a:prstGeom prst="straightConnector1">
            <a:avLst/>
          </a:prstGeom>
          <a:ln w="41275">
            <a:solidFill>
              <a:schemeClr val="accent5">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48373"/>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6C61B1-1372-48E3-8F53-9C46753FC35F}"/>
              </a:ext>
            </a:extLst>
          </p:cNvPr>
          <p:cNvSpPr txBox="1"/>
          <p:nvPr/>
        </p:nvSpPr>
        <p:spPr>
          <a:xfrm>
            <a:off x="8164540" y="4082207"/>
            <a:ext cx="2077813"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y</a:t>
            </a:r>
            <a:r>
              <a:rPr lang="en-US" sz="4800" dirty="0">
                <a:latin typeface="Cambria" panose="02040503050406030204" pitchFamily="18" charset="0"/>
                <a:cs typeface="Times New Roman" panose="02020603050405020304" pitchFamily="18" charset="0"/>
              </a:rPr>
              <a:t> = </a:t>
            </a:r>
            <a:r>
              <a:rPr lang="el-GR" sz="4800" i="1" dirty="0">
                <a:solidFill>
                  <a:schemeClr val="accent6">
                    <a:lumMod val="75000"/>
                  </a:schemeClr>
                </a:solidFill>
                <a:latin typeface="Cambria" panose="02040503050406030204" pitchFamily="18" charset="0"/>
                <a:cs typeface="Times New Roman" panose="02020603050405020304" pitchFamily="18" charset="0"/>
              </a:rPr>
              <a:t>λ</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3CE8AF3-A15B-4E53-BEDD-2D32A009D04B}"/>
              </a:ext>
            </a:extLst>
          </p:cNvPr>
          <p:cNvSpPr txBox="1"/>
          <p:nvPr/>
        </p:nvSpPr>
        <p:spPr>
          <a:xfrm>
            <a:off x="8164540" y="3052579"/>
            <a:ext cx="2320443"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 = </a:t>
            </a:r>
            <a:r>
              <a:rPr lang="en-US" sz="4800" i="1" dirty="0">
                <a:solidFill>
                  <a:schemeClr val="accent6">
                    <a:lumMod val="75000"/>
                  </a:schemeClr>
                </a:solidFill>
                <a:latin typeface="Cambria" panose="02040503050406030204" pitchFamily="18" charset="0"/>
                <a:cs typeface="Times New Roman" panose="02020603050405020304" pitchFamily="18" charset="0"/>
              </a:rPr>
              <a:t>ta</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66</a:t>
            </a:fld>
            <a:endParaRPr lang="en-US"/>
          </a:p>
        </p:txBody>
      </p:sp>
      <p:sp>
        <p:nvSpPr>
          <p:cNvPr id="3" name="TextBox 2">
            <a:extLst>
              <a:ext uri="{FF2B5EF4-FFF2-40B4-BE49-F238E27FC236}">
                <a16:creationId xmlns:a16="http://schemas.microsoft.com/office/drawing/2014/main" id="{B413EB0C-2039-455D-8D8A-C6449453CCDD}"/>
              </a:ext>
            </a:extLst>
          </p:cNvPr>
          <p:cNvSpPr txBox="1"/>
          <p:nvPr/>
        </p:nvSpPr>
        <p:spPr>
          <a:xfrm>
            <a:off x="7357570" y="1891030"/>
            <a:ext cx="3424142" cy="1077218"/>
          </a:xfrm>
          <a:prstGeom prst="rect">
            <a:avLst/>
          </a:prstGeom>
          <a:noFill/>
        </p:spPr>
        <p:txBody>
          <a:bodyPr wrap="none" rtlCol="0">
            <a:spAutoFit/>
          </a:bodyPr>
          <a:lstStyle/>
          <a:p>
            <a:r>
              <a:rPr lang="en-US" sz="3200" dirty="0"/>
              <a:t>Internally Triggered</a:t>
            </a:r>
          </a:p>
          <a:p>
            <a:r>
              <a:rPr lang="en-US" sz="3200" dirty="0"/>
              <a:t>State Transition:</a:t>
            </a:r>
          </a:p>
        </p:txBody>
      </p:sp>
      <p:sp>
        <p:nvSpPr>
          <p:cNvPr id="5" name="TextBox 4">
            <a:extLst>
              <a:ext uri="{FF2B5EF4-FFF2-40B4-BE49-F238E27FC236}">
                <a16:creationId xmlns:a16="http://schemas.microsoft.com/office/drawing/2014/main" id="{CAAA838F-D2A2-42E9-9B3B-E4066C838D7A}"/>
              </a:ext>
            </a:extLst>
          </p:cNvPr>
          <p:cNvSpPr txBox="1"/>
          <p:nvPr/>
        </p:nvSpPr>
        <p:spPr>
          <a:xfrm>
            <a:off x="8066065" y="5114081"/>
            <a:ext cx="2664512"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 </a:t>
            </a:r>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a:solidFill>
                  <a:schemeClr val="accent6">
                    <a:lumMod val="75000"/>
                  </a:schemeClr>
                </a:solidFill>
                <a:latin typeface="Cambria" panose="02040503050406030204" pitchFamily="18" charset="0"/>
                <a:cs typeface="Times New Roman" panose="02020603050405020304" pitchFamily="18" charset="0"/>
              </a:rPr>
              <a:t>int</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6E37B08-47CF-49E1-A507-905BEAFD6809}"/>
              </a:ext>
            </a:extLst>
          </p:cNvPr>
          <p:cNvSpPr txBox="1"/>
          <p:nvPr/>
        </p:nvSpPr>
        <p:spPr>
          <a:xfrm>
            <a:off x="1672885" y="3056681"/>
            <a:ext cx="435606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 </a:t>
            </a:r>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err="1">
                <a:solidFill>
                  <a:schemeClr val="accent6">
                    <a:lumMod val="75000"/>
                  </a:schemeClr>
                </a:solidFill>
                <a:latin typeface="Cambria" panose="02040503050406030204" pitchFamily="18" charset="0"/>
                <a:cs typeface="Times New Roman" panose="02020603050405020304" pitchFamily="18" charset="0"/>
              </a:rPr>
              <a:t>ext</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a:t>
            </a:r>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 x</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5841F02-9D31-4497-ADC3-0BDF5F36AC71}"/>
              </a:ext>
            </a:extLst>
          </p:cNvPr>
          <p:cNvSpPr txBox="1"/>
          <p:nvPr/>
        </p:nvSpPr>
        <p:spPr>
          <a:xfrm>
            <a:off x="1436830" y="1891030"/>
            <a:ext cx="3486852" cy="1077218"/>
          </a:xfrm>
          <a:prstGeom prst="rect">
            <a:avLst/>
          </a:prstGeom>
          <a:noFill/>
        </p:spPr>
        <p:txBody>
          <a:bodyPr wrap="none" rtlCol="0">
            <a:spAutoFit/>
          </a:bodyPr>
          <a:lstStyle/>
          <a:p>
            <a:r>
              <a:rPr lang="en-US" sz="3200" dirty="0"/>
              <a:t>Externally Triggered</a:t>
            </a:r>
          </a:p>
          <a:p>
            <a:r>
              <a:rPr lang="en-US" sz="3200" dirty="0"/>
              <a:t>State Transition:</a:t>
            </a:r>
          </a:p>
        </p:txBody>
      </p:sp>
    </p:spTree>
    <p:extLst>
      <p:ext uri="{BB962C8B-B14F-4D97-AF65-F5344CB8AC3E}">
        <p14:creationId xmlns:p14="http://schemas.microsoft.com/office/powerpoint/2010/main" val="4046757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6C61B1-1372-48E3-8F53-9C46753FC35F}"/>
              </a:ext>
            </a:extLst>
          </p:cNvPr>
          <p:cNvSpPr txBox="1"/>
          <p:nvPr/>
        </p:nvSpPr>
        <p:spPr>
          <a:xfrm>
            <a:off x="8164540" y="4082207"/>
            <a:ext cx="2077813"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y</a:t>
            </a:r>
            <a:r>
              <a:rPr lang="en-US" sz="4800" dirty="0">
                <a:latin typeface="Cambria" panose="02040503050406030204" pitchFamily="18" charset="0"/>
                <a:cs typeface="Times New Roman" panose="02020603050405020304" pitchFamily="18" charset="0"/>
              </a:rPr>
              <a:t> = </a:t>
            </a:r>
            <a:r>
              <a:rPr lang="el-GR" sz="4800" i="1" dirty="0">
                <a:solidFill>
                  <a:schemeClr val="accent6">
                    <a:lumMod val="75000"/>
                  </a:schemeClr>
                </a:solidFill>
                <a:latin typeface="Cambria" panose="02040503050406030204" pitchFamily="18" charset="0"/>
                <a:cs typeface="Times New Roman" panose="02020603050405020304" pitchFamily="18" charset="0"/>
              </a:rPr>
              <a:t>λ</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3CE8AF3-A15B-4E53-BEDD-2D32A009D04B}"/>
              </a:ext>
            </a:extLst>
          </p:cNvPr>
          <p:cNvSpPr txBox="1"/>
          <p:nvPr/>
        </p:nvSpPr>
        <p:spPr>
          <a:xfrm>
            <a:off x="8164540" y="3052579"/>
            <a:ext cx="2320443"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 = </a:t>
            </a:r>
            <a:r>
              <a:rPr lang="en-US" sz="4800" i="1" dirty="0">
                <a:solidFill>
                  <a:schemeClr val="accent6">
                    <a:lumMod val="75000"/>
                  </a:schemeClr>
                </a:solidFill>
                <a:latin typeface="Cambria" panose="02040503050406030204" pitchFamily="18" charset="0"/>
                <a:cs typeface="Times New Roman" panose="02020603050405020304" pitchFamily="18" charset="0"/>
              </a:rPr>
              <a:t>ta</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67</a:t>
            </a:fld>
            <a:endParaRPr lang="en-US"/>
          </a:p>
        </p:txBody>
      </p:sp>
      <p:sp>
        <p:nvSpPr>
          <p:cNvPr id="3" name="TextBox 2">
            <a:extLst>
              <a:ext uri="{FF2B5EF4-FFF2-40B4-BE49-F238E27FC236}">
                <a16:creationId xmlns:a16="http://schemas.microsoft.com/office/drawing/2014/main" id="{B413EB0C-2039-455D-8D8A-C6449453CCDD}"/>
              </a:ext>
            </a:extLst>
          </p:cNvPr>
          <p:cNvSpPr txBox="1"/>
          <p:nvPr/>
        </p:nvSpPr>
        <p:spPr>
          <a:xfrm>
            <a:off x="7357570" y="1891030"/>
            <a:ext cx="3424142" cy="1077218"/>
          </a:xfrm>
          <a:prstGeom prst="rect">
            <a:avLst/>
          </a:prstGeom>
          <a:noFill/>
        </p:spPr>
        <p:txBody>
          <a:bodyPr wrap="none" rtlCol="0">
            <a:spAutoFit/>
          </a:bodyPr>
          <a:lstStyle/>
          <a:p>
            <a:r>
              <a:rPr lang="en-US" sz="3200" dirty="0"/>
              <a:t>Internally Triggered</a:t>
            </a:r>
          </a:p>
          <a:p>
            <a:r>
              <a:rPr lang="en-US" sz="3200" dirty="0"/>
              <a:t>State Transition:</a:t>
            </a:r>
          </a:p>
        </p:txBody>
      </p:sp>
      <p:sp>
        <p:nvSpPr>
          <p:cNvPr id="5" name="TextBox 4">
            <a:extLst>
              <a:ext uri="{FF2B5EF4-FFF2-40B4-BE49-F238E27FC236}">
                <a16:creationId xmlns:a16="http://schemas.microsoft.com/office/drawing/2014/main" id="{CAAA838F-D2A2-42E9-9B3B-E4066C838D7A}"/>
              </a:ext>
            </a:extLst>
          </p:cNvPr>
          <p:cNvSpPr txBox="1"/>
          <p:nvPr/>
        </p:nvSpPr>
        <p:spPr>
          <a:xfrm>
            <a:off x="8066065" y="5114081"/>
            <a:ext cx="2664512"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 </a:t>
            </a:r>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a:solidFill>
                  <a:schemeClr val="accent6">
                    <a:lumMod val="75000"/>
                  </a:schemeClr>
                </a:solidFill>
                <a:latin typeface="Cambria" panose="02040503050406030204" pitchFamily="18" charset="0"/>
                <a:cs typeface="Times New Roman" panose="02020603050405020304" pitchFamily="18" charset="0"/>
              </a:rPr>
              <a:t>int</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4CE800D-6884-4542-B193-D0314465BE43}"/>
              </a:ext>
            </a:extLst>
          </p:cNvPr>
          <p:cNvSpPr txBox="1"/>
          <p:nvPr/>
        </p:nvSpPr>
        <p:spPr>
          <a:xfrm>
            <a:off x="1672885" y="3056681"/>
            <a:ext cx="435606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 </a:t>
            </a:r>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err="1">
                <a:solidFill>
                  <a:schemeClr val="accent6">
                    <a:lumMod val="75000"/>
                  </a:schemeClr>
                </a:solidFill>
                <a:latin typeface="Cambria" panose="02040503050406030204" pitchFamily="18" charset="0"/>
                <a:cs typeface="Times New Roman" panose="02020603050405020304" pitchFamily="18" charset="0"/>
              </a:rPr>
              <a:t>ext</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a:t>
            </a:r>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 x</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EF28EC5-8BE0-4CA9-8C96-F79B4A26F636}"/>
              </a:ext>
            </a:extLst>
          </p:cNvPr>
          <p:cNvSpPr txBox="1"/>
          <p:nvPr/>
        </p:nvSpPr>
        <p:spPr>
          <a:xfrm>
            <a:off x="1436830" y="1891030"/>
            <a:ext cx="3486852" cy="1077218"/>
          </a:xfrm>
          <a:prstGeom prst="rect">
            <a:avLst/>
          </a:prstGeom>
          <a:noFill/>
        </p:spPr>
        <p:txBody>
          <a:bodyPr wrap="none" rtlCol="0">
            <a:spAutoFit/>
          </a:bodyPr>
          <a:lstStyle/>
          <a:p>
            <a:r>
              <a:rPr lang="en-US" sz="3200" dirty="0"/>
              <a:t>Externally Triggered</a:t>
            </a:r>
          </a:p>
          <a:p>
            <a:r>
              <a:rPr lang="en-US" sz="3200" dirty="0"/>
              <a:t>State Transition:</a:t>
            </a:r>
          </a:p>
        </p:txBody>
      </p:sp>
      <p:sp>
        <p:nvSpPr>
          <p:cNvPr id="9" name="Left Brace 8">
            <a:extLst>
              <a:ext uri="{FF2B5EF4-FFF2-40B4-BE49-F238E27FC236}">
                <a16:creationId xmlns:a16="http://schemas.microsoft.com/office/drawing/2014/main" id="{B690D14F-79B1-4552-B8B7-FFDDA184D06A}"/>
              </a:ext>
            </a:extLst>
          </p:cNvPr>
          <p:cNvSpPr/>
          <p:nvPr/>
        </p:nvSpPr>
        <p:spPr>
          <a:xfrm rot="16200000">
            <a:off x="4127423" y="3689583"/>
            <a:ext cx="503473" cy="1031638"/>
          </a:xfrm>
          <a:prstGeom prst="lef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ACF5A78-C801-488F-96CA-0DC341992C59}"/>
              </a:ext>
            </a:extLst>
          </p:cNvPr>
          <p:cNvSpPr txBox="1"/>
          <p:nvPr/>
        </p:nvSpPr>
        <p:spPr>
          <a:xfrm>
            <a:off x="3856825" y="4467601"/>
            <a:ext cx="1059907" cy="1077218"/>
          </a:xfrm>
          <a:prstGeom prst="rect">
            <a:avLst/>
          </a:prstGeom>
          <a:noFill/>
        </p:spPr>
        <p:txBody>
          <a:bodyPr wrap="none" rtlCol="0">
            <a:spAutoFit/>
          </a:bodyPr>
          <a:lstStyle/>
          <a:p>
            <a:pPr algn="ctr"/>
            <a:r>
              <a:rPr lang="en-US" sz="3200" b="1" dirty="0"/>
              <a:t>T</a:t>
            </a:r>
            <a:r>
              <a:rPr lang="en-US" sz="3200" b="1" dirty="0">
                <a:solidFill>
                  <a:srgbClr val="4B0096"/>
                </a:solidFill>
              </a:rPr>
              <a:t>o</a:t>
            </a:r>
            <a:r>
              <a:rPr lang="en-US" sz="3200" b="1" dirty="0"/>
              <a:t>t</a:t>
            </a:r>
            <a:r>
              <a:rPr lang="en-US" sz="3200" b="1" dirty="0">
                <a:solidFill>
                  <a:srgbClr val="4B0096"/>
                </a:solidFill>
              </a:rPr>
              <a:t>a</a:t>
            </a:r>
            <a:r>
              <a:rPr lang="en-US" sz="3200" b="1" dirty="0"/>
              <a:t>l</a:t>
            </a:r>
          </a:p>
          <a:p>
            <a:pPr algn="ctr"/>
            <a:r>
              <a:rPr lang="en-US" sz="3200" b="1" dirty="0">
                <a:solidFill>
                  <a:srgbClr val="4B0096"/>
                </a:solidFill>
              </a:rPr>
              <a:t>S</a:t>
            </a:r>
            <a:r>
              <a:rPr lang="en-US" sz="3200" b="1" dirty="0"/>
              <a:t>t</a:t>
            </a:r>
            <a:r>
              <a:rPr lang="en-US" sz="3200" b="1" dirty="0">
                <a:solidFill>
                  <a:srgbClr val="4B0096"/>
                </a:solidFill>
              </a:rPr>
              <a:t>a</a:t>
            </a:r>
            <a:r>
              <a:rPr lang="en-US" sz="3200" b="1" dirty="0"/>
              <a:t>t</a:t>
            </a:r>
            <a:r>
              <a:rPr lang="en-US" sz="3200" b="1" dirty="0">
                <a:solidFill>
                  <a:srgbClr val="4B0096"/>
                </a:solidFill>
              </a:rPr>
              <a:t>e</a:t>
            </a:r>
          </a:p>
        </p:txBody>
      </p:sp>
    </p:spTree>
    <p:extLst>
      <p:ext uri="{BB962C8B-B14F-4D97-AF65-F5344CB8AC3E}">
        <p14:creationId xmlns:p14="http://schemas.microsoft.com/office/powerpoint/2010/main" val="26177039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6C61B1-1372-48E3-8F53-9C46753FC35F}"/>
              </a:ext>
            </a:extLst>
          </p:cNvPr>
          <p:cNvSpPr txBox="1"/>
          <p:nvPr/>
        </p:nvSpPr>
        <p:spPr>
          <a:xfrm>
            <a:off x="8164540" y="4078019"/>
            <a:ext cx="2077813"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y</a:t>
            </a:r>
            <a:r>
              <a:rPr lang="en-US" sz="4800" dirty="0">
                <a:latin typeface="Cambria" panose="02040503050406030204" pitchFamily="18" charset="0"/>
                <a:cs typeface="Times New Roman" panose="02020603050405020304" pitchFamily="18" charset="0"/>
              </a:rPr>
              <a:t> = </a:t>
            </a:r>
            <a:r>
              <a:rPr lang="el-GR" sz="4800" i="1" dirty="0">
                <a:solidFill>
                  <a:schemeClr val="bg1"/>
                </a:solidFill>
                <a:latin typeface="Cambria" panose="02040503050406030204" pitchFamily="18" charset="0"/>
                <a:cs typeface="Times New Roman" panose="02020603050405020304" pitchFamily="18" charset="0"/>
              </a:rPr>
              <a:t>λ</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00FB4EE-880E-4654-A8ED-7138EBDA9870}"/>
              </a:ext>
            </a:extLst>
          </p:cNvPr>
          <p:cNvSpPr txBox="1"/>
          <p:nvPr/>
        </p:nvSpPr>
        <p:spPr>
          <a:xfrm>
            <a:off x="9056080" y="4078019"/>
            <a:ext cx="473206" cy="830997"/>
          </a:xfrm>
          <a:prstGeom prst="rect">
            <a:avLst/>
          </a:prstGeom>
          <a:noFill/>
        </p:spPr>
        <p:txBody>
          <a:bodyPr wrap="none" rtlCol="0">
            <a:spAutoFit/>
          </a:bodyPr>
          <a:lstStyle/>
          <a:p>
            <a:r>
              <a:rPr lang="el-GR" sz="4800" i="1" dirty="0">
                <a:solidFill>
                  <a:schemeClr val="accent6">
                    <a:lumMod val="75000"/>
                  </a:schemeClr>
                </a:solidFill>
                <a:latin typeface="Cambria" panose="02040503050406030204" pitchFamily="18" charset="0"/>
                <a:cs typeface="Times New Roman" panose="02020603050405020304" pitchFamily="18" charset="0"/>
              </a:rPr>
              <a:t>λ</a:t>
            </a:r>
            <a:endParaRPr lang="en-US" sz="4800" baseline="-25000" dirty="0">
              <a:latin typeface="Cambria" panose="020405030504060302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088DB33-71B9-4B4E-A72A-F154A9AF39AB}"/>
              </a:ext>
            </a:extLst>
          </p:cNvPr>
          <p:cNvSpPr txBox="1"/>
          <p:nvPr/>
        </p:nvSpPr>
        <p:spPr>
          <a:xfrm>
            <a:off x="8164540" y="3053524"/>
            <a:ext cx="2320443"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 = </a:t>
            </a:r>
            <a:r>
              <a:rPr lang="en-US" sz="4800" i="1" dirty="0">
                <a:solidFill>
                  <a:schemeClr val="bg1"/>
                </a:solidFill>
                <a:latin typeface="Cambria" panose="02040503050406030204" pitchFamily="18" charset="0"/>
                <a:cs typeface="Times New Roman" panose="02020603050405020304" pitchFamily="18" charset="0"/>
              </a:rPr>
              <a:t>ta</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4D6E4BE7-A656-4770-9787-5AF08242ACA6}"/>
              </a:ext>
            </a:extLst>
          </p:cNvPr>
          <p:cNvSpPr txBox="1"/>
          <p:nvPr/>
        </p:nvSpPr>
        <p:spPr>
          <a:xfrm>
            <a:off x="9054549" y="3052730"/>
            <a:ext cx="717440" cy="830997"/>
          </a:xfrm>
          <a:prstGeom prst="rect">
            <a:avLst/>
          </a:prstGeom>
          <a:noFill/>
        </p:spPr>
        <p:txBody>
          <a:bodyPr wrap="none" rtlCol="0">
            <a:spAutoFit/>
          </a:bodyPr>
          <a:lstStyle/>
          <a:p>
            <a:r>
              <a:rPr lang="en-US" sz="4800" i="1" dirty="0">
                <a:solidFill>
                  <a:schemeClr val="accent6">
                    <a:lumMod val="75000"/>
                  </a:schemeClr>
                </a:solidFill>
                <a:latin typeface="Cambria" panose="02040503050406030204" pitchFamily="18" charset="0"/>
                <a:cs typeface="Times New Roman" panose="02020603050405020304" pitchFamily="18" charset="0"/>
              </a:rPr>
              <a:t>ta</a:t>
            </a:r>
            <a:endParaRPr lang="en-US" sz="4800" baseline="-25000" dirty="0">
              <a:latin typeface="Cambria" panose="020405030504060302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68</a:t>
            </a:fld>
            <a:endParaRPr lang="en-US"/>
          </a:p>
        </p:txBody>
      </p:sp>
      <p:sp>
        <p:nvSpPr>
          <p:cNvPr id="3" name="TextBox 2">
            <a:extLst>
              <a:ext uri="{FF2B5EF4-FFF2-40B4-BE49-F238E27FC236}">
                <a16:creationId xmlns:a16="http://schemas.microsoft.com/office/drawing/2014/main" id="{B413EB0C-2039-455D-8D8A-C6449453CCDD}"/>
              </a:ext>
            </a:extLst>
          </p:cNvPr>
          <p:cNvSpPr txBox="1"/>
          <p:nvPr/>
        </p:nvSpPr>
        <p:spPr>
          <a:xfrm>
            <a:off x="7357570" y="1891030"/>
            <a:ext cx="3335785" cy="1077218"/>
          </a:xfrm>
          <a:prstGeom prst="rect">
            <a:avLst/>
          </a:prstGeom>
          <a:noFill/>
        </p:spPr>
        <p:txBody>
          <a:bodyPr wrap="none" rtlCol="0">
            <a:spAutoFit/>
          </a:bodyPr>
          <a:lstStyle/>
          <a:p>
            <a:endParaRPr lang="en-US" sz="3200" dirty="0"/>
          </a:p>
          <a:p>
            <a:r>
              <a:rPr lang="en-US" sz="3200" dirty="0"/>
              <a:t>Internal Transition:</a:t>
            </a:r>
          </a:p>
        </p:txBody>
      </p:sp>
      <p:sp>
        <p:nvSpPr>
          <p:cNvPr id="5" name="TextBox 4">
            <a:extLst>
              <a:ext uri="{FF2B5EF4-FFF2-40B4-BE49-F238E27FC236}">
                <a16:creationId xmlns:a16="http://schemas.microsoft.com/office/drawing/2014/main" id="{CAAA838F-D2A2-42E9-9B3B-E4066C838D7A}"/>
              </a:ext>
            </a:extLst>
          </p:cNvPr>
          <p:cNvSpPr txBox="1"/>
          <p:nvPr/>
        </p:nvSpPr>
        <p:spPr>
          <a:xfrm>
            <a:off x="8066065" y="5114081"/>
            <a:ext cx="2664512"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 </a:t>
            </a:r>
            <a:r>
              <a:rPr lang="el-GR" sz="4800" i="1" dirty="0">
                <a:solidFill>
                  <a:schemeClr val="bg1"/>
                </a:solidFill>
                <a:latin typeface="Cambria" panose="02040503050406030204" pitchFamily="18" charset="0"/>
                <a:cs typeface="Times New Roman" panose="02020603050405020304" pitchFamily="18" charset="0"/>
              </a:rPr>
              <a:t>δ</a:t>
            </a:r>
            <a:r>
              <a:rPr lang="en-US" sz="4800" i="1" baseline="-25000" dirty="0">
                <a:solidFill>
                  <a:schemeClr val="bg1"/>
                </a:solidFill>
                <a:latin typeface="Cambria" panose="02040503050406030204" pitchFamily="18" charset="0"/>
                <a:cs typeface="Times New Roman" panose="02020603050405020304" pitchFamily="18" charset="0"/>
              </a:rPr>
              <a:t>int</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FFAD90B-4DB2-4C3A-97C0-FFF88629CE51}"/>
              </a:ext>
            </a:extLst>
          </p:cNvPr>
          <p:cNvSpPr txBox="1"/>
          <p:nvPr/>
        </p:nvSpPr>
        <p:spPr>
          <a:xfrm>
            <a:off x="9048955" y="5112346"/>
            <a:ext cx="974947" cy="830997"/>
          </a:xfrm>
          <a:prstGeom prst="rect">
            <a:avLst/>
          </a:prstGeom>
          <a:noFill/>
        </p:spPr>
        <p:txBody>
          <a:bodyPr wrap="none" rtlCol="0">
            <a:spAutoFit/>
          </a:bodyPr>
          <a:lstStyle/>
          <a:p>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a:solidFill>
                  <a:schemeClr val="accent6">
                    <a:lumMod val="75000"/>
                  </a:schemeClr>
                </a:solidFill>
                <a:latin typeface="Cambria" panose="02040503050406030204" pitchFamily="18" charset="0"/>
                <a:cs typeface="Times New Roman" panose="02020603050405020304" pitchFamily="18" charset="0"/>
              </a:rPr>
              <a:t>int</a:t>
            </a:r>
            <a:endParaRPr lang="en-US" sz="4800" baseline="-25000" dirty="0">
              <a:latin typeface="Cambria" panose="020405030504060302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BD9DD7B1-76A7-44E8-99F3-F21440F40495}"/>
              </a:ext>
            </a:extLst>
          </p:cNvPr>
          <p:cNvSpPr txBox="1"/>
          <p:nvPr/>
        </p:nvSpPr>
        <p:spPr>
          <a:xfrm>
            <a:off x="1672885" y="3056681"/>
            <a:ext cx="435606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 </a:t>
            </a:r>
            <a:r>
              <a:rPr lang="el-GR" sz="4800" i="1" dirty="0">
                <a:solidFill>
                  <a:schemeClr val="bg1"/>
                </a:solidFill>
                <a:latin typeface="Cambria" panose="02040503050406030204" pitchFamily="18" charset="0"/>
                <a:cs typeface="Times New Roman" panose="02020603050405020304" pitchFamily="18" charset="0"/>
              </a:rPr>
              <a:t>δ</a:t>
            </a:r>
            <a:r>
              <a:rPr lang="en-US" sz="4800" baseline="-25000" dirty="0" err="1">
                <a:solidFill>
                  <a:schemeClr val="bg1"/>
                </a:solidFill>
                <a:latin typeface="Cambria" panose="02040503050406030204" pitchFamily="18" charset="0"/>
                <a:cs typeface="Times New Roman" panose="02020603050405020304" pitchFamily="18" charset="0"/>
              </a:rPr>
              <a:t>ext</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a:t>
            </a:r>
            <a:r>
              <a:rPr lang="en-US" sz="4800" i="1" dirty="0">
                <a:latin typeface="Cambria" panose="02040503050406030204" pitchFamily="18" charset="0"/>
                <a:cs typeface="Times New Roman" panose="02020603050405020304" pitchFamily="18" charset="0"/>
              </a:rPr>
              <a:t>e</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 x</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E20654A4-9193-4034-B025-3FFD9951138A}"/>
              </a:ext>
            </a:extLst>
          </p:cNvPr>
          <p:cNvSpPr txBox="1"/>
          <p:nvPr/>
        </p:nvSpPr>
        <p:spPr>
          <a:xfrm>
            <a:off x="1436830" y="1891030"/>
            <a:ext cx="3398494" cy="1077218"/>
          </a:xfrm>
          <a:prstGeom prst="rect">
            <a:avLst/>
          </a:prstGeom>
          <a:noFill/>
        </p:spPr>
        <p:txBody>
          <a:bodyPr wrap="none" rtlCol="0">
            <a:spAutoFit/>
          </a:bodyPr>
          <a:lstStyle/>
          <a:p>
            <a:endParaRPr lang="en-US" sz="3200" dirty="0"/>
          </a:p>
          <a:p>
            <a:r>
              <a:rPr lang="en-US" sz="3200" dirty="0"/>
              <a:t>External Transition:</a:t>
            </a:r>
          </a:p>
        </p:txBody>
      </p:sp>
      <p:sp>
        <p:nvSpPr>
          <p:cNvPr id="17" name="Left Brace 16">
            <a:extLst>
              <a:ext uri="{FF2B5EF4-FFF2-40B4-BE49-F238E27FC236}">
                <a16:creationId xmlns:a16="http://schemas.microsoft.com/office/drawing/2014/main" id="{B0925F92-5C27-435D-A1C3-FC9D933A1AE3}"/>
              </a:ext>
            </a:extLst>
          </p:cNvPr>
          <p:cNvSpPr/>
          <p:nvPr/>
        </p:nvSpPr>
        <p:spPr>
          <a:xfrm rot="16200000">
            <a:off x="4127423" y="3689583"/>
            <a:ext cx="503473" cy="1031638"/>
          </a:xfrm>
          <a:prstGeom prst="lef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830B83B8-9132-4A46-908A-4B217B6E66B5}"/>
              </a:ext>
            </a:extLst>
          </p:cNvPr>
          <p:cNvSpPr txBox="1"/>
          <p:nvPr/>
        </p:nvSpPr>
        <p:spPr>
          <a:xfrm>
            <a:off x="3856825" y="4467601"/>
            <a:ext cx="1059907" cy="1077218"/>
          </a:xfrm>
          <a:prstGeom prst="rect">
            <a:avLst/>
          </a:prstGeom>
          <a:noFill/>
        </p:spPr>
        <p:txBody>
          <a:bodyPr wrap="none" rtlCol="0">
            <a:spAutoFit/>
          </a:bodyPr>
          <a:lstStyle/>
          <a:p>
            <a:pPr algn="ctr"/>
            <a:r>
              <a:rPr lang="en-US" sz="3200" b="1" dirty="0"/>
              <a:t>T</a:t>
            </a:r>
            <a:r>
              <a:rPr lang="en-US" sz="3200" b="1" dirty="0">
                <a:solidFill>
                  <a:srgbClr val="4B0096"/>
                </a:solidFill>
              </a:rPr>
              <a:t>o</a:t>
            </a:r>
            <a:r>
              <a:rPr lang="en-US" sz="3200" b="1" dirty="0"/>
              <a:t>t</a:t>
            </a:r>
            <a:r>
              <a:rPr lang="en-US" sz="3200" b="1" dirty="0">
                <a:solidFill>
                  <a:srgbClr val="4B0096"/>
                </a:solidFill>
              </a:rPr>
              <a:t>a</a:t>
            </a:r>
            <a:r>
              <a:rPr lang="en-US" sz="3200" b="1" dirty="0"/>
              <a:t>l</a:t>
            </a:r>
          </a:p>
          <a:p>
            <a:pPr algn="ctr"/>
            <a:r>
              <a:rPr lang="en-US" sz="3200" b="1" dirty="0">
                <a:solidFill>
                  <a:srgbClr val="4B0096"/>
                </a:solidFill>
              </a:rPr>
              <a:t>S</a:t>
            </a:r>
            <a:r>
              <a:rPr lang="en-US" sz="3200" b="1" dirty="0"/>
              <a:t>t</a:t>
            </a:r>
            <a:r>
              <a:rPr lang="en-US" sz="3200" b="1" dirty="0">
                <a:solidFill>
                  <a:srgbClr val="4B0096"/>
                </a:solidFill>
              </a:rPr>
              <a:t>a</a:t>
            </a:r>
            <a:r>
              <a:rPr lang="en-US" sz="3200" b="1" dirty="0"/>
              <a:t>t</a:t>
            </a:r>
            <a:r>
              <a:rPr lang="en-US" sz="3200" b="1" dirty="0">
                <a:solidFill>
                  <a:srgbClr val="4B0096"/>
                </a:solidFill>
              </a:rPr>
              <a:t>e</a:t>
            </a:r>
          </a:p>
        </p:txBody>
      </p:sp>
      <p:sp>
        <p:nvSpPr>
          <p:cNvPr id="19" name="TextBox 18">
            <a:extLst>
              <a:ext uri="{FF2B5EF4-FFF2-40B4-BE49-F238E27FC236}">
                <a16:creationId xmlns:a16="http://schemas.microsoft.com/office/drawing/2014/main" id="{80A38A98-76FF-4D3E-8EFB-D81F86770308}"/>
              </a:ext>
            </a:extLst>
          </p:cNvPr>
          <p:cNvSpPr txBox="1"/>
          <p:nvPr/>
        </p:nvSpPr>
        <p:spPr>
          <a:xfrm>
            <a:off x="2659551" y="3059221"/>
            <a:ext cx="1026243" cy="830997"/>
          </a:xfrm>
          <a:prstGeom prst="rect">
            <a:avLst/>
          </a:prstGeom>
          <a:noFill/>
        </p:spPr>
        <p:txBody>
          <a:bodyPr wrap="none" rtlCol="0">
            <a:spAutoFit/>
          </a:bodyPr>
          <a:lstStyle/>
          <a:p>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err="1">
                <a:solidFill>
                  <a:schemeClr val="accent6">
                    <a:lumMod val="75000"/>
                  </a:schemeClr>
                </a:solidFill>
                <a:latin typeface="Cambria" panose="02040503050406030204" pitchFamily="18" charset="0"/>
                <a:cs typeface="Times New Roman" panose="02020603050405020304" pitchFamily="18" charset="0"/>
              </a:rPr>
              <a:t>ext</a:t>
            </a:r>
            <a:endParaRPr lang="en-US" sz="4800" baseline="-25000" dirty="0">
              <a:solidFill>
                <a:schemeClr val="accent6">
                  <a:lumMod val="75000"/>
                </a:schemeClr>
              </a:solidFill>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499606848"/>
      </p:ext>
    </p:extLst>
  </p:cSld>
  <p:clrMapOvr>
    <a:masterClrMapping/>
  </p:clrMapOvr>
  <p:transition spd="slow">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69</a:t>
            </a:fld>
            <a:endParaRPr lang="en-US"/>
          </a:p>
        </p:txBody>
      </p:sp>
      <p:sp>
        <p:nvSpPr>
          <p:cNvPr id="3" name="TextBox 2">
            <a:extLst>
              <a:ext uri="{FF2B5EF4-FFF2-40B4-BE49-F238E27FC236}">
                <a16:creationId xmlns:a16="http://schemas.microsoft.com/office/drawing/2014/main" id="{7B44AA27-57ED-41F7-BBDB-000233E385AB}"/>
              </a:ext>
            </a:extLst>
          </p:cNvPr>
          <p:cNvSpPr txBox="1"/>
          <p:nvPr/>
        </p:nvSpPr>
        <p:spPr>
          <a:xfrm>
            <a:off x="5242731" y="3013501"/>
            <a:ext cx="1026243" cy="830997"/>
          </a:xfrm>
          <a:prstGeom prst="rect">
            <a:avLst/>
          </a:prstGeom>
          <a:noFill/>
        </p:spPr>
        <p:txBody>
          <a:bodyPr wrap="none" rtlCol="0">
            <a:spAutoFit/>
          </a:bodyPr>
          <a:lstStyle/>
          <a:p>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err="1">
                <a:solidFill>
                  <a:schemeClr val="accent6">
                    <a:lumMod val="75000"/>
                  </a:schemeClr>
                </a:solidFill>
                <a:latin typeface="Cambria" panose="02040503050406030204" pitchFamily="18" charset="0"/>
                <a:cs typeface="Times New Roman" panose="02020603050405020304" pitchFamily="18" charset="0"/>
              </a:rPr>
              <a:t>ext</a:t>
            </a:r>
            <a:endParaRPr lang="en-US" sz="4800" baseline="-25000" dirty="0">
              <a:solidFill>
                <a:schemeClr val="accent6">
                  <a:lumMod val="75000"/>
                </a:schemeClr>
              </a:solidFill>
              <a:latin typeface="Cambria" panose="020405030504060302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32298E8-A718-4C43-A703-F5CE731339C5}"/>
              </a:ext>
            </a:extLst>
          </p:cNvPr>
          <p:cNvSpPr txBox="1"/>
          <p:nvPr/>
        </p:nvSpPr>
        <p:spPr>
          <a:xfrm>
            <a:off x="8888143" y="3013499"/>
            <a:ext cx="717440" cy="830997"/>
          </a:xfrm>
          <a:prstGeom prst="rect">
            <a:avLst/>
          </a:prstGeom>
          <a:noFill/>
        </p:spPr>
        <p:txBody>
          <a:bodyPr wrap="none" rtlCol="0">
            <a:spAutoFit/>
          </a:bodyPr>
          <a:lstStyle/>
          <a:p>
            <a:r>
              <a:rPr lang="en-US" sz="4800" i="1" dirty="0">
                <a:solidFill>
                  <a:schemeClr val="accent6">
                    <a:lumMod val="75000"/>
                  </a:schemeClr>
                </a:solidFill>
                <a:latin typeface="Cambria" panose="02040503050406030204" pitchFamily="18" charset="0"/>
                <a:cs typeface="Times New Roman" panose="02020603050405020304" pitchFamily="18" charset="0"/>
              </a:rPr>
              <a:t>ta</a:t>
            </a:r>
            <a:endParaRPr lang="en-US" sz="4800" baseline="-25000" dirty="0">
              <a:solidFill>
                <a:schemeClr val="accent6">
                  <a:lumMod val="75000"/>
                </a:schemeClr>
              </a:solidFill>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FC8556E-1DCF-45A1-9770-890140DA8BCF}"/>
              </a:ext>
            </a:extLst>
          </p:cNvPr>
          <p:cNvSpPr txBox="1"/>
          <p:nvPr/>
        </p:nvSpPr>
        <p:spPr>
          <a:xfrm>
            <a:off x="6645142" y="3013499"/>
            <a:ext cx="974947" cy="830997"/>
          </a:xfrm>
          <a:prstGeom prst="rect">
            <a:avLst/>
          </a:prstGeom>
          <a:noFill/>
        </p:spPr>
        <p:txBody>
          <a:bodyPr wrap="none" rtlCol="0">
            <a:spAutoFit/>
          </a:bodyPr>
          <a:lstStyle/>
          <a:p>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a:solidFill>
                  <a:schemeClr val="accent6">
                    <a:lumMod val="75000"/>
                  </a:schemeClr>
                </a:solidFill>
                <a:latin typeface="Cambria" panose="02040503050406030204" pitchFamily="18" charset="0"/>
                <a:cs typeface="Times New Roman" panose="02020603050405020304" pitchFamily="18" charset="0"/>
              </a:rPr>
              <a:t>int</a:t>
            </a:r>
          </a:p>
        </p:txBody>
      </p:sp>
      <p:sp>
        <p:nvSpPr>
          <p:cNvPr id="6" name="TextBox 5">
            <a:extLst>
              <a:ext uri="{FF2B5EF4-FFF2-40B4-BE49-F238E27FC236}">
                <a16:creationId xmlns:a16="http://schemas.microsoft.com/office/drawing/2014/main" id="{F3DC0296-8B9F-476E-9BDE-9B1AE32005E6}"/>
              </a:ext>
            </a:extLst>
          </p:cNvPr>
          <p:cNvSpPr txBox="1"/>
          <p:nvPr/>
        </p:nvSpPr>
        <p:spPr>
          <a:xfrm>
            <a:off x="8011902" y="3013499"/>
            <a:ext cx="473206" cy="830997"/>
          </a:xfrm>
          <a:prstGeom prst="rect">
            <a:avLst/>
          </a:prstGeom>
          <a:noFill/>
        </p:spPr>
        <p:txBody>
          <a:bodyPr wrap="none" rtlCol="0">
            <a:spAutoFit/>
          </a:bodyPr>
          <a:lstStyle/>
          <a:p>
            <a:r>
              <a:rPr lang="el-GR" sz="4800" i="1" dirty="0">
                <a:solidFill>
                  <a:schemeClr val="accent6">
                    <a:lumMod val="75000"/>
                  </a:schemeClr>
                </a:solidFill>
                <a:latin typeface="Cambria" panose="02040503050406030204" pitchFamily="18" charset="0"/>
                <a:cs typeface="Times New Roman" panose="02020603050405020304" pitchFamily="18" charset="0"/>
              </a:rPr>
              <a:t>λ</a:t>
            </a:r>
            <a:endParaRPr lang="en-US" sz="4800" baseline="-25000" dirty="0">
              <a:solidFill>
                <a:schemeClr val="accent6">
                  <a:lumMod val="75000"/>
                </a:schemeClr>
              </a:solidFill>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618970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DB89EA2A-7A26-4B7A-8016-DEB02C4F460D}"/>
              </a:ext>
            </a:extLst>
          </p:cNvPr>
          <p:cNvSpPr/>
          <p:nvPr/>
        </p:nvSpPr>
        <p:spPr>
          <a:xfrm>
            <a:off x="10175632" y="479019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970F769-69A5-4546-BB4F-AB1D148CDB96}"/>
              </a:ext>
            </a:extLst>
          </p:cNvPr>
          <p:cNvSpPr/>
          <p:nvPr/>
        </p:nvSpPr>
        <p:spPr>
          <a:xfrm>
            <a:off x="8091302" y="181853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ECD2378-6007-4EF0-B3A4-784A5C4CBE17}"/>
              </a:ext>
            </a:extLst>
          </p:cNvPr>
          <p:cNvSpPr/>
          <p:nvPr/>
        </p:nvSpPr>
        <p:spPr>
          <a:xfrm>
            <a:off x="1288164" y="442348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96A8963D-1D07-47D3-8E81-4D8E2AFFBF58}"/>
              </a:ext>
            </a:extLst>
          </p:cNvPr>
          <p:cNvSpPr/>
          <p:nvPr/>
        </p:nvSpPr>
        <p:spPr>
          <a:xfrm>
            <a:off x="3169717" y="609481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3FE4DAB-457B-4141-B12E-247717A489CE}"/>
              </a:ext>
            </a:extLst>
          </p:cNvPr>
          <p:cNvSpPr/>
          <p:nvPr/>
        </p:nvSpPr>
        <p:spPr>
          <a:xfrm>
            <a:off x="5188468" y="353417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Rectangle 79">
            <a:extLst>
              <a:ext uri="{FF2B5EF4-FFF2-40B4-BE49-F238E27FC236}">
                <a16:creationId xmlns:a16="http://schemas.microsoft.com/office/drawing/2014/main" id="{2D5A355E-4BC1-4207-9ED9-F286BBA887F2}"/>
              </a:ext>
            </a:extLst>
          </p:cNvPr>
          <p:cNvSpPr/>
          <p:nvPr/>
        </p:nvSpPr>
        <p:spPr>
          <a:xfrm>
            <a:off x="4565772" y="78782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1" name="Rectangle 80">
            <a:extLst>
              <a:ext uri="{FF2B5EF4-FFF2-40B4-BE49-F238E27FC236}">
                <a16:creationId xmlns:a16="http://schemas.microsoft.com/office/drawing/2014/main" id="{F7551DAC-D95A-4095-9C43-CEDA1C3E5FA1}"/>
              </a:ext>
            </a:extLst>
          </p:cNvPr>
          <p:cNvSpPr/>
          <p:nvPr/>
        </p:nvSpPr>
        <p:spPr>
          <a:xfrm>
            <a:off x="11104502" y="46950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2" name="Rectangle 81">
            <a:extLst>
              <a:ext uri="{FF2B5EF4-FFF2-40B4-BE49-F238E27FC236}">
                <a16:creationId xmlns:a16="http://schemas.microsoft.com/office/drawing/2014/main" id="{A95ABB50-7818-4629-A195-67E9F5338C65}"/>
              </a:ext>
            </a:extLst>
          </p:cNvPr>
          <p:cNvSpPr/>
          <p:nvPr/>
        </p:nvSpPr>
        <p:spPr>
          <a:xfrm>
            <a:off x="1819053" y="145182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3" name="Rectangle 82">
            <a:extLst>
              <a:ext uri="{FF2B5EF4-FFF2-40B4-BE49-F238E27FC236}">
                <a16:creationId xmlns:a16="http://schemas.microsoft.com/office/drawing/2014/main" id="{CCB0EFBD-6644-44C2-A593-3229D506B51A}"/>
              </a:ext>
            </a:extLst>
          </p:cNvPr>
          <p:cNvSpPr/>
          <p:nvPr/>
        </p:nvSpPr>
        <p:spPr>
          <a:xfrm>
            <a:off x="6199766" y="577841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3" name="Slide Number Placeholder 3">
            <a:extLst>
              <a:ext uri="{FF2B5EF4-FFF2-40B4-BE49-F238E27FC236}">
                <a16:creationId xmlns:a16="http://schemas.microsoft.com/office/drawing/2014/main" id="{411AB7C3-B581-4004-9BFE-A8AB73424D31}"/>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t>7</a:t>
            </a:fld>
            <a:endParaRPr lang="en-US" dirty="0"/>
          </a:p>
        </p:txBody>
      </p:sp>
      <p:sp>
        <p:nvSpPr>
          <p:cNvPr id="14" name="Title 1">
            <a:extLst>
              <a:ext uri="{FF2B5EF4-FFF2-40B4-BE49-F238E27FC236}">
                <a16:creationId xmlns:a16="http://schemas.microsoft.com/office/drawing/2014/main" id="{801B12C6-A2D5-4978-9DC9-61120AB4F2E7}"/>
              </a:ext>
            </a:extLst>
          </p:cNvPr>
          <p:cNvSpPr txBox="1">
            <a:spLocks/>
          </p:cNvSpPr>
          <p:nvPr/>
        </p:nvSpPr>
        <p:spPr>
          <a:xfrm>
            <a:off x="615949" y="158751"/>
            <a:ext cx="2209313"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4">
                    <a:lumMod val="75000"/>
                  </a:schemeClr>
                </a:solidFill>
                <a:latin typeface="+mn-lt"/>
              </a:rPr>
              <a:t>Nodes</a:t>
            </a:r>
          </a:p>
        </p:txBody>
      </p:sp>
    </p:spTree>
    <p:extLst>
      <p:ext uri="{BB962C8B-B14F-4D97-AF65-F5344CB8AC3E}">
        <p14:creationId xmlns:p14="http://schemas.microsoft.com/office/powerpoint/2010/main" val="535091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70</a:t>
            </a:fld>
            <a:endParaRPr lang="en-US"/>
          </a:p>
        </p:txBody>
      </p:sp>
      <p:sp>
        <p:nvSpPr>
          <p:cNvPr id="3" name="TextBox 2">
            <a:extLst>
              <a:ext uri="{FF2B5EF4-FFF2-40B4-BE49-F238E27FC236}">
                <a16:creationId xmlns:a16="http://schemas.microsoft.com/office/drawing/2014/main" id="{7B44AA27-57ED-41F7-BBDB-000233E385AB}"/>
              </a:ext>
            </a:extLst>
          </p:cNvPr>
          <p:cNvSpPr txBox="1"/>
          <p:nvPr/>
        </p:nvSpPr>
        <p:spPr>
          <a:xfrm>
            <a:off x="5242731" y="3013501"/>
            <a:ext cx="1026243" cy="830997"/>
          </a:xfrm>
          <a:prstGeom prst="rect">
            <a:avLst/>
          </a:prstGeom>
          <a:noFill/>
        </p:spPr>
        <p:txBody>
          <a:bodyPr wrap="none" rtlCol="0">
            <a:spAutoFit/>
          </a:bodyPr>
          <a:lstStyle/>
          <a:p>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err="1">
                <a:solidFill>
                  <a:schemeClr val="accent6">
                    <a:lumMod val="75000"/>
                  </a:schemeClr>
                </a:solidFill>
                <a:latin typeface="Cambria" panose="02040503050406030204" pitchFamily="18" charset="0"/>
                <a:cs typeface="Times New Roman" panose="02020603050405020304" pitchFamily="18" charset="0"/>
              </a:rPr>
              <a:t>ext</a:t>
            </a:r>
            <a:endParaRPr lang="en-US" sz="4800" baseline="-25000" dirty="0">
              <a:solidFill>
                <a:schemeClr val="accent6">
                  <a:lumMod val="75000"/>
                </a:schemeClr>
              </a:solidFill>
              <a:latin typeface="Cambria" panose="020405030504060302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32298E8-A718-4C43-A703-F5CE731339C5}"/>
              </a:ext>
            </a:extLst>
          </p:cNvPr>
          <p:cNvSpPr txBox="1"/>
          <p:nvPr/>
        </p:nvSpPr>
        <p:spPr>
          <a:xfrm>
            <a:off x="8888143" y="3013499"/>
            <a:ext cx="717440" cy="830997"/>
          </a:xfrm>
          <a:prstGeom prst="rect">
            <a:avLst/>
          </a:prstGeom>
          <a:noFill/>
        </p:spPr>
        <p:txBody>
          <a:bodyPr wrap="none" rtlCol="0">
            <a:spAutoFit/>
          </a:bodyPr>
          <a:lstStyle/>
          <a:p>
            <a:r>
              <a:rPr lang="en-US" sz="4800" i="1" dirty="0">
                <a:solidFill>
                  <a:schemeClr val="accent6">
                    <a:lumMod val="75000"/>
                  </a:schemeClr>
                </a:solidFill>
                <a:latin typeface="Cambria" panose="02040503050406030204" pitchFamily="18" charset="0"/>
                <a:cs typeface="Times New Roman" panose="02020603050405020304" pitchFamily="18" charset="0"/>
              </a:rPr>
              <a:t>ta</a:t>
            </a:r>
            <a:endParaRPr lang="en-US" sz="4800" baseline="-25000" dirty="0">
              <a:solidFill>
                <a:schemeClr val="accent6">
                  <a:lumMod val="75000"/>
                </a:schemeClr>
              </a:solidFill>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FC8556E-1DCF-45A1-9770-890140DA8BCF}"/>
              </a:ext>
            </a:extLst>
          </p:cNvPr>
          <p:cNvSpPr txBox="1"/>
          <p:nvPr/>
        </p:nvSpPr>
        <p:spPr>
          <a:xfrm>
            <a:off x="6645142" y="3013499"/>
            <a:ext cx="974947" cy="830997"/>
          </a:xfrm>
          <a:prstGeom prst="rect">
            <a:avLst/>
          </a:prstGeom>
          <a:noFill/>
        </p:spPr>
        <p:txBody>
          <a:bodyPr wrap="none" rtlCol="0">
            <a:spAutoFit/>
          </a:bodyPr>
          <a:lstStyle/>
          <a:p>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a:solidFill>
                  <a:schemeClr val="accent6">
                    <a:lumMod val="75000"/>
                  </a:schemeClr>
                </a:solidFill>
                <a:latin typeface="Cambria" panose="02040503050406030204" pitchFamily="18" charset="0"/>
                <a:cs typeface="Times New Roman" panose="02020603050405020304" pitchFamily="18" charset="0"/>
              </a:rPr>
              <a:t>int</a:t>
            </a:r>
          </a:p>
        </p:txBody>
      </p:sp>
      <p:sp>
        <p:nvSpPr>
          <p:cNvPr id="6" name="TextBox 5">
            <a:extLst>
              <a:ext uri="{FF2B5EF4-FFF2-40B4-BE49-F238E27FC236}">
                <a16:creationId xmlns:a16="http://schemas.microsoft.com/office/drawing/2014/main" id="{F3DC0296-8B9F-476E-9BDE-9B1AE32005E6}"/>
              </a:ext>
            </a:extLst>
          </p:cNvPr>
          <p:cNvSpPr txBox="1"/>
          <p:nvPr/>
        </p:nvSpPr>
        <p:spPr>
          <a:xfrm>
            <a:off x="8011902" y="3013499"/>
            <a:ext cx="473206" cy="830997"/>
          </a:xfrm>
          <a:prstGeom prst="rect">
            <a:avLst/>
          </a:prstGeom>
          <a:noFill/>
        </p:spPr>
        <p:txBody>
          <a:bodyPr wrap="none" rtlCol="0">
            <a:spAutoFit/>
          </a:bodyPr>
          <a:lstStyle/>
          <a:p>
            <a:r>
              <a:rPr lang="el-GR" sz="4800" i="1" dirty="0">
                <a:solidFill>
                  <a:schemeClr val="accent6">
                    <a:lumMod val="75000"/>
                  </a:schemeClr>
                </a:solidFill>
                <a:latin typeface="Cambria" panose="02040503050406030204" pitchFamily="18" charset="0"/>
                <a:cs typeface="Times New Roman" panose="02020603050405020304" pitchFamily="18" charset="0"/>
              </a:rPr>
              <a:t>λ</a:t>
            </a:r>
            <a:endParaRPr lang="en-US" sz="4800" baseline="-25000" dirty="0">
              <a:solidFill>
                <a:schemeClr val="accent6">
                  <a:lumMod val="75000"/>
                </a:schemeClr>
              </a:solidFill>
              <a:latin typeface="Cambria" panose="020405030504060302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24CDE29-4053-4623-87AF-94B9EB4EDE48}"/>
              </a:ext>
            </a:extLst>
          </p:cNvPr>
          <p:cNvSpPr txBox="1"/>
          <p:nvPr/>
        </p:nvSpPr>
        <p:spPr>
          <a:xfrm>
            <a:off x="2511413" y="3013500"/>
            <a:ext cx="51969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X</a:t>
            </a:r>
            <a:endParaRPr lang="en-US" sz="4800" baseline="-250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683806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71</a:t>
            </a:fld>
            <a:endParaRPr lang="en-US"/>
          </a:p>
        </p:txBody>
      </p:sp>
      <p:sp>
        <p:nvSpPr>
          <p:cNvPr id="3" name="TextBox 2">
            <a:extLst>
              <a:ext uri="{FF2B5EF4-FFF2-40B4-BE49-F238E27FC236}">
                <a16:creationId xmlns:a16="http://schemas.microsoft.com/office/drawing/2014/main" id="{7B44AA27-57ED-41F7-BBDB-000233E385AB}"/>
              </a:ext>
            </a:extLst>
          </p:cNvPr>
          <p:cNvSpPr txBox="1"/>
          <p:nvPr/>
        </p:nvSpPr>
        <p:spPr>
          <a:xfrm>
            <a:off x="5242731" y="3013501"/>
            <a:ext cx="1026243" cy="830997"/>
          </a:xfrm>
          <a:prstGeom prst="rect">
            <a:avLst/>
          </a:prstGeom>
          <a:noFill/>
        </p:spPr>
        <p:txBody>
          <a:bodyPr wrap="none" rtlCol="0">
            <a:spAutoFit/>
          </a:bodyPr>
          <a:lstStyle/>
          <a:p>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err="1">
                <a:solidFill>
                  <a:schemeClr val="accent6">
                    <a:lumMod val="75000"/>
                  </a:schemeClr>
                </a:solidFill>
                <a:latin typeface="Cambria" panose="02040503050406030204" pitchFamily="18" charset="0"/>
                <a:cs typeface="Times New Roman" panose="02020603050405020304" pitchFamily="18" charset="0"/>
              </a:rPr>
              <a:t>ext</a:t>
            </a:r>
            <a:endParaRPr lang="en-US" sz="4800" baseline="-25000" dirty="0">
              <a:solidFill>
                <a:schemeClr val="accent6">
                  <a:lumMod val="75000"/>
                </a:schemeClr>
              </a:solidFill>
              <a:latin typeface="Cambria" panose="020405030504060302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32298E8-A718-4C43-A703-F5CE731339C5}"/>
              </a:ext>
            </a:extLst>
          </p:cNvPr>
          <p:cNvSpPr txBox="1"/>
          <p:nvPr/>
        </p:nvSpPr>
        <p:spPr>
          <a:xfrm>
            <a:off x="8888143" y="3013499"/>
            <a:ext cx="717440" cy="830997"/>
          </a:xfrm>
          <a:prstGeom prst="rect">
            <a:avLst/>
          </a:prstGeom>
          <a:noFill/>
        </p:spPr>
        <p:txBody>
          <a:bodyPr wrap="none" rtlCol="0">
            <a:spAutoFit/>
          </a:bodyPr>
          <a:lstStyle/>
          <a:p>
            <a:r>
              <a:rPr lang="en-US" sz="4800" i="1" dirty="0">
                <a:solidFill>
                  <a:schemeClr val="accent6">
                    <a:lumMod val="75000"/>
                  </a:schemeClr>
                </a:solidFill>
                <a:latin typeface="Cambria" panose="02040503050406030204" pitchFamily="18" charset="0"/>
                <a:cs typeface="Times New Roman" panose="02020603050405020304" pitchFamily="18" charset="0"/>
              </a:rPr>
              <a:t>ta</a:t>
            </a:r>
            <a:endParaRPr lang="en-US" sz="4800" baseline="-25000" dirty="0">
              <a:solidFill>
                <a:schemeClr val="accent6">
                  <a:lumMod val="75000"/>
                </a:schemeClr>
              </a:solidFill>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FC8556E-1DCF-45A1-9770-890140DA8BCF}"/>
              </a:ext>
            </a:extLst>
          </p:cNvPr>
          <p:cNvSpPr txBox="1"/>
          <p:nvPr/>
        </p:nvSpPr>
        <p:spPr>
          <a:xfrm>
            <a:off x="6645142" y="3013499"/>
            <a:ext cx="974947" cy="830997"/>
          </a:xfrm>
          <a:prstGeom prst="rect">
            <a:avLst/>
          </a:prstGeom>
          <a:noFill/>
        </p:spPr>
        <p:txBody>
          <a:bodyPr wrap="none" rtlCol="0">
            <a:spAutoFit/>
          </a:bodyPr>
          <a:lstStyle/>
          <a:p>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a:solidFill>
                  <a:schemeClr val="accent6">
                    <a:lumMod val="75000"/>
                  </a:schemeClr>
                </a:solidFill>
                <a:latin typeface="Cambria" panose="02040503050406030204" pitchFamily="18" charset="0"/>
                <a:cs typeface="Times New Roman" panose="02020603050405020304" pitchFamily="18" charset="0"/>
              </a:rPr>
              <a:t>int</a:t>
            </a:r>
          </a:p>
        </p:txBody>
      </p:sp>
      <p:sp>
        <p:nvSpPr>
          <p:cNvPr id="6" name="TextBox 5">
            <a:extLst>
              <a:ext uri="{FF2B5EF4-FFF2-40B4-BE49-F238E27FC236}">
                <a16:creationId xmlns:a16="http://schemas.microsoft.com/office/drawing/2014/main" id="{F3DC0296-8B9F-476E-9BDE-9B1AE32005E6}"/>
              </a:ext>
            </a:extLst>
          </p:cNvPr>
          <p:cNvSpPr txBox="1"/>
          <p:nvPr/>
        </p:nvSpPr>
        <p:spPr>
          <a:xfrm>
            <a:off x="8011902" y="3013499"/>
            <a:ext cx="473206" cy="830997"/>
          </a:xfrm>
          <a:prstGeom prst="rect">
            <a:avLst/>
          </a:prstGeom>
          <a:noFill/>
        </p:spPr>
        <p:txBody>
          <a:bodyPr wrap="none" rtlCol="0">
            <a:spAutoFit/>
          </a:bodyPr>
          <a:lstStyle/>
          <a:p>
            <a:r>
              <a:rPr lang="el-GR" sz="4800" i="1" dirty="0">
                <a:solidFill>
                  <a:schemeClr val="accent6">
                    <a:lumMod val="75000"/>
                  </a:schemeClr>
                </a:solidFill>
                <a:latin typeface="Cambria" panose="02040503050406030204" pitchFamily="18" charset="0"/>
                <a:cs typeface="Times New Roman" panose="02020603050405020304" pitchFamily="18" charset="0"/>
              </a:rPr>
              <a:t>λ</a:t>
            </a:r>
            <a:endParaRPr lang="en-US" sz="4800" baseline="-25000" dirty="0">
              <a:solidFill>
                <a:schemeClr val="accent6">
                  <a:lumMod val="75000"/>
                </a:schemeClr>
              </a:solidFill>
              <a:latin typeface="Cambria" panose="020405030504060302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24CDE29-4053-4623-87AF-94B9EB4EDE48}"/>
              </a:ext>
            </a:extLst>
          </p:cNvPr>
          <p:cNvSpPr txBox="1"/>
          <p:nvPr/>
        </p:nvSpPr>
        <p:spPr>
          <a:xfrm>
            <a:off x="2511413" y="3013500"/>
            <a:ext cx="51969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X</a:t>
            </a:r>
            <a:endParaRPr lang="en-US" sz="4800" baseline="-25000"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2C7D6A2-D1A2-4B75-ABFC-37FE9874927F}"/>
              </a:ext>
            </a:extLst>
          </p:cNvPr>
          <p:cNvSpPr txBox="1"/>
          <p:nvPr/>
        </p:nvSpPr>
        <p:spPr>
          <a:xfrm>
            <a:off x="3434142" y="3013501"/>
            <a:ext cx="521297"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Y</a:t>
            </a:r>
            <a:endParaRPr lang="en-US" sz="4800" baseline="-250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509958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72</a:t>
            </a:fld>
            <a:endParaRPr lang="en-US"/>
          </a:p>
        </p:txBody>
      </p:sp>
      <p:sp>
        <p:nvSpPr>
          <p:cNvPr id="3" name="TextBox 2">
            <a:extLst>
              <a:ext uri="{FF2B5EF4-FFF2-40B4-BE49-F238E27FC236}">
                <a16:creationId xmlns:a16="http://schemas.microsoft.com/office/drawing/2014/main" id="{7B44AA27-57ED-41F7-BBDB-000233E385AB}"/>
              </a:ext>
            </a:extLst>
          </p:cNvPr>
          <p:cNvSpPr txBox="1"/>
          <p:nvPr/>
        </p:nvSpPr>
        <p:spPr>
          <a:xfrm>
            <a:off x="5242731" y="3013501"/>
            <a:ext cx="1026243" cy="830997"/>
          </a:xfrm>
          <a:prstGeom prst="rect">
            <a:avLst/>
          </a:prstGeom>
          <a:noFill/>
        </p:spPr>
        <p:txBody>
          <a:bodyPr wrap="none" rtlCol="0">
            <a:spAutoFit/>
          </a:bodyPr>
          <a:lstStyle/>
          <a:p>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err="1">
                <a:solidFill>
                  <a:schemeClr val="accent6">
                    <a:lumMod val="75000"/>
                  </a:schemeClr>
                </a:solidFill>
                <a:latin typeface="Cambria" panose="02040503050406030204" pitchFamily="18" charset="0"/>
                <a:cs typeface="Times New Roman" panose="02020603050405020304" pitchFamily="18" charset="0"/>
              </a:rPr>
              <a:t>ext</a:t>
            </a:r>
            <a:endParaRPr lang="en-US" sz="4800" baseline="-25000" dirty="0">
              <a:solidFill>
                <a:schemeClr val="accent6">
                  <a:lumMod val="75000"/>
                </a:schemeClr>
              </a:solidFill>
              <a:latin typeface="Cambria" panose="020405030504060302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32298E8-A718-4C43-A703-F5CE731339C5}"/>
              </a:ext>
            </a:extLst>
          </p:cNvPr>
          <p:cNvSpPr txBox="1"/>
          <p:nvPr/>
        </p:nvSpPr>
        <p:spPr>
          <a:xfrm>
            <a:off x="8888143" y="3013499"/>
            <a:ext cx="717440" cy="830997"/>
          </a:xfrm>
          <a:prstGeom prst="rect">
            <a:avLst/>
          </a:prstGeom>
          <a:noFill/>
        </p:spPr>
        <p:txBody>
          <a:bodyPr wrap="none" rtlCol="0">
            <a:spAutoFit/>
          </a:bodyPr>
          <a:lstStyle/>
          <a:p>
            <a:r>
              <a:rPr lang="en-US" sz="4800" i="1" dirty="0">
                <a:solidFill>
                  <a:schemeClr val="accent6">
                    <a:lumMod val="75000"/>
                  </a:schemeClr>
                </a:solidFill>
                <a:latin typeface="Cambria" panose="02040503050406030204" pitchFamily="18" charset="0"/>
                <a:cs typeface="Times New Roman" panose="02020603050405020304" pitchFamily="18" charset="0"/>
              </a:rPr>
              <a:t>ta</a:t>
            </a:r>
            <a:endParaRPr lang="en-US" sz="4800" baseline="-25000" dirty="0">
              <a:solidFill>
                <a:schemeClr val="accent6">
                  <a:lumMod val="75000"/>
                </a:schemeClr>
              </a:solidFill>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FC8556E-1DCF-45A1-9770-890140DA8BCF}"/>
              </a:ext>
            </a:extLst>
          </p:cNvPr>
          <p:cNvSpPr txBox="1"/>
          <p:nvPr/>
        </p:nvSpPr>
        <p:spPr>
          <a:xfrm>
            <a:off x="6645142" y="3013499"/>
            <a:ext cx="974947" cy="830997"/>
          </a:xfrm>
          <a:prstGeom prst="rect">
            <a:avLst/>
          </a:prstGeom>
          <a:noFill/>
        </p:spPr>
        <p:txBody>
          <a:bodyPr wrap="none" rtlCol="0">
            <a:spAutoFit/>
          </a:bodyPr>
          <a:lstStyle/>
          <a:p>
            <a:r>
              <a:rPr lang="el-GR" sz="4800" i="1" dirty="0">
                <a:solidFill>
                  <a:schemeClr val="accent6">
                    <a:lumMod val="75000"/>
                  </a:schemeClr>
                </a:solidFill>
                <a:latin typeface="Cambria" panose="02040503050406030204" pitchFamily="18" charset="0"/>
                <a:cs typeface="Times New Roman" panose="02020603050405020304" pitchFamily="18" charset="0"/>
              </a:rPr>
              <a:t>δ</a:t>
            </a:r>
            <a:r>
              <a:rPr lang="en-US" sz="4800" baseline="-25000" dirty="0">
                <a:solidFill>
                  <a:schemeClr val="accent6">
                    <a:lumMod val="75000"/>
                  </a:schemeClr>
                </a:solidFill>
                <a:latin typeface="Cambria" panose="02040503050406030204" pitchFamily="18" charset="0"/>
                <a:cs typeface="Times New Roman" panose="02020603050405020304" pitchFamily="18" charset="0"/>
              </a:rPr>
              <a:t>int</a:t>
            </a:r>
          </a:p>
        </p:txBody>
      </p:sp>
      <p:sp>
        <p:nvSpPr>
          <p:cNvPr id="6" name="TextBox 5">
            <a:extLst>
              <a:ext uri="{FF2B5EF4-FFF2-40B4-BE49-F238E27FC236}">
                <a16:creationId xmlns:a16="http://schemas.microsoft.com/office/drawing/2014/main" id="{F3DC0296-8B9F-476E-9BDE-9B1AE32005E6}"/>
              </a:ext>
            </a:extLst>
          </p:cNvPr>
          <p:cNvSpPr txBox="1"/>
          <p:nvPr/>
        </p:nvSpPr>
        <p:spPr>
          <a:xfrm>
            <a:off x="8011902" y="3013499"/>
            <a:ext cx="473206" cy="830997"/>
          </a:xfrm>
          <a:prstGeom prst="rect">
            <a:avLst/>
          </a:prstGeom>
          <a:noFill/>
        </p:spPr>
        <p:txBody>
          <a:bodyPr wrap="none" rtlCol="0">
            <a:spAutoFit/>
          </a:bodyPr>
          <a:lstStyle/>
          <a:p>
            <a:r>
              <a:rPr lang="el-GR" sz="4800" i="1" dirty="0">
                <a:solidFill>
                  <a:schemeClr val="accent6">
                    <a:lumMod val="75000"/>
                  </a:schemeClr>
                </a:solidFill>
                <a:latin typeface="Cambria" panose="02040503050406030204" pitchFamily="18" charset="0"/>
                <a:cs typeface="Times New Roman" panose="02020603050405020304" pitchFamily="18" charset="0"/>
              </a:rPr>
              <a:t>λ</a:t>
            </a:r>
            <a:endParaRPr lang="en-US" sz="4800" baseline="-25000" dirty="0">
              <a:solidFill>
                <a:schemeClr val="accent6">
                  <a:lumMod val="75000"/>
                </a:schemeClr>
              </a:solidFill>
              <a:latin typeface="Cambria" panose="020405030504060302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24CDE29-4053-4623-87AF-94B9EB4EDE48}"/>
              </a:ext>
            </a:extLst>
          </p:cNvPr>
          <p:cNvSpPr txBox="1"/>
          <p:nvPr/>
        </p:nvSpPr>
        <p:spPr>
          <a:xfrm>
            <a:off x="2511413" y="3013500"/>
            <a:ext cx="51969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X</a:t>
            </a:r>
            <a:endParaRPr lang="en-US" sz="4800" baseline="-25000"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2C7D6A2-D1A2-4B75-ABFC-37FE9874927F}"/>
              </a:ext>
            </a:extLst>
          </p:cNvPr>
          <p:cNvSpPr txBox="1"/>
          <p:nvPr/>
        </p:nvSpPr>
        <p:spPr>
          <a:xfrm>
            <a:off x="3434142" y="3013501"/>
            <a:ext cx="521297"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Y</a:t>
            </a:r>
            <a:endParaRPr lang="en-US" sz="4800" baseline="-25000" dirty="0">
              <a:latin typeface="Cambria" panose="020405030504060302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B099314-ED5E-421B-87CC-BAAD5EB81BDF}"/>
              </a:ext>
            </a:extLst>
          </p:cNvPr>
          <p:cNvSpPr txBox="1"/>
          <p:nvPr/>
        </p:nvSpPr>
        <p:spPr>
          <a:xfrm>
            <a:off x="4358474" y="3013501"/>
            <a:ext cx="481222"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endParaRPr lang="en-US" sz="4800" baseline="-250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957411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73</a:t>
            </a:fld>
            <a:endParaRPr lang="en-US"/>
          </a:p>
        </p:txBody>
      </p:sp>
      <p:sp>
        <p:nvSpPr>
          <p:cNvPr id="3" name="TextBox 2">
            <a:extLst>
              <a:ext uri="{FF2B5EF4-FFF2-40B4-BE49-F238E27FC236}">
                <a16:creationId xmlns:a16="http://schemas.microsoft.com/office/drawing/2014/main" id="{7B44AA27-57ED-41F7-BBDB-000233E385AB}"/>
              </a:ext>
            </a:extLst>
          </p:cNvPr>
          <p:cNvSpPr txBox="1"/>
          <p:nvPr/>
        </p:nvSpPr>
        <p:spPr>
          <a:xfrm>
            <a:off x="5242731" y="3013501"/>
            <a:ext cx="1026243"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δ</a:t>
            </a:r>
            <a:r>
              <a:rPr lang="en-US" sz="4800" baseline="-25000" dirty="0" err="1">
                <a:latin typeface="Cambria" panose="02040503050406030204" pitchFamily="18" charset="0"/>
                <a:cs typeface="Times New Roman" panose="02020603050405020304" pitchFamily="18" charset="0"/>
              </a:rPr>
              <a:t>ext</a:t>
            </a:r>
            <a:endParaRPr lang="en-US" sz="4800" baseline="-25000" dirty="0">
              <a:latin typeface="Cambria" panose="020405030504060302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32298E8-A718-4C43-A703-F5CE731339C5}"/>
              </a:ext>
            </a:extLst>
          </p:cNvPr>
          <p:cNvSpPr txBox="1"/>
          <p:nvPr/>
        </p:nvSpPr>
        <p:spPr>
          <a:xfrm>
            <a:off x="8888143" y="3013499"/>
            <a:ext cx="717440"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ta</a:t>
            </a:r>
            <a:endParaRPr lang="en-US" sz="4800" baseline="-25000" dirty="0">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FC8556E-1DCF-45A1-9770-890140DA8BCF}"/>
              </a:ext>
            </a:extLst>
          </p:cNvPr>
          <p:cNvSpPr txBox="1"/>
          <p:nvPr/>
        </p:nvSpPr>
        <p:spPr>
          <a:xfrm>
            <a:off x="6645142" y="3013499"/>
            <a:ext cx="974947"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δ</a:t>
            </a:r>
            <a:r>
              <a:rPr lang="en-US" sz="4800" baseline="-25000" dirty="0">
                <a:latin typeface="Cambria" panose="02040503050406030204" pitchFamily="18" charset="0"/>
                <a:cs typeface="Times New Roman" panose="02020603050405020304" pitchFamily="18" charset="0"/>
              </a:rPr>
              <a:t>int</a:t>
            </a:r>
          </a:p>
        </p:txBody>
      </p:sp>
      <p:sp>
        <p:nvSpPr>
          <p:cNvPr id="6" name="TextBox 5">
            <a:extLst>
              <a:ext uri="{FF2B5EF4-FFF2-40B4-BE49-F238E27FC236}">
                <a16:creationId xmlns:a16="http://schemas.microsoft.com/office/drawing/2014/main" id="{F3DC0296-8B9F-476E-9BDE-9B1AE32005E6}"/>
              </a:ext>
            </a:extLst>
          </p:cNvPr>
          <p:cNvSpPr txBox="1"/>
          <p:nvPr/>
        </p:nvSpPr>
        <p:spPr>
          <a:xfrm>
            <a:off x="8011902" y="3013499"/>
            <a:ext cx="473206"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λ</a:t>
            </a:r>
            <a:endParaRPr lang="en-US" sz="4800" baseline="-25000"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3076831-0DF6-48D4-ABBE-67F0921C1D98}"/>
              </a:ext>
            </a:extLst>
          </p:cNvPr>
          <p:cNvSpPr txBox="1"/>
          <p:nvPr/>
        </p:nvSpPr>
        <p:spPr>
          <a:xfrm>
            <a:off x="2511413" y="3013500"/>
            <a:ext cx="51969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X</a:t>
            </a:r>
            <a:endParaRPr lang="en-US" sz="4800" baseline="-25000" dirty="0">
              <a:latin typeface="Cambria" panose="020405030504060302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6BC75DF-CEDB-4DF2-B8C8-9D759F4CEB96}"/>
              </a:ext>
            </a:extLst>
          </p:cNvPr>
          <p:cNvSpPr txBox="1"/>
          <p:nvPr/>
        </p:nvSpPr>
        <p:spPr>
          <a:xfrm>
            <a:off x="3434142" y="3013501"/>
            <a:ext cx="521297"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Y</a:t>
            </a:r>
            <a:endParaRPr lang="en-US" sz="4800" baseline="-25000" dirty="0">
              <a:latin typeface="Cambria"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789A31F-668A-4A3C-BBE9-5D1BC13ED3E4}"/>
              </a:ext>
            </a:extLst>
          </p:cNvPr>
          <p:cNvSpPr txBox="1"/>
          <p:nvPr/>
        </p:nvSpPr>
        <p:spPr>
          <a:xfrm>
            <a:off x="4358474" y="3013501"/>
            <a:ext cx="481222"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endParaRPr lang="en-US" sz="4800" baseline="-25000" dirty="0">
              <a:latin typeface="Cambria" panose="020405030504060302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18C4886-883B-413E-8BE2-803CE5585611}"/>
              </a:ext>
            </a:extLst>
          </p:cNvPr>
          <p:cNvSpPr txBox="1"/>
          <p:nvPr/>
        </p:nvSpPr>
        <p:spPr>
          <a:xfrm>
            <a:off x="1974423" y="2835439"/>
            <a:ext cx="461986" cy="1015663"/>
          </a:xfrm>
          <a:prstGeom prst="rect">
            <a:avLst/>
          </a:prstGeom>
          <a:noFill/>
        </p:spPr>
        <p:txBody>
          <a:bodyPr wrap="none" rtlCol="0">
            <a:spAutoFit/>
          </a:bodyPr>
          <a:lstStyle/>
          <a:p>
            <a:r>
              <a:rPr lang="en-US" sz="6000" dirty="0">
                <a:latin typeface="Cambria" panose="02040503050406030204" pitchFamily="18" charset="0"/>
                <a:cs typeface="Times New Roman" panose="02020603050405020304" pitchFamily="18" charset="0"/>
              </a:rPr>
              <a:t>〈</a:t>
            </a:r>
            <a:endParaRPr lang="en-US" sz="6000" baseline="-25000" dirty="0">
              <a:latin typeface="Cambria" panose="020405030504060302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DA4E5B2-BF5A-4A21-9BAA-79386B94A10C}"/>
              </a:ext>
            </a:extLst>
          </p:cNvPr>
          <p:cNvSpPr txBox="1"/>
          <p:nvPr/>
        </p:nvSpPr>
        <p:spPr>
          <a:xfrm>
            <a:off x="9680587" y="2835440"/>
            <a:ext cx="461986" cy="1015663"/>
          </a:xfrm>
          <a:prstGeom prst="rect">
            <a:avLst/>
          </a:prstGeom>
          <a:noFill/>
        </p:spPr>
        <p:txBody>
          <a:bodyPr wrap="none" rtlCol="0">
            <a:spAutoFit/>
          </a:bodyPr>
          <a:lstStyle/>
          <a:p>
            <a:r>
              <a:rPr lang="en-US" sz="6000" dirty="0">
                <a:latin typeface="Cambria" panose="02040503050406030204" pitchFamily="18" charset="0"/>
                <a:cs typeface="Times New Roman" panose="02020603050405020304" pitchFamily="18" charset="0"/>
              </a:rPr>
              <a:t>〉</a:t>
            </a:r>
            <a:endParaRPr lang="en-US" sz="6000" baseline="-25000" dirty="0">
              <a:latin typeface="Cambria" panose="020405030504060302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B6527505-36AF-407D-8D06-D2C0FB86CF81}"/>
              </a:ext>
            </a:extLst>
          </p:cNvPr>
          <p:cNvSpPr txBox="1"/>
          <p:nvPr/>
        </p:nvSpPr>
        <p:spPr>
          <a:xfrm>
            <a:off x="2855896" y="3013498"/>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0E5F85E-5C34-4D17-A0C5-26A359CD9636}"/>
              </a:ext>
            </a:extLst>
          </p:cNvPr>
          <p:cNvSpPr txBox="1"/>
          <p:nvPr/>
        </p:nvSpPr>
        <p:spPr>
          <a:xfrm>
            <a:off x="3712218" y="3013497"/>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8C6D5AFE-710F-4795-B8AE-BD99A1D097DB}"/>
              </a:ext>
            </a:extLst>
          </p:cNvPr>
          <p:cNvSpPr txBox="1"/>
          <p:nvPr/>
        </p:nvSpPr>
        <p:spPr>
          <a:xfrm>
            <a:off x="4659229" y="3020105"/>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E9C4DE27-C753-489C-9D88-FAE21F687B50}"/>
              </a:ext>
            </a:extLst>
          </p:cNvPr>
          <p:cNvSpPr txBox="1"/>
          <p:nvPr/>
        </p:nvSpPr>
        <p:spPr>
          <a:xfrm>
            <a:off x="6093413" y="3020106"/>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2354F65-0CA3-4708-AD67-C0D99DD3075E}"/>
              </a:ext>
            </a:extLst>
          </p:cNvPr>
          <p:cNvSpPr txBox="1"/>
          <p:nvPr/>
        </p:nvSpPr>
        <p:spPr>
          <a:xfrm>
            <a:off x="7445035" y="3020105"/>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1E0AC28C-CA73-420B-94C5-4DD35DDAB171}"/>
              </a:ext>
            </a:extLst>
          </p:cNvPr>
          <p:cNvSpPr txBox="1"/>
          <p:nvPr/>
        </p:nvSpPr>
        <p:spPr>
          <a:xfrm>
            <a:off x="8325371" y="3026713"/>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8725FB13-4D3E-4057-88E5-019344A8083A}"/>
              </a:ext>
            </a:extLst>
          </p:cNvPr>
          <p:cNvSpPr txBox="1"/>
          <p:nvPr/>
        </p:nvSpPr>
        <p:spPr>
          <a:xfrm>
            <a:off x="1475515" y="2088708"/>
            <a:ext cx="2360711" cy="584775"/>
          </a:xfrm>
          <a:prstGeom prst="rect">
            <a:avLst/>
          </a:prstGeom>
          <a:noFill/>
        </p:spPr>
        <p:txBody>
          <a:bodyPr wrap="none" rtlCol="0">
            <a:spAutoFit/>
          </a:bodyPr>
          <a:lstStyle/>
          <a:p>
            <a:r>
              <a:rPr lang="en-US" sz="3200" dirty="0"/>
              <a:t>Classic DEVS:</a:t>
            </a:r>
          </a:p>
        </p:txBody>
      </p:sp>
    </p:spTree>
    <p:extLst>
      <p:ext uri="{BB962C8B-B14F-4D97-AF65-F5344CB8AC3E}">
        <p14:creationId xmlns:p14="http://schemas.microsoft.com/office/powerpoint/2010/main" val="9208723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74</a:t>
            </a:fld>
            <a:endParaRPr lang="en-US"/>
          </a:p>
        </p:txBody>
      </p:sp>
      <p:sp>
        <p:nvSpPr>
          <p:cNvPr id="3" name="TextBox 2">
            <a:extLst>
              <a:ext uri="{FF2B5EF4-FFF2-40B4-BE49-F238E27FC236}">
                <a16:creationId xmlns:a16="http://schemas.microsoft.com/office/drawing/2014/main" id="{7B44AA27-57ED-41F7-BBDB-000233E385AB}"/>
              </a:ext>
            </a:extLst>
          </p:cNvPr>
          <p:cNvSpPr txBox="1"/>
          <p:nvPr/>
        </p:nvSpPr>
        <p:spPr>
          <a:xfrm>
            <a:off x="10430624" y="1363141"/>
            <a:ext cx="1026243"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δ</a:t>
            </a:r>
            <a:r>
              <a:rPr lang="en-US" sz="4800" baseline="-25000" dirty="0" err="1">
                <a:latin typeface="Cambria" panose="02040503050406030204" pitchFamily="18" charset="0"/>
                <a:cs typeface="Times New Roman" panose="02020603050405020304" pitchFamily="18" charset="0"/>
              </a:rPr>
              <a:t>ext</a:t>
            </a:r>
            <a:endParaRPr lang="en-US" sz="4800" baseline="-25000" dirty="0">
              <a:latin typeface="Cambria" panose="020405030504060302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32298E8-A718-4C43-A703-F5CE731339C5}"/>
              </a:ext>
            </a:extLst>
          </p:cNvPr>
          <p:cNvSpPr txBox="1"/>
          <p:nvPr/>
        </p:nvSpPr>
        <p:spPr>
          <a:xfrm>
            <a:off x="3744244" y="5927107"/>
            <a:ext cx="717440"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ta</a:t>
            </a:r>
            <a:endParaRPr lang="en-US" sz="4800" baseline="-25000" dirty="0">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FC8556E-1DCF-45A1-9770-890140DA8BCF}"/>
              </a:ext>
            </a:extLst>
          </p:cNvPr>
          <p:cNvSpPr txBox="1"/>
          <p:nvPr/>
        </p:nvSpPr>
        <p:spPr>
          <a:xfrm>
            <a:off x="1547856" y="5134210"/>
            <a:ext cx="974947"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δ</a:t>
            </a:r>
            <a:r>
              <a:rPr lang="en-US" sz="4800" baseline="-25000" dirty="0">
                <a:latin typeface="Cambria" panose="02040503050406030204" pitchFamily="18" charset="0"/>
                <a:cs typeface="Times New Roman" panose="02020603050405020304" pitchFamily="18" charset="0"/>
              </a:rPr>
              <a:t>int</a:t>
            </a:r>
          </a:p>
        </p:txBody>
      </p:sp>
      <p:sp>
        <p:nvSpPr>
          <p:cNvPr id="6" name="TextBox 5">
            <a:extLst>
              <a:ext uri="{FF2B5EF4-FFF2-40B4-BE49-F238E27FC236}">
                <a16:creationId xmlns:a16="http://schemas.microsoft.com/office/drawing/2014/main" id="{F3DC0296-8B9F-476E-9BDE-9B1AE32005E6}"/>
              </a:ext>
            </a:extLst>
          </p:cNvPr>
          <p:cNvSpPr txBox="1"/>
          <p:nvPr/>
        </p:nvSpPr>
        <p:spPr>
          <a:xfrm>
            <a:off x="8728978" y="5869303"/>
            <a:ext cx="473206"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λ</a:t>
            </a:r>
            <a:endParaRPr lang="en-US" sz="4800" baseline="-25000"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3076831-0DF6-48D4-ABBE-67F0921C1D98}"/>
              </a:ext>
            </a:extLst>
          </p:cNvPr>
          <p:cNvSpPr txBox="1"/>
          <p:nvPr/>
        </p:nvSpPr>
        <p:spPr>
          <a:xfrm>
            <a:off x="7777402" y="4276208"/>
            <a:ext cx="51969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X</a:t>
            </a:r>
            <a:endParaRPr lang="en-US" sz="4800" baseline="-25000" dirty="0">
              <a:latin typeface="Cambria" panose="020405030504060302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6BC75DF-CEDB-4DF2-B8C8-9D759F4CEB96}"/>
              </a:ext>
            </a:extLst>
          </p:cNvPr>
          <p:cNvSpPr txBox="1"/>
          <p:nvPr/>
        </p:nvSpPr>
        <p:spPr>
          <a:xfrm>
            <a:off x="5574703" y="686214"/>
            <a:ext cx="521297"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Y</a:t>
            </a:r>
            <a:endParaRPr lang="en-US" sz="4800" baseline="-25000" dirty="0">
              <a:latin typeface="Cambria"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789A31F-668A-4A3C-BBE9-5D1BC13ED3E4}"/>
              </a:ext>
            </a:extLst>
          </p:cNvPr>
          <p:cNvSpPr txBox="1"/>
          <p:nvPr/>
        </p:nvSpPr>
        <p:spPr>
          <a:xfrm>
            <a:off x="1066634" y="1001403"/>
            <a:ext cx="481222"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endParaRPr lang="en-US" sz="4800" baseline="-25000" dirty="0">
              <a:latin typeface="Cambria" panose="020405030504060302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F698CBEC-AA91-4DC6-B1B2-86FD08855EE8}"/>
              </a:ext>
            </a:extLst>
          </p:cNvPr>
          <p:cNvSpPr txBox="1"/>
          <p:nvPr/>
        </p:nvSpPr>
        <p:spPr>
          <a:xfrm>
            <a:off x="8391187" y="320039"/>
            <a:ext cx="1411540"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ta</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6223CEFC-6084-4105-9DF2-651BA9C0CDCE}"/>
              </a:ext>
            </a:extLst>
          </p:cNvPr>
          <p:cNvSpPr txBox="1"/>
          <p:nvPr/>
        </p:nvSpPr>
        <p:spPr>
          <a:xfrm>
            <a:off x="10121027" y="4576017"/>
            <a:ext cx="46679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e</a:t>
            </a:r>
            <a:endParaRPr lang="en-US" sz="4800" baseline="-25000" dirty="0">
              <a:latin typeface="Cambria" panose="020405030504060302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B9BCD510-AC59-4DDA-943E-849D14E4AB66}"/>
              </a:ext>
            </a:extLst>
          </p:cNvPr>
          <p:cNvSpPr txBox="1"/>
          <p:nvPr/>
        </p:nvSpPr>
        <p:spPr>
          <a:xfrm>
            <a:off x="5048597" y="4435373"/>
            <a:ext cx="526106"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σ</a:t>
            </a:r>
            <a:endParaRPr lang="en-US" sz="4800" baseline="-25000" dirty="0">
              <a:latin typeface="Cambria" panose="020405030504060302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34540595-4786-4D02-93CA-36EFE836B0B0}"/>
              </a:ext>
            </a:extLst>
          </p:cNvPr>
          <p:cNvSpPr txBox="1"/>
          <p:nvPr/>
        </p:nvSpPr>
        <p:spPr>
          <a:xfrm>
            <a:off x="10930312" y="2950753"/>
            <a:ext cx="56778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Q</a:t>
            </a:r>
            <a:endParaRPr lang="en-US" sz="4800" baseline="-25000" dirty="0">
              <a:latin typeface="Cambria" panose="020405030504060302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5108E824-E717-478E-8E33-1BB24D154C43}"/>
              </a:ext>
            </a:extLst>
          </p:cNvPr>
          <p:cNvSpPr txBox="1"/>
          <p:nvPr/>
        </p:nvSpPr>
        <p:spPr>
          <a:xfrm>
            <a:off x="3359388" y="1480411"/>
            <a:ext cx="1180131"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λ</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2E0BF48A-6705-4CF5-919E-A47183866A97}"/>
              </a:ext>
            </a:extLst>
          </p:cNvPr>
          <p:cNvSpPr txBox="1"/>
          <p:nvPr/>
        </p:nvSpPr>
        <p:spPr>
          <a:xfrm>
            <a:off x="6749428" y="1859074"/>
            <a:ext cx="2055947"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InPorts</a:t>
            </a:r>
            <a:endParaRPr lang="en-US" sz="4800" baseline="-25000" dirty="0">
              <a:latin typeface="Cambria" panose="020405030504060302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9BCF5296-0DD0-450F-80E7-96115DB10175}"/>
              </a:ext>
            </a:extLst>
          </p:cNvPr>
          <p:cNvSpPr txBox="1"/>
          <p:nvPr/>
        </p:nvSpPr>
        <p:spPr>
          <a:xfrm>
            <a:off x="376631" y="3860709"/>
            <a:ext cx="2455096"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OutPorts</a:t>
            </a:r>
            <a:endParaRPr lang="en-US" sz="4800" baseline="-25000" dirty="0">
              <a:latin typeface="Cambria" panose="020405030504060302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0DCF337D-3FA6-4FFF-8F07-85D21D47CE56}"/>
              </a:ext>
            </a:extLst>
          </p:cNvPr>
          <p:cNvSpPr txBox="1"/>
          <p:nvPr/>
        </p:nvSpPr>
        <p:spPr>
          <a:xfrm>
            <a:off x="2797653" y="0"/>
            <a:ext cx="747320"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X</a:t>
            </a:r>
            <a:r>
              <a:rPr lang="en-US" sz="4800" baseline="-25000" dirty="0">
                <a:latin typeface="Cambria" panose="02040503050406030204" pitchFamily="18" charset="0"/>
                <a:cs typeface="Times New Roman" panose="02020603050405020304" pitchFamily="18" charset="0"/>
              </a:rPr>
              <a:t>P</a:t>
            </a:r>
          </a:p>
        </p:txBody>
      </p:sp>
      <p:sp>
        <p:nvSpPr>
          <p:cNvPr id="29" name="TextBox 28">
            <a:extLst>
              <a:ext uri="{FF2B5EF4-FFF2-40B4-BE49-F238E27FC236}">
                <a16:creationId xmlns:a16="http://schemas.microsoft.com/office/drawing/2014/main" id="{9961CCB4-3F38-43C6-85D6-F932DDC2E640}"/>
              </a:ext>
            </a:extLst>
          </p:cNvPr>
          <p:cNvSpPr txBox="1"/>
          <p:nvPr/>
        </p:nvSpPr>
        <p:spPr>
          <a:xfrm>
            <a:off x="6521160" y="5491687"/>
            <a:ext cx="748923"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Y</a:t>
            </a:r>
            <a:r>
              <a:rPr lang="en-US" sz="4800" baseline="-25000" dirty="0">
                <a:latin typeface="Cambria" panose="02040503050406030204" pitchFamily="18" charset="0"/>
                <a:cs typeface="Times New Roman" panose="02020603050405020304" pitchFamily="18" charset="0"/>
              </a:rPr>
              <a:t>P</a:t>
            </a:r>
          </a:p>
        </p:txBody>
      </p:sp>
    </p:spTree>
    <p:extLst>
      <p:ext uri="{BB962C8B-B14F-4D97-AF65-F5344CB8AC3E}">
        <p14:creationId xmlns:p14="http://schemas.microsoft.com/office/powerpoint/2010/main" val="2981882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75</a:t>
            </a:fld>
            <a:endParaRPr lang="en-US"/>
          </a:p>
        </p:txBody>
      </p:sp>
      <p:sp>
        <p:nvSpPr>
          <p:cNvPr id="3" name="TextBox 2">
            <a:extLst>
              <a:ext uri="{FF2B5EF4-FFF2-40B4-BE49-F238E27FC236}">
                <a16:creationId xmlns:a16="http://schemas.microsoft.com/office/drawing/2014/main" id="{7B44AA27-57ED-41F7-BBDB-000233E385AB}"/>
              </a:ext>
            </a:extLst>
          </p:cNvPr>
          <p:cNvSpPr txBox="1"/>
          <p:nvPr/>
        </p:nvSpPr>
        <p:spPr>
          <a:xfrm>
            <a:off x="10430624" y="1363141"/>
            <a:ext cx="1026243"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δ</a:t>
            </a:r>
            <a:r>
              <a:rPr lang="en-US" sz="4800" baseline="-25000" dirty="0" err="1">
                <a:latin typeface="Cambria" panose="02040503050406030204" pitchFamily="18" charset="0"/>
                <a:cs typeface="Times New Roman" panose="02020603050405020304" pitchFamily="18" charset="0"/>
              </a:rPr>
              <a:t>ext</a:t>
            </a:r>
            <a:endParaRPr lang="en-US" sz="4800" baseline="-25000" dirty="0">
              <a:latin typeface="Cambria" panose="020405030504060302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32298E8-A718-4C43-A703-F5CE731339C5}"/>
              </a:ext>
            </a:extLst>
          </p:cNvPr>
          <p:cNvSpPr txBox="1"/>
          <p:nvPr/>
        </p:nvSpPr>
        <p:spPr>
          <a:xfrm>
            <a:off x="3744244" y="5927107"/>
            <a:ext cx="717440"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ta</a:t>
            </a:r>
            <a:endParaRPr lang="en-US" sz="4800" baseline="-25000" dirty="0">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FC8556E-1DCF-45A1-9770-890140DA8BCF}"/>
              </a:ext>
            </a:extLst>
          </p:cNvPr>
          <p:cNvSpPr txBox="1"/>
          <p:nvPr/>
        </p:nvSpPr>
        <p:spPr>
          <a:xfrm>
            <a:off x="1547856" y="5134210"/>
            <a:ext cx="974947"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δ</a:t>
            </a:r>
            <a:r>
              <a:rPr lang="en-US" sz="4800" baseline="-25000" dirty="0">
                <a:latin typeface="Cambria" panose="02040503050406030204" pitchFamily="18" charset="0"/>
                <a:cs typeface="Times New Roman" panose="02020603050405020304" pitchFamily="18" charset="0"/>
              </a:rPr>
              <a:t>int</a:t>
            </a:r>
          </a:p>
        </p:txBody>
      </p:sp>
      <p:sp>
        <p:nvSpPr>
          <p:cNvPr id="6" name="TextBox 5">
            <a:extLst>
              <a:ext uri="{FF2B5EF4-FFF2-40B4-BE49-F238E27FC236}">
                <a16:creationId xmlns:a16="http://schemas.microsoft.com/office/drawing/2014/main" id="{F3DC0296-8B9F-476E-9BDE-9B1AE32005E6}"/>
              </a:ext>
            </a:extLst>
          </p:cNvPr>
          <p:cNvSpPr txBox="1"/>
          <p:nvPr/>
        </p:nvSpPr>
        <p:spPr>
          <a:xfrm>
            <a:off x="8728978" y="5869303"/>
            <a:ext cx="473206"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λ</a:t>
            </a:r>
            <a:endParaRPr lang="en-US" sz="4800" baseline="-25000"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3076831-0DF6-48D4-ABBE-67F0921C1D98}"/>
              </a:ext>
            </a:extLst>
          </p:cNvPr>
          <p:cNvSpPr txBox="1"/>
          <p:nvPr/>
        </p:nvSpPr>
        <p:spPr>
          <a:xfrm>
            <a:off x="7777402" y="4276208"/>
            <a:ext cx="51969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X</a:t>
            </a:r>
            <a:endParaRPr lang="en-US" sz="4800" baseline="-25000" dirty="0">
              <a:latin typeface="Cambria" panose="020405030504060302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6BC75DF-CEDB-4DF2-B8C8-9D759F4CEB96}"/>
              </a:ext>
            </a:extLst>
          </p:cNvPr>
          <p:cNvSpPr txBox="1"/>
          <p:nvPr/>
        </p:nvSpPr>
        <p:spPr>
          <a:xfrm>
            <a:off x="5574703" y="686214"/>
            <a:ext cx="521297"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Y</a:t>
            </a:r>
            <a:endParaRPr lang="en-US" sz="4800" baseline="-25000" dirty="0">
              <a:latin typeface="Cambria"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789A31F-668A-4A3C-BBE9-5D1BC13ED3E4}"/>
              </a:ext>
            </a:extLst>
          </p:cNvPr>
          <p:cNvSpPr txBox="1"/>
          <p:nvPr/>
        </p:nvSpPr>
        <p:spPr>
          <a:xfrm>
            <a:off x="1066634" y="1001403"/>
            <a:ext cx="481222"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endParaRPr lang="en-US" sz="4800" baseline="-25000" dirty="0">
              <a:latin typeface="Cambria" panose="020405030504060302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F698CBEC-AA91-4DC6-B1B2-86FD08855EE8}"/>
              </a:ext>
            </a:extLst>
          </p:cNvPr>
          <p:cNvSpPr txBox="1"/>
          <p:nvPr/>
        </p:nvSpPr>
        <p:spPr>
          <a:xfrm>
            <a:off x="8391187" y="320039"/>
            <a:ext cx="1411540"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ta</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6223CEFC-6084-4105-9DF2-651BA9C0CDCE}"/>
              </a:ext>
            </a:extLst>
          </p:cNvPr>
          <p:cNvSpPr txBox="1"/>
          <p:nvPr/>
        </p:nvSpPr>
        <p:spPr>
          <a:xfrm>
            <a:off x="10121027" y="4576017"/>
            <a:ext cx="46679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e</a:t>
            </a:r>
            <a:endParaRPr lang="en-US" sz="4800" baseline="-25000" dirty="0">
              <a:latin typeface="Cambria" panose="020405030504060302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B9BCD510-AC59-4DDA-943E-849D14E4AB66}"/>
              </a:ext>
            </a:extLst>
          </p:cNvPr>
          <p:cNvSpPr txBox="1"/>
          <p:nvPr/>
        </p:nvSpPr>
        <p:spPr>
          <a:xfrm>
            <a:off x="5048597" y="4435373"/>
            <a:ext cx="526106"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σ</a:t>
            </a:r>
            <a:endParaRPr lang="en-US" sz="4800" baseline="-25000" dirty="0">
              <a:latin typeface="Cambria" panose="020405030504060302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34540595-4786-4D02-93CA-36EFE836B0B0}"/>
              </a:ext>
            </a:extLst>
          </p:cNvPr>
          <p:cNvSpPr txBox="1"/>
          <p:nvPr/>
        </p:nvSpPr>
        <p:spPr>
          <a:xfrm>
            <a:off x="10930312" y="2950753"/>
            <a:ext cx="56778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Q</a:t>
            </a:r>
            <a:endParaRPr lang="en-US" sz="4800" baseline="-25000" dirty="0">
              <a:latin typeface="Cambria" panose="020405030504060302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5108E824-E717-478E-8E33-1BB24D154C43}"/>
              </a:ext>
            </a:extLst>
          </p:cNvPr>
          <p:cNvSpPr txBox="1"/>
          <p:nvPr/>
        </p:nvSpPr>
        <p:spPr>
          <a:xfrm>
            <a:off x="3359388" y="1480411"/>
            <a:ext cx="1180131"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λ</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2E0BF48A-6705-4CF5-919E-A47183866A97}"/>
              </a:ext>
            </a:extLst>
          </p:cNvPr>
          <p:cNvSpPr txBox="1"/>
          <p:nvPr/>
        </p:nvSpPr>
        <p:spPr>
          <a:xfrm>
            <a:off x="6749428" y="1859074"/>
            <a:ext cx="2055947"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InPorts</a:t>
            </a:r>
            <a:endParaRPr lang="en-US" sz="4800" baseline="-25000" dirty="0">
              <a:latin typeface="Cambria" panose="020405030504060302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9BCF5296-0DD0-450F-80E7-96115DB10175}"/>
              </a:ext>
            </a:extLst>
          </p:cNvPr>
          <p:cNvSpPr txBox="1"/>
          <p:nvPr/>
        </p:nvSpPr>
        <p:spPr>
          <a:xfrm>
            <a:off x="376631" y="3860709"/>
            <a:ext cx="2455096"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OutPorts</a:t>
            </a:r>
            <a:endParaRPr lang="en-US" sz="4800" baseline="-25000" dirty="0">
              <a:latin typeface="Cambria" panose="020405030504060302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0DCF337D-3FA6-4FFF-8F07-85D21D47CE56}"/>
              </a:ext>
            </a:extLst>
          </p:cNvPr>
          <p:cNvSpPr txBox="1"/>
          <p:nvPr/>
        </p:nvSpPr>
        <p:spPr>
          <a:xfrm>
            <a:off x="2797653" y="0"/>
            <a:ext cx="747320"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X</a:t>
            </a:r>
            <a:r>
              <a:rPr lang="en-US" sz="4800" baseline="-25000" dirty="0">
                <a:latin typeface="Cambria" panose="02040503050406030204" pitchFamily="18" charset="0"/>
                <a:cs typeface="Times New Roman" panose="02020603050405020304" pitchFamily="18" charset="0"/>
              </a:rPr>
              <a:t>P</a:t>
            </a:r>
          </a:p>
        </p:txBody>
      </p:sp>
      <p:sp>
        <p:nvSpPr>
          <p:cNvPr id="29" name="TextBox 28">
            <a:extLst>
              <a:ext uri="{FF2B5EF4-FFF2-40B4-BE49-F238E27FC236}">
                <a16:creationId xmlns:a16="http://schemas.microsoft.com/office/drawing/2014/main" id="{9961CCB4-3F38-43C6-85D6-F932DDC2E640}"/>
              </a:ext>
            </a:extLst>
          </p:cNvPr>
          <p:cNvSpPr txBox="1"/>
          <p:nvPr/>
        </p:nvSpPr>
        <p:spPr>
          <a:xfrm>
            <a:off x="6521160" y="5491687"/>
            <a:ext cx="748923"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Y</a:t>
            </a:r>
            <a:r>
              <a:rPr lang="en-US" sz="4800" baseline="-25000" dirty="0">
                <a:latin typeface="Cambria" panose="02040503050406030204" pitchFamily="18" charset="0"/>
                <a:cs typeface="Times New Roman" panose="02020603050405020304" pitchFamily="18" charset="0"/>
              </a:rPr>
              <a:t>P</a:t>
            </a:r>
          </a:p>
        </p:txBody>
      </p:sp>
      <p:sp>
        <p:nvSpPr>
          <p:cNvPr id="19" name="Title 1">
            <a:extLst>
              <a:ext uri="{FF2B5EF4-FFF2-40B4-BE49-F238E27FC236}">
                <a16:creationId xmlns:a16="http://schemas.microsoft.com/office/drawing/2014/main" id="{15F44273-C667-4413-B520-C6EE3EE12740}"/>
              </a:ext>
            </a:extLst>
          </p:cNvPr>
          <p:cNvSpPr txBox="1">
            <a:spLocks/>
          </p:cNvSpPr>
          <p:nvPr/>
        </p:nvSpPr>
        <p:spPr>
          <a:xfrm>
            <a:off x="1219200" y="2880786"/>
            <a:ext cx="9753600" cy="11146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solidFill>
                  <a:schemeClr val="accent4">
                    <a:lumMod val="75000"/>
                  </a:schemeClr>
                </a:solidFill>
                <a:latin typeface="+mn-lt"/>
              </a:rPr>
              <a:t>Which expressions are time values?</a:t>
            </a:r>
          </a:p>
        </p:txBody>
      </p:sp>
    </p:spTree>
    <p:extLst>
      <p:ext uri="{BB962C8B-B14F-4D97-AF65-F5344CB8AC3E}">
        <p14:creationId xmlns:p14="http://schemas.microsoft.com/office/powerpoint/2010/main" val="28529458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76</a:t>
            </a:fld>
            <a:endParaRPr lang="en-US"/>
          </a:p>
        </p:txBody>
      </p:sp>
      <p:sp>
        <p:nvSpPr>
          <p:cNvPr id="3" name="TextBox 2">
            <a:extLst>
              <a:ext uri="{FF2B5EF4-FFF2-40B4-BE49-F238E27FC236}">
                <a16:creationId xmlns:a16="http://schemas.microsoft.com/office/drawing/2014/main" id="{7B44AA27-57ED-41F7-BBDB-000233E385AB}"/>
              </a:ext>
            </a:extLst>
          </p:cNvPr>
          <p:cNvSpPr txBox="1"/>
          <p:nvPr/>
        </p:nvSpPr>
        <p:spPr>
          <a:xfrm>
            <a:off x="10430624" y="1363141"/>
            <a:ext cx="1026243" cy="830997"/>
          </a:xfrm>
          <a:prstGeom prst="rect">
            <a:avLst/>
          </a:prstGeom>
          <a:noFill/>
        </p:spPr>
        <p:txBody>
          <a:bodyPr wrap="none" rtlCol="0">
            <a:spAutoFit/>
          </a:bodyPr>
          <a:lstStyle/>
          <a:p>
            <a:r>
              <a:rPr lang="el-GR" sz="4800" i="1" dirty="0">
                <a:solidFill>
                  <a:schemeClr val="bg2">
                    <a:lumMod val="90000"/>
                  </a:schemeClr>
                </a:solidFill>
                <a:latin typeface="Cambria" panose="02040503050406030204" pitchFamily="18" charset="0"/>
                <a:cs typeface="Times New Roman" panose="02020603050405020304" pitchFamily="18" charset="0"/>
              </a:rPr>
              <a:t>δ</a:t>
            </a:r>
            <a:r>
              <a:rPr lang="en-US" sz="4800" baseline="-25000" dirty="0" err="1">
                <a:solidFill>
                  <a:schemeClr val="bg2">
                    <a:lumMod val="90000"/>
                  </a:schemeClr>
                </a:solidFill>
                <a:latin typeface="Cambria" panose="02040503050406030204" pitchFamily="18" charset="0"/>
                <a:cs typeface="Times New Roman" panose="02020603050405020304" pitchFamily="18" charset="0"/>
              </a:rPr>
              <a:t>ext</a:t>
            </a:r>
            <a:endParaRPr lang="en-US" sz="4800" baseline="-25000" dirty="0">
              <a:solidFill>
                <a:schemeClr val="bg2">
                  <a:lumMod val="90000"/>
                </a:schemeClr>
              </a:solidFill>
              <a:latin typeface="Cambria" panose="020405030504060302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32298E8-A718-4C43-A703-F5CE731339C5}"/>
              </a:ext>
            </a:extLst>
          </p:cNvPr>
          <p:cNvSpPr txBox="1"/>
          <p:nvPr/>
        </p:nvSpPr>
        <p:spPr>
          <a:xfrm>
            <a:off x="3744244" y="5927107"/>
            <a:ext cx="717440" cy="830997"/>
          </a:xfrm>
          <a:prstGeom prst="rect">
            <a:avLst/>
          </a:prstGeom>
          <a:noFill/>
        </p:spPr>
        <p:txBody>
          <a:bodyPr wrap="none" rtlCol="0">
            <a:spAutoFit/>
          </a:bodyPr>
          <a:lstStyle/>
          <a:p>
            <a:r>
              <a:rPr lang="en-US" sz="4800" i="1" dirty="0">
                <a:solidFill>
                  <a:schemeClr val="bg2">
                    <a:lumMod val="90000"/>
                  </a:schemeClr>
                </a:solidFill>
                <a:latin typeface="Cambria" panose="02040503050406030204" pitchFamily="18" charset="0"/>
                <a:cs typeface="Times New Roman" panose="02020603050405020304" pitchFamily="18" charset="0"/>
              </a:rPr>
              <a:t>ta</a:t>
            </a:r>
            <a:endParaRPr lang="en-US" sz="4800" baseline="-25000" dirty="0">
              <a:solidFill>
                <a:schemeClr val="bg2">
                  <a:lumMod val="90000"/>
                </a:schemeClr>
              </a:solidFill>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FC8556E-1DCF-45A1-9770-890140DA8BCF}"/>
              </a:ext>
            </a:extLst>
          </p:cNvPr>
          <p:cNvSpPr txBox="1"/>
          <p:nvPr/>
        </p:nvSpPr>
        <p:spPr>
          <a:xfrm>
            <a:off x="1547856" y="5134210"/>
            <a:ext cx="974947" cy="830997"/>
          </a:xfrm>
          <a:prstGeom prst="rect">
            <a:avLst/>
          </a:prstGeom>
          <a:noFill/>
        </p:spPr>
        <p:txBody>
          <a:bodyPr wrap="none" rtlCol="0">
            <a:spAutoFit/>
          </a:bodyPr>
          <a:lstStyle/>
          <a:p>
            <a:r>
              <a:rPr lang="el-GR" sz="4800" i="1" dirty="0">
                <a:solidFill>
                  <a:schemeClr val="bg2">
                    <a:lumMod val="90000"/>
                  </a:schemeClr>
                </a:solidFill>
                <a:latin typeface="Cambria" panose="02040503050406030204" pitchFamily="18" charset="0"/>
                <a:cs typeface="Times New Roman" panose="02020603050405020304" pitchFamily="18" charset="0"/>
              </a:rPr>
              <a:t>δ</a:t>
            </a:r>
            <a:r>
              <a:rPr lang="en-US" sz="4800" baseline="-25000" dirty="0">
                <a:solidFill>
                  <a:schemeClr val="bg2">
                    <a:lumMod val="90000"/>
                  </a:schemeClr>
                </a:solidFill>
                <a:latin typeface="Cambria" panose="02040503050406030204" pitchFamily="18" charset="0"/>
                <a:cs typeface="Times New Roman" panose="02020603050405020304" pitchFamily="18" charset="0"/>
              </a:rPr>
              <a:t>int</a:t>
            </a:r>
          </a:p>
        </p:txBody>
      </p:sp>
      <p:sp>
        <p:nvSpPr>
          <p:cNvPr id="6" name="TextBox 5">
            <a:extLst>
              <a:ext uri="{FF2B5EF4-FFF2-40B4-BE49-F238E27FC236}">
                <a16:creationId xmlns:a16="http://schemas.microsoft.com/office/drawing/2014/main" id="{F3DC0296-8B9F-476E-9BDE-9B1AE32005E6}"/>
              </a:ext>
            </a:extLst>
          </p:cNvPr>
          <p:cNvSpPr txBox="1"/>
          <p:nvPr/>
        </p:nvSpPr>
        <p:spPr>
          <a:xfrm>
            <a:off x="8728978" y="5869303"/>
            <a:ext cx="473206" cy="830997"/>
          </a:xfrm>
          <a:prstGeom prst="rect">
            <a:avLst/>
          </a:prstGeom>
          <a:noFill/>
        </p:spPr>
        <p:txBody>
          <a:bodyPr wrap="none" rtlCol="0">
            <a:spAutoFit/>
          </a:bodyPr>
          <a:lstStyle/>
          <a:p>
            <a:r>
              <a:rPr lang="el-GR" sz="4800" i="1" dirty="0">
                <a:solidFill>
                  <a:schemeClr val="bg2">
                    <a:lumMod val="90000"/>
                  </a:schemeClr>
                </a:solidFill>
                <a:latin typeface="Cambria" panose="02040503050406030204" pitchFamily="18" charset="0"/>
                <a:cs typeface="Times New Roman" panose="02020603050405020304" pitchFamily="18" charset="0"/>
              </a:rPr>
              <a:t>λ</a:t>
            </a:r>
            <a:endParaRPr lang="en-US" sz="4800" baseline="-25000" dirty="0">
              <a:solidFill>
                <a:schemeClr val="bg2">
                  <a:lumMod val="90000"/>
                </a:schemeClr>
              </a:solidFill>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3076831-0DF6-48D4-ABBE-67F0921C1D98}"/>
              </a:ext>
            </a:extLst>
          </p:cNvPr>
          <p:cNvSpPr txBox="1"/>
          <p:nvPr/>
        </p:nvSpPr>
        <p:spPr>
          <a:xfrm>
            <a:off x="7777402" y="4276208"/>
            <a:ext cx="519694" cy="830997"/>
          </a:xfrm>
          <a:prstGeom prst="rect">
            <a:avLst/>
          </a:prstGeom>
          <a:noFill/>
        </p:spPr>
        <p:txBody>
          <a:bodyPr wrap="none" rtlCol="0">
            <a:spAutoFit/>
          </a:bodyPr>
          <a:lstStyle/>
          <a:p>
            <a:r>
              <a:rPr lang="en-US" sz="4800" i="1" dirty="0">
                <a:solidFill>
                  <a:schemeClr val="bg2">
                    <a:lumMod val="90000"/>
                  </a:schemeClr>
                </a:solidFill>
                <a:latin typeface="Cambria" panose="02040503050406030204" pitchFamily="18" charset="0"/>
                <a:cs typeface="Times New Roman" panose="02020603050405020304" pitchFamily="18" charset="0"/>
              </a:rPr>
              <a:t>X</a:t>
            </a:r>
            <a:endParaRPr lang="en-US" sz="4800" baseline="-25000" dirty="0">
              <a:solidFill>
                <a:schemeClr val="bg2">
                  <a:lumMod val="90000"/>
                </a:schemeClr>
              </a:solidFill>
              <a:latin typeface="Cambria" panose="020405030504060302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6BC75DF-CEDB-4DF2-B8C8-9D759F4CEB96}"/>
              </a:ext>
            </a:extLst>
          </p:cNvPr>
          <p:cNvSpPr txBox="1"/>
          <p:nvPr/>
        </p:nvSpPr>
        <p:spPr>
          <a:xfrm>
            <a:off x="5574703" y="686214"/>
            <a:ext cx="521297" cy="830997"/>
          </a:xfrm>
          <a:prstGeom prst="rect">
            <a:avLst/>
          </a:prstGeom>
          <a:noFill/>
        </p:spPr>
        <p:txBody>
          <a:bodyPr wrap="none" rtlCol="0">
            <a:spAutoFit/>
          </a:bodyPr>
          <a:lstStyle/>
          <a:p>
            <a:r>
              <a:rPr lang="en-US" sz="4800" i="1" dirty="0">
                <a:solidFill>
                  <a:schemeClr val="bg2">
                    <a:lumMod val="90000"/>
                  </a:schemeClr>
                </a:solidFill>
                <a:latin typeface="Cambria" panose="02040503050406030204" pitchFamily="18" charset="0"/>
                <a:cs typeface="Times New Roman" panose="02020603050405020304" pitchFamily="18" charset="0"/>
              </a:rPr>
              <a:t>Y</a:t>
            </a:r>
            <a:endParaRPr lang="en-US" sz="4800" baseline="-25000" dirty="0">
              <a:solidFill>
                <a:schemeClr val="bg2">
                  <a:lumMod val="90000"/>
                </a:schemeClr>
              </a:solidFill>
              <a:latin typeface="Cambria"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789A31F-668A-4A3C-BBE9-5D1BC13ED3E4}"/>
              </a:ext>
            </a:extLst>
          </p:cNvPr>
          <p:cNvSpPr txBox="1"/>
          <p:nvPr/>
        </p:nvSpPr>
        <p:spPr>
          <a:xfrm>
            <a:off x="1066634" y="1001403"/>
            <a:ext cx="481222" cy="830997"/>
          </a:xfrm>
          <a:prstGeom prst="rect">
            <a:avLst/>
          </a:prstGeom>
          <a:noFill/>
        </p:spPr>
        <p:txBody>
          <a:bodyPr wrap="none" rtlCol="0">
            <a:spAutoFit/>
          </a:bodyPr>
          <a:lstStyle/>
          <a:p>
            <a:r>
              <a:rPr lang="en-US" sz="4800" i="1" dirty="0">
                <a:solidFill>
                  <a:schemeClr val="bg2">
                    <a:lumMod val="90000"/>
                  </a:schemeClr>
                </a:solidFill>
                <a:latin typeface="Cambria" panose="02040503050406030204" pitchFamily="18" charset="0"/>
                <a:cs typeface="Times New Roman" panose="02020603050405020304" pitchFamily="18" charset="0"/>
              </a:rPr>
              <a:t>S</a:t>
            </a:r>
            <a:endParaRPr lang="en-US" sz="4800" baseline="-25000" dirty="0">
              <a:solidFill>
                <a:schemeClr val="bg2">
                  <a:lumMod val="90000"/>
                </a:schemeClr>
              </a:solidFill>
              <a:latin typeface="Cambria" panose="020405030504060302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F698CBEC-AA91-4DC6-B1B2-86FD08855EE8}"/>
              </a:ext>
            </a:extLst>
          </p:cNvPr>
          <p:cNvSpPr txBox="1"/>
          <p:nvPr/>
        </p:nvSpPr>
        <p:spPr>
          <a:xfrm>
            <a:off x="8391187" y="320039"/>
            <a:ext cx="1411540"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ta</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6223CEFC-6084-4105-9DF2-651BA9C0CDCE}"/>
              </a:ext>
            </a:extLst>
          </p:cNvPr>
          <p:cNvSpPr txBox="1"/>
          <p:nvPr/>
        </p:nvSpPr>
        <p:spPr>
          <a:xfrm>
            <a:off x="10121027" y="4576017"/>
            <a:ext cx="46679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e</a:t>
            </a:r>
            <a:endParaRPr lang="en-US" sz="4800" baseline="-25000" dirty="0">
              <a:latin typeface="Cambria" panose="020405030504060302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B9BCD510-AC59-4DDA-943E-849D14E4AB66}"/>
              </a:ext>
            </a:extLst>
          </p:cNvPr>
          <p:cNvSpPr txBox="1"/>
          <p:nvPr/>
        </p:nvSpPr>
        <p:spPr>
          <a:xfrm>
            <a:off x="5048597" y="4435373"/>
            <a:ext cx="526106"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σ</a:t>
            </a:r>
            <a:endParaRPr lang="en-US" sz="4800" baseline="-25000" dirty="0">
              <a:latin typeface="Cambria" panose="020405030504060302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34540595-4786-4D02-93CA-36EFE836B0B0}"/>
              </a:ext>
            </a:extLst>
          </p:cNvPr>
          <p:cNvSpPr txBox="1"/>
          <p:nvPr/>
        </p:nvSpPr>
        <p:spPr>
          <a:xfrm>
            <a:off x="10930312" y="2950753"/>
            <a:ext cx="567784" cy="830997"/>
          </a:xfrm>
          <a:prstGeom prst="rect">
            <a:avLst/>
          </a:prstGeom>
          <a:noFill/>
        </p:spPr>
        <p:txBody>
          <a:bodyPr wrap="none" rtlCol="0">
            <a:spAutoFit/>
          </a:bodyPr>
          <a:lstStyle/>
          <a:p>
            <a:r>
              <a:rPr lang="en-US" sz="4800" i="1" dirty="0">
                <a:solidFill>
                  <a:schemeClr val="bg2">
                    <a:lumMod val="90000"/>
                  </a:schemeClr>
                </a:solidFill>
                <a:latin typeface="Cambria" panose="02040503050406030204" pitchFamily="18" charset="0"/>
                <a:cs typeface="Times New Roman" panose="02020603050405020304" pitchFamily="18" charset="0"/>
              </a:rPr>
              <a:t>Q</a:t>
            </a:r>
            <a:endParaRPr lang="en-US" sz="4800" baseline="-25000" dirty="0">
              <a:solidFill>
                <a:schemeClr val="bg2">
                  <a:lumMod val="90000"/>
                </a:schemeClr>
              </a:solidFill>
              <a:latin typeface="Cambria" panose="020405030504060302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5108E824-E717-478E-8E33-1BB24D154C43}"/>
              </a:ext>
            </a:extLst>
          </p:cNvPr>
          <p:cNvSpPr txBox="1"/>
          <p:nvPr/>
        </p:nvSpPr>
        <p:spPr>
          <a:xfrm>
            <a:off x="3359388" y="1480411"/>
            <a:ext cx="1180131" cy="830997"/>
          </a:xfrm>
          <a:prstGeom prst="rect">
            <a:avLst/>
          </a:prstGeom>
          <a:noFill/>
        </p:spPr>
        <p:txBody>
          <a:bodyPr wrap="none" rtlCol="0">
            <a:spAutoFit/>
          </a:bodyPr>
          <a:lstStyle/>
          <a:p>
            <a:r>
              <a:rPr lang="el-GR" sz="4800" i="1" dirty="0">
                <a:solidFill>
                  <a:schemeClr val="bg2">
                    <a:lumMod val="90000"/>
                  </a:schemeClr>
                </a:solidFill>
                <a:latin typeface="Cambria" panose="02040503050406030204" pitchFamily="18" charset="0"/>
                <a:cs typeface="Times New Roman" panose="02020603050405020304" pitchFamily="18" charset="0"/>
              </a:rPr>
              <a:t>λ</a:t>
            </a:r>
            <a:r>
              <a:rPr lang="en-US" sz="4800" dirty="0">
                <a:solidFill>
                  <a:schemeClr val="bg2">
                    <a:lumMod val="90000"/>
                  </a:schemeClr>
                </a:solidFill>
                <a:latin typeface="Cambria" panose="02040503050406030204" pitchFamily="18" charset="0"/>
                <a:cs typeface="Times New Roman" panose="02020603050405020304" pitchFamily="18" charset="0"/>
              </a:rPr>
              <a:t>(</a:t>
            </a:r>
            <a:r>
              <a:rPr lang="en-US" sz="4800" i="1" dirty="0">
                <a:solidFill>
                  <a:schemeClr val="bg2">
                    <a:lumMod val="90000"/>
                  </a:schemeClr>
                </a:solidFill>
                <a:latin typeface="Cambria" panose="02040503050406030204" pitchFamily="18" charset="0"/>
                <a:cs typeface="Times New Roman" panose="02020603050405020304" pitchFamily="18" charset="0"/>
              </a:rPr>
              <a:t>s</a:t>
            </a:r>
            <a:r>
              <a:rPr lang="en-US" sz="4800" dirty="0">
                <a:solidFill>
                  <a:schemeClr val="bg2">
                    <a:lumMod val="90000"/>
                  </a:schemeClr>
                </a:solidFill>
                <a:latin typeface="Cambria" panose="02040503050406030204" pitchFamily="18" charset="0"/>
                <a:cs typeface="Times New Roman" panose="02020603050405020304" pitchFamily="18" charset="0"/>
              </a:rPr>
              <a:t>)</a:t>
            </a:r>
            <a:endParaRPr lang="en-US" sz="4800" baseline="-25000" dirty="0">
              <a:solidFill>
                <a:schemeClr val="bg2">
                  <a:lumMod val="90000"/>
                </a:schemeClr>
              </a:solidFill>
              <a:latin typeface="Cambria" panose="020405030504060302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2E0BF48A-6705-4CF5-919E-A47183866A97}"/>
              </a:ext>
            </a:extLst>
          </p:cNvPr>
          <p:cNvSpPr txBox="1"/>
          <p:nvPr/>
        </p:nvSpPr>
        <p:spPr>
          <a:xfrm>
            <a:off x="6749428" y="1859074"/>
            <a:ext cx="2055947" cy="830997"/>
          </a:xfrm>
          <a:prstGeom prst="rect">
            <a:avLst/>
          </a:prstGeom>
          <a:noFill/>
        </p:spPr>
        <p:txBody>
          <a:bodyPr wrap="none" rtlCol="0">
            <a:spAutoFit/>
          </a:bodyPr>
          <a:lstStyle/>
          <a:p>
            <a:r>
              <a:rPr lang="en-US" sz="4800" i="1" dirty="0" err="1">
                <a:solidFill>
                  <a:schemeClr val="bg2">
                    <a:lumMod val="90000"/>
                  </a:schemeClr>
                </a:solidFill>
                <a:latin typeface="Cambria" panose="02040503050406030204" pitchFamily="18" charset="0"/>
                <a:cs typeface="Times New Roman" panose="02020603050405020304" pitchFamily="18" charset="0"/>
              </a:rPr>
              <a:t>InPorts</a:t>
            </a:r>
            <a:endParaRPr lang="en-US" sz="4800" baseline="-25000" dirty="0">
              <a:solidFill>
                <a:schemeClr val="bg2">
                  <a:lumMod val="90000"/>
                </a:schemeClr>
              </a:solidFill>
              <a:latin typeface="Cambria" panose="020405030504060302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9BCF5296-0DD0-450F-80E7-96115DB10175}"/>
              </a:ext>
            </a:extLst>
          </p:cNvPr>
          <p:cNvSpPr txBox="1"/>
          <p:nvPr/>
        </p:nvSpPr>
        <p:spPr>
          <a:xfrm>
            <a:off x="376631" y="3860709"/>
            <a:ext cx="2455096" cy="830997"/>
          </a:xfrm>
          <a:prstGeom prst="rect">
            <a:avLst/>
          </a:prstGeom>
          <a:noFill/>
        </p:spPr>
        <p:txBody>
          <a:bodyPr wrap="none" rtlCol="0">
            <a:spAutoFit/>
          </a:bodyPr>
          <a:lstStyle/>
          <a:p>
            <a:r>
              <a:rPr lang="en-US" sz="4800" i="1" dirty="0" err="1">
                <a:solidFill>
                  <a:schemeClr val="bg2">
                    <a:lumMod val="90000"/>
                  </a:schemeClr>
                </a:solidFill>
                <a:latin typeface="Cambria" panose="02040503050406030204" pitchFamily="18" charset="0"/>
                <a:cs typeface="Times New Roman" panose="02020603050405020304" pitchFamily="18" charset="0"/>
              </a:rPr>
              <a:t>OutPorts</a:t>
            </a:r>
            <a:endParaRPr lang="en-US" sz="4800" baseline="-25000" dirty="0">
              <a:solidFill>
                <a:schemeClr val="bg2">
                  <a:lumMod val="90000"/>
                </a:schemeClr>
              </a:solidFill>
              <a:latin typeface="Cambria" panose="020405030504060302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0DCF337D-3FA6-4FFF-8F07-85D21D47CE56}"/>
              </a:ext>
            </a:extLst>
          </p:cNvPr>
          <p:cNvSpPr txBox="1"/>
          <p:nvPr/>
        </p:nvSpPr>
        <p:spPr>
          <a:xfrm>
            <a:off x="2797653" y="0"/>
            <a:ext cx="747320" cy="830997"/>
          </a:xfrm>
          <a:prstGeom prst="rect">
            <a:avLst/>
          </a:prstGeom>
          <a:noFill/>
        </p:spPr>
        <p:txBody>
          <a:bodyPr wrap="none" rtlCol="0">
            <a:spAutoFit/>
          </a:bodyPr>
          <a:lstStyle/>
          <a:p>
            <a:r>
              <a:rPr lang="en-US" sz="4800" i="1" dirty="0">
                <a:solidFill>
                  <a:schemeClr val="bg2">
                    <a:lumMod val="90000"/>
                  </a:schemeClr>
                </a:solidFill>
                <a:latin typeface="Cambria" panose="02040503050406030204" pitchFamily="18" charset="0"/>
                <a:cs typeface="Times New Roman" panose="02020603050405020304" pitchFamily="18" charset="0"/>
              </a:rPr>
              <a:t>X</a:t>
            </a:r>
            <a:r>
              <a:rPr lang="en-US" sz="4800" baseline="-25000" dirty="0">
                <a:solidFill>
                  <a:schemeClr val="bg2">
                    <a:lumMod val="90000"/>
                  </a:schemeClr>
                </a:solidFill>
                <a:latin typeface="Cambria" panose="02040503050406030204" pitchFamily="18" charset="0"/>
                <a:cs typeface="Times New Roman" panose="02020603050405020304" pitchFamily="18" charset="0"/>
              </a:rPr>
              <a:t>P</a:t>
            </a:r>
          </a:p>
        </p:txBody>
      </p:sp>
      <p:sp>
        <p:nvSpPr>
          <p:cNvPr id="29" name="TextBox 28">
            <a:extLst>
              <a:ext uri="{FF2B5EF4-FFF2-40B4-BE49-F238E27FC236}">
                <a16:creationId xmlns:a16="http://schemas.microsoft.com/office/drawing/2014/main" id="{9961CCB4-3F38-43C6-85D6-F932DDC2E640}"/>
              </a:ext>
            </a:extLst>
          </p:cNvPr>
          <p:cNvSpPr txBox="1"/>
          <p:nvPr/>
        </p:nvSpPr>
        <p:spPr>
          <a:xfrm>
            <a:off x="6521160" y="5491687"/>
            <a:ext cx="748923" cy="830997"/>
          </a:xfrm>
          <a:prstGeom prst="rect">
            <a:avLst/>
          </a:prstGeom>
          <a:noFill/>
        </p:spPr>
        <p:txBody>
          <a:bodyPr wrap="none" rtlCol="0">
            <a:spAutoFit/>
          </a:bodyPr>
          <a:lstStyle/>
          <a:p>
            <a:r>
              <a:rPr lang="en-US" sz="4800" i="1" dirty="0">
                <a:solidFill>
                  <a:schemeClr val="bg2">
                    <a:lumMod val="90000"/>
                  </a:schemeClr>
                </a:solidFill>
                <a:latin typeface="Cambria" panose="02040503050406030204" pitchFamily="18" charset="0"/>
                <a:cs typeface="Times New Roman" panose="02020603050405020304" pitchFamily="18" charset="0"/>
              </a:rPr>
              <a:t>Y</a:t>
            </a:r>
            <a:r>
              <a:rPr lang="en-US" sz="4800" baseline="-25000" dirty="0">
                <a:solidFill>
                  <a:schemeClr val="bg2">
                    <a:lumMod val="90000"/>
                  </a:schemeClr>
                </a:solidFill>
                <a:latin typeface="Cambria" panose="02040503050406030204" pitchFamily="18" charset="0"/>
                <a:cs typeface="Times New Roman" panose="02020603050405020304" pitchFamily="18" charset="0"/>
              </a:rPr>
              <a:t>P</a:t>
            </a:r>
          </a:p>
        </p:txBody>
      </p:sp>
      <p:sp>
        <p:nvSpPr>
          <p:cNvPr id="19" name="Title 1">
            <a:extLst>
              <a:ext uri="{FF2B5EF4-FFF2-40B4-BE49-F238E27FC236}">
                <a16:creationId xmlns:a16="http://schemas.microsoft.com/office/drawing/2014/main" id="{15F44273-C667-4413-B520-C6EE3EE12740}"/>
              </a:ext>
            </a:extLst>
          </p:cNvPr>
          <p:cNvSpPr txBox="1">
            <a:spLocks/>
          </p:cNvSpPr>
          <p:nvPr/>
        </p:nvSpPr>
        <p:spPr>
          <a:xfrm>
            <a:off x="1356360" y="2880786"/>
            <a:ext cx="9479280" cy="11146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solidFill>
                  <a:schemeClr val="accent4">
                    <a:lumMod val="75000"/>
                  </a:schemeClr>
                </a:solidFill>
                <a:latin typeface="+mn-lt"/>
              </a:rPr>
              <a:t>Which expressions are time values?</a:t>
            </a:r>
          </a:p>
        </p:txBody>
      </p:sp>
      <p:sp>
        <p:nvSpPr>
          <p:cNvPr id="7" name="Oval 6">
            <a:extLst>
              <a:ext uri="{FF2B5EF4-FFF2-40B4-BE49-F238E27FC236}">
                <a16:creationId xmlns:a16="http://schemas.microsoft.com/office/drawing/2014/main" id="{F4ED861D-F25B-443B-9CBC-E04AEFAE8246}"/>
              </a:ext>
            </a:extLst>
          </p:cNvPr>
          <p:cNvSpPr/>
          <p:nvPr/>
        </p:nvSpPr>
        <p:spPr>
          <a:xfrm>
            <a:off x="8109333" y="157700"/>
            <a:ext cx="1975247" cy="1260486"/>
          </a:xfrm>
          <a:prstGeom prst="ellipse">
            <a:avLst/>
          </a:prstGeom>
          <a:noFill/>
          <a:ln w="38100">
            <a:solidFill>
              <a:srgbClr val="4B0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50C5A26-9A91-4464-A8D1-CAE694020AA2}"/>
              </a:ext>
            </a:extLst>
          </p:cNvPr>
          <p:cNvSpPr/>
          <p:nvPr/>
        </p:nvSpPr>
        <p:spPr>
          <a:xfrm>
            <a:off x="4341056" y="4271773"/>
            <a:ext cx="1975247" cy="1260486"/>
          </a:xfrm>
          <a:prstGeom prst="ellipse">
            <a:avLst/>
          </a:prstGeom>
          <a:noFill/>
          <a:ln w="38100">
            <a:solidFill>
              <a:srgbClr val="4B0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577A90B-8D1D-47AD-B6CF-093D7E0541D9}"/>
              </a:ext>
            </a:extLst>
          </p:cNvPr>
          <p:cNvSpPr/>
          <p:nvPr/>
        </p:nvSpPr>
        <p:spPr>
          <a:xfrm>
            <a:off x="9366800" y="4435373"/>
            <a:ext cx="1975247" cy="1260486"/>
          </a:xfrm>
          <a:prstGeom prst="ellipse">
            <a:avLst/>
          </a:prstGeom>
          <a:noFill/>
          <a:ln w="38100">
            <a:solidFill>
              <a:srgbClr val="4B0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8384837"/>
      </p:ext>
    </p:extLst>
  </p:cSld>
  <p:clrMapOvr>
    <a:masterClrMapping/>
  </p:clrMapOvr>
  <p:transition spd="slow">
    <p:wheel spokes="1"/>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77</a:t>
            </a:fld>
            <a:endParaRPr lang="en-US"/>
          </a:p>
        </p:txBody>
      </p:sp>
      <p:sp>
        <p:nvSpPr>
          <p:cNvPr id="3" name="TextBox 2">
            <a:extLst>
              <a:ext uri="{FF2B5EF4-FFF2-40B4-BE49-F238E27FC236}">
                <a16:creationId xmlns:a16="http://schemas.microsoft.com/office/drawing/2014/main" id="{7B44AA27-57ED-41F7-BBDB-000233E385AB}"/>
              </a:ext>
            </a:extLst>
          </p:cNvPr>
          <p:cNvSpPr txBox="1"/>
          <p:nvPr/>
        </p:nvSpPr>
        <p:spPr>
          <a:xfrm>
            <a:off x="10430624" y="1363141"/>
            <a:ext cx="1026243"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δ</a:t>
            </a:r>
            <a:r>
              <a:rPr lang="en-US" sz="4800" baseline="-25000" dirty="0" err="1">
                <a:latin typeface="Cambria" panose="02040503050406030204" pitchFamily="18" charset="0"/>
                <a:cs typeface="Times New Roman" panose="02020603050405020304" pitchFamily="18" charset="0"/>
              </a:rPr>
              <a:t>ext</a:t>
            </a:r>
            <a:endParaRPr lang="en-US" sz="4800" baseline="-25000" dirty="0">
              <a:latin typeface="Cambria" panose="020405030504060302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32298E8-A718-4C43-A703-F5CE731339C5}"/>
              </a:ext>
            </a:extLst>
          </p:cNvPr>
          <p:cNvSpPr txBox="1"/>
          <p:nvPr/>
        </p:nvSpPr>
        <p:spPr>
          <a:xfrm>
            <a:off x="3744244" y="5927107"/>
            <a:ext cx="717440"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ta</a:t>
            </a:r>
            <a:endParaRPr lang="en-US" sz="4800" baseline="-25000" dirty="0">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FC8556E-1DCF-45A1-9770-890140DA8BCF}"/>
              </a:ext>
            </a:extLst>
          </p:cNvPr>
          <p:cNvSpPr txBox="1"/>
          <p:nvPr/>
        </p:nvSpPr>
        <p:spPr>
          <a:xfrm>
            <a:off x="1547856" y="5134210"/>
            <a:ext cx="974947"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δ</a:t>
            </a:r>
            <a:r>
              <a:rPr lang="en-US" sz="4800" baseline="-25000" dirty="0">
                <a:latin typeface="Cambria" panose="02040503050406030204" pitchFamily="18" charset="0"/>
                <a:cs typeface="Times New Roman" panose="02020603050405020304" pitchFamily="18" charset="0"/>
              </a:rPr>
              <a:t>int</a:t>
            </a:r>
          </a:p>
        </p:txBody>
      </p:sp>
      <p:sp>
        <p:nvSpPr>
          <p:cNvPr id="6" name="TextBox 5">
            <a:extLst>
              <a:ext uri="{FF2B5EF4-FFF2-40B4-BE49-F238E27FC236}">
                <a16:creationId xmlns:a16="http://schemas.microsoft.com/office/drawing/2014/main" id="{F3DC0296-8B9F-476E-9BDE-9B1AE32005E6}"/>
              </a:ext>
            </a:extLst>
          </p:cNvPr>
          <p:cNvSpPr txBox="1"/>
          <p:nvPr/>
        </p:nvSpPr>
        <p:spPr>
          <a:xfrm>
            <a:off x="8728978" y="5869303"/>
            <a:ext cx="473206"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λ</a:t>
            </a:r>
            <a:endParaRPr lang="en-US" sz="4800" baseline="-25000"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3076831-0DF6-48D4-ABBE-67F0921C1D98}"/>
              </a:ext>
            </a:extLst>
          </p:cNvPr>
          <p:cNvSpPr txBox="1"/>
          <p:nvPr/>
        </p:nvSpPr>
        <p:spPr>
          <a:xfrm>
            <a:off x="7777402" y="4276208"/>
            <a:ext cx="51969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X</a:t>
            </a:r>
            <a:endParaRPr lang="en-US" sz="4800" baseline="-25000" dirty="0">
              <a:latin typeface="Cambria" panose="020405030504060302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6BC75DF-CEDB-4DF2-B8C8-9D759F4CEB96}"/>
              </a:ext>
            </a:extLst>
          </p:cNvPr>
          <p:cNvSpPr txBox="1"/>
          <p:nvPr/>
        </p:nvSpPr>
        <p:spPr>
          <a:xfrm>
            <a:off x="5574703" y="686214"/>
            <a:ext cx="521297"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Y</a:t>
            </a:r>
            <a:endParaRPr lang="en-US" sz="4800" baseline="-25000" dirty="0">
              <a:latin typeface="Cambria"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789A31F-668A-4A3C-BBE9-5D1BC13ED3E4}"/>
              </a:ext>
            </a:extLst>
          </p:cNvPr>
          <p:cNvSpPr txBox="1"/>
          <p:nvPr/>
        </p:nvSpPr>
        <p:spPr>
          <a:xfrm>
            <a:off x="1066634" y="1001403"/>
            <a:ext cx="481222"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endParaRPr lang="en-US" sz="4800" baseline="-25000" dirty="0">
              <a:latin typeface="Cambria" panose="020405030504060302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F698CBEC-AA91-4DC6-B1B2-86FD08855EE8}"/>
              </a:ext>
            </a:extLst>
          </p:cNvPr>
          <p:cNvSpPr txBox="1"/>
          <p:nvPr/>
        </p:nvSpPr>
        <p:spPr>
          <a:xfrm>
            <a:off x="8391187" y="320039"/>
            <a:ext cx="1411540"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ta</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6223CEFC-6084-4105-9DF2-651BA9C0CDCE}"/>
              </a:ext>
            </a:extLst>
          </p:cNvPr>
          <p:cNvSpPr txBox="1"/>
          <p:nvPr/>
        </p:nvSpPr>
        <p:spPr>
          <a:xfrm>
            <a:off x="10121027" y="4576017"/>
            <a:ext cx="46679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e</a:t>
            </a:r>
            <a:endParaRPr lang="en-US" sz="4800" baseline="-25000" dirty="0">
              <a:latin typeface="Cambria" panose="020405030504060302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B9BCD510-AC59-4DDA-943E-849D14E4AB66}"/>
              </a:ext>
            </a:extLst>
          </p:cNvPr>
          <p:cNvSpPr txBox="1"/>
          <p:nvPr/>
        </p:nvSpPr>
        <p:spPr>
          <a:xfrm>
            <a:off x="5048597" y="4435373"/>
            <a:ext cx="526106"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σ</a:t>
            </a:r>
            <a:endParaRPr lang="en-US" sz="4800" baseline="-25000" dirty="0">
              <a:latin typeface="Cambria" panose="020405030504060302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34540595-4786-4D02-93CA-36EFE836B0B0}"/>
              </a:ext>
            </a:extLst>
          </p:cNvPr>
          <p:cNvSpPr txBox="1"/>
          <p:nvPr/>
        </p:nvSpPr>
        <p:spPr>
          <a:xfrm>
            <a:off x="10930312" y="2950753"/>
            <a:ext cx="56778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Q</a:t>
            </a:r>
            <a:endParaRPr lang="en-US" sz="4800" baseline="-25000" dirty="0">
              <a:latin typeface="Cambria" panose="020405030504060302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5108E824-E717-478E-8E33-1BB24D154C43}"/>
              </a:ext>
            </a:extLst>
          </p:cNvPr>
          <p:cNvSpPr txBox="1"/>
          <p:nvPr/>
        </p:nvSpPr>
        <p:spPr>
          <a:xfrm>
            <a:off x="3359388" y="1480411"/>
            <a:ext cx="1180131"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λ</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2E0BF48A-6705-4CF5-919E-A47183866A97}"/>
              </a:ext>
            </a:extLst>
          </p:cNvPr>
          <p:cNvSpPr txBox="1"/>
          <p:nvPr/>
        </p:nvSpPr>
        <p:spPr>
          <a:xfrm>
            <a:off x="6749428" y="1859074"/>
            <a:ext cx="2055947"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InPorts</a:t>
            </a:r>
            <a:endParaRPr lang="en-US" sz="4800" baseline="-25000" dirty="0">
              <a:latin typeface="Cambria" panose="020405030504060302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9BCF5296-0DD0-450F-80E7-96115DB10175}"/>
              </a:ext>
            </a:extLst>
          </p:cNvPr>
          <p:cNvSpPr txBox="1"/>
          <p:nvPr/>
        </p:nvSpPr>
        <p:spPr>
          <a:xfrm>
            <a:off x="376631" y="3860709"/>
            <a:ext cx="2455096"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OutPorts</a:t>
            </a:r>
            <a:endParaRPr lang="en-US" sz="4800" baseline="-25000" dirty="0">
              <a:latin typeface="Cambria" panose="020405030504060302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0DCF337D-3FA6-4FFF-8F07-85D21D47CE56}"/>
              </a:ext>
            </a:extLst>
          </p:cNvPr>
          <p:cNvSpPr txBox="1"/>
          <p:nvPr/>
        </p:nvSpPr>
        <p:spPr>
          <a:xfrm>
            <a:off x="2797653" y="0"/>
            <a:ext cx="747320"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X</a:t>
            </a:r>
            <a:r>
              <a:rPr lang="en-US" sz="4800" baseline="-25000" dirty="0">
                <a:latin typeface="Cambria" panose="02040503050406030204" pitchFamily="18" charset="0"/>
                <a:cs typeface="Times New Roman" panose="02020603050405020304" pitchFamily="18" charset="0"/>
              </a:rPr>
              <a:t>P</a:t>
            </a:r>
          </a:p>
        </p:txBody>
      </p:sp>
      <p:sp>
        <p:nvSpPr>
          <p:cNvPr id="29" name="TextBox 28">
            <a:extLst>
              <a:ext uri="{FF2B5EF4-FFF2-40B4-BE49-F238E27FC236}">
                <a16:creationId xmlns:a16="http://schemas.microsoft.com/office/drawing/2014/main" id="{9961CCB4-3F38-43C6-85D6-F932DDC2E640}"/>
              </a:ext>
            </a:extLst>
          </p:cNvPr>
          <p:cNvSpPr txBox="1"/>
          <p:nvPr/>
        </p:nvSpPr>
        <p:spPr>
          <a:xfrm>
            <a:off x="6521160" y="5491687"/>
            <a:ext cx="748923"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Y</a:t>
            </a:r>
            <a:r>
              <a:rPr lang="en-US" sz="4800" baseline="-25000" dirty="0">
                <a:latin typeface="Cambria" panose="02040503050406030204" pitchFamily="18" charset="0"/>
                <a:cs typeface="Times New Roman" panose="02020603050405020304" pitchFamily="18" charset="0"/>
              </a:rPr>
              <a:t>P</a:t>
            </a:r>
          </a:p>
        </p:txBody>
      </p:sp>
      <p:sp>
        <p:nvSpPr>
          <p:cNvPr id="19" name="Title 1">
            <a:extLst>
              <a:ext uri="{FF2B5EF4-FFF2-40B4-BE49-F238E27FC236}">
                <a16:creationId xmlns:a16="http://schemas.microsoft.com/office/drawing/2014/main" id="{15F44273-C667-4413-B520-C6EE3EE12740}"/>
              </a:ext>
            </a:extLst>
          </p:cNvPr>
          <p:cNvSpPr txBox="1">
            <a:spLocks/>
          </p:cNvSpPr>
          <p:nvPr/>
        </p:nvSpPr>
        <p:spPr>
          <a:xfrm>
            <a:off x="1604179" y="2880786"/>
            <a:ext cx="8983642" cy="11146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solidFill>
                  <a:schemeClr val="accent4">
                    <a:lumMod val="75000"/>
                  </a:schemeClr>
                </a:solidFill>
                <a:latin typeface="+mn-lt"/>
              </a:rPr>
              <a:t>Which expressions are functions?</a:t>
            </a:r>
          </a:p>
        </p:txBody>
      </p:sp>
    </p:spTree>
    <p:extLst>
      <p:ext uri="{BB962C8B-B14F-4D97-AF65-F5344CB8AC3E}">
        <p14:creationId xmlns:p14="http://schemas.microsoft.com/office/powerpoint/2010/main" val="129842449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78</a:t>
            </a:fld>
            <a:endParaRPr lang="en-US"/>
          </a:p>
        </p:txBody>
      </p:sp>
      <p:sp>
        <p:nvSpPr>
          <p:cNvPr id="3" name="TextBox 2">
            <a:extLst>
              <a:ext uri="{FF2B5EF4-FFF2-40B4-BE49-F238E27FC236}">
                <a16:creationId xmlns:a16="http://schemas.microsoft.com/office/drawing/2014/main" id="{7B44AA27-57ED-41F7-BBDB-000233E385AB}"/>
              </a:ext>
            </a:extLst>
          </p:cNvPr>
          <p:cNvSpPr txBox="1"/>
          <p:nvPr/>
        </p:nvSpPr>
        <p:spPr>
          <a:xfrm>
            <a:off x="10430624" y="1363141"/>
            <a:ext cx="1026243"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δ</a:t>
            </a:r>
            <a:r>
              <a:rPr lang="en-US" sz="4800" baseline="-25000" dirty="0" err="1">
                <a:latin typeface="Cambria" panose="02040503050406030204" pitchFamily="18" charset="0"/>
                <a:cs typeface="Times New Roman" panose="02020603050405020304" pitchFamily="18" charset="0"/>
              </a:rPr>
              <a:t>ext</a:t>
            </a:r>
            <a:endParaRPr lang="en-US" sz="4800" baseline="-25000" dirty="0">
              <a:latin typeface="Cambria" panose="020405030504060302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32298E8-A718-4C43-A703-F5CE731339C5}"/>
              </a:ext>
            </a:extLst>
          </p:cNvPr>
          <p:cNvSpPr txBox="1"/>
          <p:nvPr/>
        </p:nvSpPr>
        <p:spPr>
          <a:xfrm>
            <a:off x="3744244" y="5927107"/>
            <a:ext cx="717440"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ta</a:t>
            </a:r>
            <a:endParaRPr lang="en-US" sz="4800" baseline="-25000" dirty="0">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FC8556E-1DCF-45A1-9770-890140DA8BCF}"/>
              </a:ext>
            </a:extLst>
          </p:cNvPr>
          <p:cNvSpPr txBox="1"/>
          <p:nvPr/>
        </p:nvSpPr>
        <p:spPr>
          <a:xfrm>
            <a:off x="1547856" y="5134210"/>
            <a:ext cx="974947"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δ</a:t>
            </a:r>
            <a:r>
              <a:rPr lang="en-US" sz="4800" baseline="-25000" dirty="0">
                <a:latin typeface="Cambria" panose="02040503050406030204" pitchFamily="18" charset="0"/>
                <a:cs typeface="Times New Roman" panose="02020603050405020304" pitchFamily="18" charset="0"/>
              </a:rPr>
              <a:t>int</a:t>
            </a:r>
          </a:p>
        </p:txBody>
      </p:sp>
      <p:sp>
        <p:nvSpPr>
          <p:cNvPr id="6" name="TextBox 5">
            <a:extLst>
              <a:ext uri="{FF2B5EF4-FFF2-40B4-BE49-F238E27FC236}">
                <a16:creationId xmlns:a16="http://schemas.microsoft.com/office/drawing/2014/main" id="{F3DC0296-8B9F-476E-9BDE-9B1AE32005E6}"/>
              </a:ext>
            </a:extLst>
          </p:cNvPr>
          <p:cNvSpPr txBox="1"/>
          <p:nvPr/>
        </p:nvSpPr>
        <p:spPr>
          <a:xfrm>
            <a:off x="8728978" y="5869303"/>
            <a:ext cx="473206"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λ</a:t>
            </a:r>
            <a:endParaRPr lang="en-US" sz="4800" baseline="-25000"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3076831-0DF6-48D4-ABBE-67F0921C1D98}"/>
              </a:ext>
            </a:extLst>
          </p:cNvPr>
          <p:cNvSpPr txBox="1"/>
          <p:nvPr/>
        </p:nvSpPr>
        <p:spPr>
          <a:xfrm>
            <a:off x="7777402" y="4276208"/>
            <a:ext cx="519694" cy="830997"/>
          </a:xfrm>
          <a:prstGeom prst="rect">
            <a:avLst/>
          </a:prstGeom>
          <a:noFill/>
        </p:spPr>
        <p:txBody>
          <a:bodyPr wrap="none" rtlCol="0">
            <a:spAutoFit/>
          </a:bodyPr>
          <a:lstStyle/>
          <a:p>
            <a:r>
              <a:rPr lang="en-US" sz="4800" i="1" dirty="0">
                <a:solidFill>
                  <a:schemeClr val="bg2">
                    <a:lumMod val="90000"/>
                  </a:schemeClr>
                </a:solidFill>
                <a:latin typeface="Cambria" panose="02040503050406030204" pitchFamily="18" charset="0"/>
                <a:cs typeface="Times New Roman" panose="02020603050405020304" pitchFamily="18" charset="0"/>
              </a:rPr>
              <a:t>X</a:t>
            </a:r>
            <a:endParaRPr lang="en-US" sz="4800" baseline="-25000" dirty="0">
              <a:solidFill>
                <a:schemeClr val="bg2">
                  <a:lumMod val="90000"/>
                </a:schemeClr>
              </a:solidFill>
              <a:latin typeface="Cambria" panose="020405030504060302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6BC75DF-CEDB-4DF2-B8C8-9D759F4CEB96}"/>
              </a:ext>
            </a:extLst>
          </p:cNvPr>
          <p:cNvSpPr txBox="1"/>
          <p:nvPr/>
        </p:nvSpPr>
        <p:spPr>
          <a:xfrm>
            <a:off x="5574703" y="686214"/>
            <a:ext cx="521297" cy="830997"/>
          </a:xfrm>
          <a:prstGeom prst="rect">
            <a:avLst/>
          </a:prstGeom>
          <a:noFill/>
        </p:spPr>
        <p:txBody>
          <a:bodyPr wrap="none" rtlCol="0">
            <a:spAutoFit/>
          </a:bodyPr>
          <a:lstStyle/>
          <a:p>
            <a:r>
              <a:rPr lang="en-US" sz="4800" i="1" dirty="0">
                <a:solidFill>
                  <a:schemeClr val="bg2">
                    <a:lumMod val="90000"/>
                  </a:schemeClr>
                </a:solidFill>
                <a:latin typeface="Cambria" panose="02040503050406030204" pitchFamily="18" charset="0"/>
                <a:cs typeface="Times New Roman" panose="02020603050405020304" pitchFamily="18" charset="0"/>
              </a:rPr>
              <a:t>Y</a:t>
            </a:r>
            <a:endParaRPr lang="en-US" sz="4800" baseline="-25000" dirty="0">
              <a:solidFill>
                <a:schemeClr val="bg2">
                  <a:lumMod val="90000"/>
                </a:schemeClr>
              </a:solidFill>
              <a:latin typeface="Cambria"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789A31F-668A-4A3C-BBE9-5D1BC13ED3E4}"/>
              </a:ext>
            </a:extLst>
          </p:cNvPr>
          <p:cNvSpPr txBox="1"/>
          <p:nvPr/>
        </p:nvSpPr>
        <p:spPr>
          <a:xfrm>
            <a:off x="1066634" y="1001403"/>
            <a:ext cx="481222" cy="830997"/>
          </a:xfrm>
          <a:prstGeom prst="rect">
            <a:avLst/>
          </a:prstGeom>
          <a:noFill/>
        </p:spPr>
        <p:txBody>
          <a:bodyPr wrap="none" rtlCol="0">
            <a:spAutoFit/>
          </a:bodyPr>
          <a:lstStyle/>
          <a:p>
            <a:r>
              <a:rPr lang="en-US" sz="4800" i="1" dirty="0">
                <a:solidFill>
                  <a:schemeClr val="bg2">
                    <a:lumMod val="90000"/>
                  </a:schemeClr>
                </a:solidFill>
                <a:latin typeface="Cambria" panose="02040503050406030204" pitchFamily="18" charset="0"/>
                <a:cs typeface="Times New Roman" panose="02020603050405020304" pitchFamily="18" charset="0"/>
              </a:rPr>
              <a:t>S</a:t>
            </a:r>
            <a:endParaRPr lang="en-US" sz="4800" baseline="-25000" dirty="0">
              <a:solidFill>
                <a:schemeClr val="bg2">
                  <a:lumMod val="90000"/>
                </a:schemeClr>
              </a:solidFill>
              <a:latin typeface="Cambria" panose="020405030504060302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F698CBEC-AA91-4DC6-B1B2-86FD08855EE8}"/>
              </a:ext>
            </a:extLst>
          </p:cNvPr>
          <p:cNvSpPr txBox="1"/>
          <p:nvPr/>
        </p:nvSpPr>
        <p:spPr>
          <a:xfrm>
            <a:off x="8391187" y="320039"/>
            <a:ext cx="1411540" cy="830997"/>
          </a:xfrm>
          <a:prstGeom prst="rect">
            <a:avLst/>
          </a:prstGeom>
          <a:noFill/>
        </p:spPr>
        <p:txBody>
          <a:bodyPr wrap="none" rtlCol="0">
            <a:spAutoFit/>
          </a:bodyPr>
          <a:lstStyle/>
          <a:p>
            <a:r>
              <a:rPr lang="en-US" sz="4800" i="1" dirty="0">
                <a:solidFill>
                  <a:schemeClr val="bg2">
                    <a:lumMod val="90000"/>
                  </a:schemeClr>
                </a:solidFill>
                <a:latin typeface="Cambria" panose="02040503050406030204" pitchFamily="18" charset="0"/>
                <a:cs typeface="Times New Roman" panose="02020603050405020304" pitchFamily="18" charset="0"/>
              </a:rPr>
              <a:t>ta</a:t>
            </a:r>
            <a:r>
              <a:rPr lang="en-US" sz="4800" dirty="0">
                <a:solidFill>
                  <a:schemeClr val="bg2">
                    <a:lumMod val="90000"/>
                  </a:schemeClr>
                </a:solidFill>
                <a:latin typeface="Cambria" panose="02040503050406030204" pitchFamily="18" charset="0"/>
                <a:cs typeface="Times New Roman" panose="02020603050405020304" pitchFamily="18" charset="0"/>
              </a:rPr>
              <a:t>(</a:t>
            </a:r>
            <a:r>
              <a:rPr lang="en-US" sz="4800" i="1" dirty="0">
                <a:solidFill>
                  <a:schemeClr val="bg2">
                    <a:lumMod val="90000"/>
                  </a:schemeClr>
                </a:solidFill>
                <a:latin typeface="Cambria" panose="02040503050406030204" pitchFamily="18" charset="0"/>
                <a:cs typeface="Times New Roman" panose="02020603050405020304" pitchFamily="18" charset="0"/>
              </a:rPr>
              <a:t>s</a:t>
            </a:r>
            <a:r>
              <a:rPr lang="en-US" sz="4800" dirty="0">
                <a:solidFill>
                  <a:schemeClr val="bg2">
                    <a:lumMod val="90000"/>
                  </a:schemeClr>
                </a:solidFill>
                <a:latin typeface="Cambria" panose="02040503050406030204" pitchFamily="18" charset="0"/>
                <a:cs typeface="Times New Roman" panose="02020603050405020304" pitchFamily="18" charset="0"/>
              </a:rPr>
              <a:t>)</a:t>
            </a:r>
            <a:endParaRPr lang="en-US" sz="4800" baseline="-25000" dirty="0">
              <a:solidFill>
                <a:schemeClr val="bg2">
                  <a:lumMod val="90000"/>
                </a:schemeClr>
              </a:solidFill>
              <a:latin typeface="Cambria" panose="020405030504060302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6223CEFC-6084-4105-9DF2-651BA9C0CDCE}"/>
              </a:ext>
            </a:extLst>
          </p:cNvPr>
          <p:cNvSpPr txBox="1"/>
          <p:nvPr/>
        </p:nvSpPr>
        <p:spPr>
          <a:xfrm>
            <a:off x="10121027" y="4576017"/>
            <a:ext cx="466794" cy="830997"/>
          </a:xfrm>
          <a:prstGeom prst="rect">
            <a:avLst/>
          </a:prstGeom>
          <a:noFill/>
        </p:spPr>
        <p:txBody>
          <a:bodyPr wrap="none" rtlCol="0">
            <a:spAutoFit/>
          </a:bodyPr>
          <a:lstStyle/>
          <a:p>
            <a:r>
              <a:rPr lang="en-US" sz="4800" i="1" dirty="0">
                <a:solidFill>
                  <a:schemeClr val="bg2">
                    <a:lumMod val="90000"/>
                  </a:schemeClr>
                </a:solidFill>
                <a:latin typeface="Cambria" panose="02040503050406030204" pitchFamily="18" charset="0"/>
                <a:cs typeface="Times New Roman" panose="02020603050405020304" pitchFamily="18" charset="0"/>
              </a:rPr>
              <a:t>e</a:t>
            </a:r>
            <a:endParaRPr lang="en-US" sz="4800" baseline="-25000" dirty="0">
              <a:solidFill>
                <a:schemeClr val="bg2">
                  <a:lumMod val="90000"/>
                </a:schemeClr>
              </a:solidFill>
              <a:latin typeface="Cambria" panose="020405030504060302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B9BCD510-AC59-4DDA-943E-849D14E4AB66}"/>
              </a:ext>
            </a:extLst>
          </p:cNvPr>
          <p:cNvSpPr txBox="1"/>
          <p:nvPr/>
        </p:nvSpPr>
        <p:spPr>
          <a:xfrm>
            <a:off x="5048597" y="4435373"/>
            <a:ext cx="526106" cy="830997"/>
          </a:xfrm>
          <a:prstGeom prst="rect">
            <a:avLst/>
          </a:prstGeom>
          <a:noFill/>
        </p:spPr>
        <p:txBody>
          <a:bodyPr wrap="none" rtlCol="0">
            <a:spAutoFit/>
          </a:bodyPr>
          <a:lstStyle/>
          <a:p>
            <a:r>
              <a:rPr lang="el-GR" sz="4800" i="1" dirty="0">
                <a:solidFill>
                  <a:schemeClr val="bg2">
                    <a:lumMod val="90000"/>
                  </a:schemeClr>
                </a:solidFill>
                <a:latin typeface="Cambria" panose="02040503050406030204" pitchFamily="18" charset="0"/>
                <a:cs typeface="Times New Roman" panose="02020603050405020304" pitchFamily="18" charset="0"/>
              </a:rPr>
              <a:t>σ</a:t>
            </a:r>
            <a:endParaRPr lang="en-US" sz="4800" baseline="-25000" dirty="0">
              <a:solidFill>
                <a:schemeClr val="bg2">
                  <a:lumMod val="90000"/>
                </a:schemeClr>
              </a:solidFill>
              <a:latin typeface="Cambria" panose="020405030504060302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34540595-4786-4D02-93CA-36EFE836B0B0}"/>
              </a:ext>
            </a:extLst>
          </p:cNvPr>
          <p:cNvSpPr txBox="1"/>
          <p:nvPr/>
        </p:nvSpPr>
        <p:spPr>
          <a:xfrm>
            <a:off x="10930312" y="2950753"/>
            <a:ext cx="567784" cy="830997"/>
          </a:xfrm>
          <a:prstGeom prst="rect">
            <a:avLst/>
          </a:prstGeom>
          <a:noFill/>
        </p:spPr>
        <p:txBody>
          <a:bodyPr wrap="none" rtlCol="0">
            <a:spAutoFit/>
          </a:bodyPr>
          <a:lstStyle/>
          <a:p>
            <a:r>
              <a:rPr lang="en-US" sz="4800" i="1" dirty="0">
                <a:solidFill>
                  <a:schemeClr val="bg2">
                    <a:lumMod val="90000"/>
                  </a:schemeClr>
                </a:solidFill>
                <a:latin typeface="Cambria" panose="02040503050406030204" pitchFamily="18" charset="0"/>
                <a:cs typeface="Times New Roman" panose="02020603050405020304" pitchFamily="18" charset="0"/>
              </a:rPr>
              <a:t>Q</a:t>
            </a:r>
            <a:endParaRPr lang="en-US" sz="4800" baseline="-25000" dirty="0">
              <a:solidFill>
                <a:schemeClr val="bg2">
                  <a:lumMod val="90000"/>
                </a:schemeClr>
              </a:solidFill>
              <a:latin typeface="Cambria" panose="020405030504060302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5108E824-E717-478E-8E33-1BB24D154C43}"/>
              </a:ext>
            </a:extLst>
          </p:cNvPr>
          <p:cNvSpPr txBox="1"/>
          <p:nvPr/>
        </p:nvSpPr>
        <p:spPr>
          <a:xfrm>
            <a:off x="3359388" y="1480411"/>
            <a:ext cx="1180131" cy="830997"/>
          </a:xfrm>
          <a:prstGeom prst="rect">
            <a:avLst/>
          </a:prstGeom>
          <a:noFill/>
        </p:spPr>
        <p:txBody>
          <a:bodyPr wrap="none" rtlCol="0">
            <a:spAutoFit/>
          </a:bodyPr>
          <a:lstStyle/>
          <a:p>
            <a:r>
              <a:rPr lang="el-GR" sz="4800" i="1" dirty="0">
                <a:solidFill>
                  <a:schemeClr val="bg2">
                    <a:lumMod val="90000"/>
                  </a:schemeClr>
                </a:solidFill>
                <a:latin typeface="Cambria" panose="02040503050406030204" pitchFamily="18" charset="0"/>
                <a:cs typeface="Times New Roman" panose="02020603050405020304" pitchFamily="18" charset="0"/>
              </a:rPr>
              <a:t>λ</a:t>
            </a:r>
            <a:r>
              <a:rPr lang="en-US" sz="4800" dirty="0">
                <a:solidFill>
                  <a:schemeClr val="bg2">
                    <a:lumMod val="90000"/>
                  </a:schemeClr>
                </a:solidFill>
                <a:latin typeface="Cambria" panose="02040503050406030204" pitchFamily="18" charset="0"/>
                <a:cs typeface="Times New Roman" panose="02020603050405020304" pitchFamily="18" charset="0"/>
              </a:rPr>
              <a:t>(</a:t>
            </a:r>
            <a:r>
              <a:rPr lang="en-US" sz="4800" i="1" dirty="0">
                <a:solidFill>
                  <a:schemeClr val="bg2">
                    <a:lumMod val="90000"/>
                  </a:schemeClr>
                </a:solidFill>
                <a:latin typeface="Cambria" panose="02040503050406030204" pitchFamily="18" charset="0"/>
                <a:cs typeface="Times New Roman" panose="02020603050405020304" pitchFamily="18" charset="0"/>
              </a:rPr>
              <a:t>s</a:t>
            </a:r>
            <a:r>
              <a:rPr lang="en-US" sz="4800" dirty="0">
                <a:solidFill>
                  <a:schemeClr val="bg2">
                    <a:lumMod val="90000"/>
                  </a:schemeClr>
                </a:solidFill>
                <a:latin typeface="Cambria" panose="02040503050406030204" pitchFamily="18" charset="0"/>
                <a:cs typeface="Times New Roman" panose="02020603050405020304" pitchFamily="18" charset="0"/>
              </a:rPr>
              <a:t>)</a:t>
            </a:r>
            <a:endParaRPr lang="en-US" sz="4800" baseline="-25000" dirty="0">
              <a:solidFill>
                <a:schemeClr val="bg2">
                  <a:lumMod val="90000"/>
                </a:schemeClr>
              </a:solidFill>
              <a:latin typeface="Cambria" panose="020405030504060302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2E0BF48A-6705-4CF5-919E-A47183866A97}"/>
              </a:ext>
            </a:extLst>
          </p:cNvPr>
          <p:cNvSpPr txBox="1"/>
          <p:nvPr/>
        </p:nvSpPr>
        <p:spPr>
          <a:xfrm>
            <a:off x="6749428" y="1859074"/>
            <a:ext cx="2055947" cy="830997"/>
          </a:xfrm>
          <a:prstGeom prst="rect">
            <a:avLst/>
          </a:prstGeom>
          <a:noFill/>
        </p:spPr>
        <p:txBody>
          <a:bodyPr wrap="none" rtlCol="0">
            <a:spAutoFit/>
          </a:bodyPr>
          <a:lstStyle/>
          <a:p>
            <a:r>
              <a:rPr lang="en-US" sz="4800" i="1" dirty="0" err="1">
                <a:solidFill>
                  <a:schemeClr val="bg2">
                    <a:lumMod val="90000"/>
                  </a:schemeClr>
                </a:solidFill>
                <a:latin typeface="Cambria" panose="02040503050406030204" pitchFamily="18" charset="0"/>
                <a:cs typeface="Times New Roman" panose="02020603050405020304" pitchFamily="18" charset="0"/>
              </a:rPr>
              <a:t>InPorts</a:t>
            </a:r>
            <a:endParaRPr lang="en-US" sz="4800" baseline="-25000" dirty="0">
              <a:solidFill>
                <a:schemeClr val="bg2">
                  <a:lumMod val="90000"/>
                </a:schemeClr>
              </a:solidFill>
              <a:latin typeface="Cambria" panose="020405030504060302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9BCF5296-0DD0-450F-80E7-96115DB10175}"/>
              </a:ext>
            </a:extLst>
          </p:cNvPr>
          <p:cNvSpPr txBox="1"/>
          <p:nvPr/>
        </p:nvSpPr>
        <p:spPr>
          <a:xfrm>
            <a:off x="376631" y="3860709"/>
            <a:ext cx="2455096" cy="830997"/>
          </a:xfrm>
          <a:prstGeom prst="rect">
            <a:avLst/>
          </a:prstGeom>
          <a:noFill/>
        </p:spPr>
        <p:txBody>
          <a:bodyPr wrap="none" rtlCol="0">
            <a:spAutoFit/>
          </a:bodyPr>
          <a:lstStyle/>
          <a:p>
            <a:r>
              <a:rPr lang="en-US" sz="4800" i="1" dirty="0" err="1">
                <a:solidFill>
                  <a:schemeClr val="bg2">
                    <a:lumMod val="90000"/>
                  </a:schemeClr>
                </a:solidFill>
                <a:latin typeface="Cambria" panose="02040503050406030204" pitchFamily="18" charset="0"/>
                <a:cs typeface="Times New Roman" panose="02020603050405020304" pitchFamily="18" charset="0"/>
              </a:rPr>
              <a:t>OutPorts</a:t>
            </a:r>
            <a:endParaRPr lang="en-US" sz="4800" baseline="-25000" dirty="0">
              <a:solidFill>
                <a:schemeClr val="bg2">
                  <a:lumMod val="90000"/>
                </a:schemeClr>
              </a:solidFill>
              <a:latin typeface="Cambria" panose="020405030504060302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0DCF337D-3FA6-4FFF-8F07-85D21D47CE56}"/>
              </a:ext>
            </a:extLst>
          </p:cNvPr>
          <p:cNvSpPr txBox="1"/>
          <p:nvPr/>
        </p:nvSpPr>
        <p:spPr>
          <a:xfrm>
            <a:off x="2797653" y="0"/>
            <a:ext cx="747320" cy="830997"/>
          </a:xfrm>
          <a:prstGeom prst="rect">
            <a:avLst/>
          </a:prstGeom>
          <a:noFill/>
        </p:spPr>
        <p:txBody>
          <a:bodyPr wrap="none" rtlCol="0">
            <a:spAutoFit/>
          </a:bodyPr>
          <a:lstStyle/>
          <a:p>
            <a:r>
              <a:rPr lang="en-US" sz="4800" i="1" dirty="0">
                <a:solidFill>
                  <a:schemeClr val="bg2">
                    <a:lumMod val="90000"/>
                  </a:schemeClr>
                </a:solidFill>
                <a:latin typeface="Cambria" panose="02040503050406030204" pitchFamily="18" charset="0"/>
                <a:cs typeface="Times New Roman" panose="02020603050405020304" pitchFamily="18" charset="0"/>
              </a:rPr>
              <a:t>X</a:t>
            </a:r>
            <a:r>
              <a:rPr lang="en-US" sz="4800" baseline="-25000" dirty="0">
                <a:solidFill>
                  <a:schemeClr val="bg2">
                    <a:lumMod val="90000"/>
                  </a:schemeClr>
                </a:solidFill>
                <a:latin typeface="Cambria" panose="02040503050406030204" pitchFamily="18" charset="0"/>
                <a:cs typeface="Times New Roman" panose="02020603050405020304" pitchFamily="18" charset="0"/>
              </a:rPr>
              <a:t>P</a:t>
            </a:r>
          </a:p>
        </p:txBody>
      </p:sp>
      <p:sp>
        <p:nvSpPr>
          <p:cNvPr id="29" name="TextBox 28">
            <a:extLst>
              <a:ext uri="{FF2B5EF4-FFF2-40B4-BE49-F238E27FC236}">
                <a16:creationId xmlns:a16="http://schemas.microsoft.com/office/drawing/2014/main" id="{9961CCB4-3F38-43C6-85D6-F932DDC2E640}"/>
              </a:ext>
            </a:extLst>
          </p:cNvPr>
          <p:cNvSpPr txBox="1"/>
          <p:nvPr/>
        </p:nvSpPr>
        <p:spPr>
          <a:xfrm>
            <a:off x="6521160" y="5491687"/>
            <a:ext cx="748923" cy="830997"/>
          </a:xfrm>
          <a:prstGeom prst="rect">
            <a:avLst/>
          </a:prstGeom>
          <a:noFill/>
        </p:spPr>
        <p:txBody>
          <a:bodyPr wrap="none" rtlCol="0">
            <a:spAutoFit/>
          </a:bodyPr>
          <a:lstStyle/>
          <a:p>
            <a:r>
              <a:rPr lang="en-US" sz="4800" i="1" dirty="0">
                <a:solidFill>
                  <a:schemeClr val="bg2">
                    <a:lumMod val="90000"/>
                  </a:schemeClr>
                </a:solidFill>
                <a:latin typeface="Cambria" panose="02040503050406030204" pitchFamily="18" charset="0"/>
                <a:cs typeface="Times New Roman" panose="02020603050405020304" pitchFamily="18" charset="0"/>
              </a:rPr>
              <a:t>Y</a:t>
            </a:r>
            <a:r>
              <a:rPr lang="en-US" sz="4800" baseline="-25000" dirty="0">
                <a:solidFill>
                  <a:schemeClr val="bg2">
                    <a:lumMod val="90000"/>
                  </a:schemeClr>
                </a:solidFill>
                <a:latin typeface="Cambria" panose="02040503050406030204" pitchFamily="18" charset="0"/>
                <a:cs typeface="Times New Roman" panose="02020603050405020304" pitchFamily="18" charset="0"/>
              </a:rPr>
              <a:t>P</a:t>
            </a:r>
          </a:p>
        </p:txBody>
      </p:sp>
      <p:sp>
        <p:nvSpPr>
          <p:cNvPr id="19" name="Title 1">
            <a:extLst>
              <a:ext uri="{FF2B5EF4-FFF2-40B4-BE49-F238E27FC236}">
                <a16:creationId xmlns:a16="http://schemas.microsoft.com/office/drawing/2014/main" id="{15F44273-C667-4413-B520-C6EE3EE12740}"/>
              </a:ext>
            </a:extLst>
          </p:cNvPr>
          <p:cNvSpPr txBox="1">
            <a:spLocks/>
          </p:cNvSpPr>
          <p:nvPr/>
        </p:nvSpPr>
        <p:spPr>
          <a:xfrm>
            <a:off x="1604179" y="2880786"/>
            <a:ext cx="8983642" cy="11146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solidFill>
                  <a:schemeClr val="accent4">
                    <a:lumMod val="75000"/>
                  </a:schemeClr>
                </a:solidFill>
                <a:latin typeface="+mn-lt"/>
              </a:rPr>
              <a:t>Which expressions are functions?</a:t>
            </a:r>
          </a:p>
        </p:txBody>
      </p:sp>
      <p:sp>
        <p:nvSpPr>
          <p:cNvPr id="20" name="Oval 19">
            <a:extLst>
              <a:ext uri="{FF2B5EF4-FFF2-40B4-BE49-F238E27FC236}">
                <a16:creationId xmlns:a16="http://schemas.microsoft.com/office/drawing/2014/main" id="{EC20CA80-8731-4346-A7FE-8CD817F6613D}"/>
              </a:ext>
            </a:extLst>
          </p:cNvPr>
          <p:cNvSpPr/>
          <p:nvPr/>
        </p:nvSpPr>
        <p:spPr>
          <a:xfrm>
            <a:off x="10287323" y="1391806"/>
            <a:ext cx="1455922" cy="929082"/>
          </a:xfrm>
          <a:prstGeom prst="ellipse">
            <a:avLst/>
          </a:prstGeom>
          <a:noFill/>
          <a:ln w="38100">
            <a:solidFill>
              <a:srgbClr val="4B0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1836385-7AF4-475B-BEF4-0B311EEBAAE5}"/>
              </a:ext>
            </a:extLst>
          </p:cNvPr>
          <p:cNvSpPr/>
          <p:nvPr/>
        </p:nvSpPr>
        <p:spPr>
          <a:xfrm>
            <a:off x="8237620" y="5820260"/>
            <a:ext cx="1455922" cy="929082"/>
          </a:xfrm>
          <a:prstGeom prst="ellipse">
            <a:avLst/>
          </a:prstGeom>
          <a:noFill/>
          <a:ln w="38100">
            <a:solidFill>
              <a:srgbClr val="4B0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A5B13E2-0681-4CA3-8812-BDFB0C852DE5}"/>
              </a:ext>
            </a:extLst>
          </p:cNvPr>
          <p:cNvSpPr/>
          <p:nvPr/>
        </p:nvSpPr>
        <p:spPr>
          <a:xfrm>
            <a:off x="1356683" y="5178946"/>
            <a:ext cx="1455922" cy="929082"/>
          </a:xfrm>
          <a:prstGeom prst="ellipse">
            <a:avLst/>
          </a:prstGeom>
          <a:noFill/>
          <a:ln w="38100">
            <a:solidFill>
              <a:srgbClr val="4B0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7ED1FB8-61D0-4370-9E3A-D568FA3727D4}"/>
              </a:ext>
            </a:extLst>
          </p:cNvPr>
          <p:cNvSpPr/>
          <p:nvPr/>
        </p:nvSpPr>
        <p:spPr>
          <a:xfrm>
            <a:off x="3375983" y="5895226"/>
            <a:ext cx="1455922" cy="929082"/>
          </a:xfrm>
          <a:prstGeom prst="ellipse">
            <a:avLst/>
          </a:prstGeom>
          <a:noFill/>
          <a:ln w="38100">
            <a:solidFill>
              <a:srgbClr val="4B0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3222031"/>
      </p:ext>
    </p:extLst>
  </p:cSld>
  <p:clrMapOvr>
    <a:masterClrMapping/>
  </p:clrMapOvr>
  <p:transition spd="slow">
    <p:wheel spokes="1"/>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BB1EF3C-F9E6-48D4-AAAE-8A8C5FB0AB98}"/>
              </a:ext>
            </a:extLst>
          </p:cNvPr>
          <p:cNvSpPr txBox="1"/>
          <p:nvPr/>
        </p:nvSpPr>
        <p:spPr>
          <a:xfrm>
            <a:off x="5879787" y="4455631"/>
            <a:ext cx="4167488" cy="707886"/>
          </a:xfrm>
          <a:prstGeom prst="rect">
            <a:avLst/>
          </a:prstGeom>
          <a:noFill/>
        </p:spPr>
        <p:txBody>
          <a:bodyPr wrap="none" rtlCol="0">
            <a:spAutoFit/>
          </a:bodyPr>
          <a:lstStyle/>
          <a:p>
            <a:r>
              <a:rPr lang="en-US" sz="4000" dirty="0"/>
              <a:t>Transition Function</a:t>
            </a:r>
          </a:p>
        </p:txBody>
      </p:sp>
      <p:sp>
        <p:nvSpPr>
          <p:cNvPr id="10" name="TextBox 9">
            <a:extLst>
              <a:ext uri="{FF2B5EF4-FFF2-40B4-BE49-F238E27FC236}">
                <a16:creationId xmlns:a16="http://schemas.microsoft.com/office/drawing/2014/main" id="{D70745D0-BF97-4A73-8B02-616F3D2CD112}"/>
              </a:ext>
            </a:extLst>
          </p:cNvPr>
          <p:cNvSpPr txBox="1"/>
          <p:nvPr/>
        </p:nvSpPr>
        <p:spPr>
          <a:xfrm>
            <a:off x="5799829" y="1707095"/>
            <a:ext cx="4167488" cy="707886"/>
          </a:xfrm>
          <a:prstGeom prst="rect">
            <a:avLst/>
          </a:prstGeom>
          <a:noFill/>
        </p:spPr>
        <p:txBody>
          <a:bodyPr wrap="none" rtlCol="0">
            <a:spAutoFit/>
          </a:bodyPr>
          <a:lstStyle/>
          <a:p>
            <a:r>
              <a:rPr lang="en-US" sz="4000" dirty="0"/>
              <a:t>Transition Function</a:t>
            </a:r>
          </a:p>
        </p:txBody>
      </p: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79</a:t>
            </a:fld>
            <a:endParaRPr lang="en-US"/>
          </a:p>
        </p:txBody>
      </p:sp>
      <p:sp>
        <p:nvSpPr>
          <p:cNvPr id="3" name="TextBox 2">
            <a:extLst>
              <a:ext uri="{FF2B5EF4-FFF2-40B4-BE49-F238E27FC236}">
                <a16:creationId xmlns:a16="http://schemas.microsoft.com/office/drawing/2014/main" id="{7B44AA27-57ED-41F7-BBDB-000233E385AB}"/>
              </a:ext>
            </a:extLst>
          </p:cNvPr>
          <p:cNvSpPr txBox="1"/>
          <p:nvPr/>
        </p:nvSpPr>
        <p:spPr>
          <a:xfrm>
            <a:off x="2077009" y="4394076"/>
            <a:ext cx="1026243"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δ</a:t>
            </a:r>
            <a:r>
              <a:rPr lang="en-US" sz="4800" baseline="-25000" dirty="0" err="1">
                <a:latin typeface="Cambria" panose="02040503050406030204" pitchFamily="18" charset="0"/>
                <a:cs typeface="Times New Roman" panose="02020603050405020304" pitchFamily="18" charset="0"/>
              </a:rPr>
              <a:t>ext</a:t>
            </a:r>
            <a:endParaRPr lang="en-US" sz="4800" baseline="-25000" dirty="0">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FC8556E-1DCF-45A1-9770-890140DA8BCF}"/>
              </a:ext>
            </a:extLst>
          </p:cNvPr>
          <p:cNvSpPr txBox="1"/>
          <p:nvPr/>
        </p:nvSpPr>
        <p:spPr>
          <a:xfrm>
            <a:off x="2094835" y="1645444"/>
            <a:ext cx="974947"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δ</a:t>
            </a:r>
            <a:r>
              <a:rPr lang="en-US" sz="4800" baseline="-25000" dirty="0">
                <a:latin typeface="Cambria" panose="02040503050406030204" pitchFamily="18" charset="0"/>
                <a:cs typeface="Times New Roman" panose="02020603050405020304" pitchFamily="18" charset="0"/>
              </a:rPr>
              <a:t>int</a:t>
            </a:r>
          </a:p>
        </p:txBody>
      </p:sp>
      <p:sp>
        <p:nvSpPr>
          <p:cNvPr id="35" name="TextBox 34">
            <a:extLst>
              <a:ext uri="{FF2B5EF4-FFF2-40B4-BE49-F238E27FC236}">
                <a16:creationId xmlns:a16="http://schemas.microsoft.com/office/drawing/2014/main" id="{B244AA2B-7F38-4760-933E-720AEA9523FF}"/>
              </a:ext>
            </a:extLst>
          </p:cNvPr>
          <p:cNvSpPr txBox="1"/>
          <p:nvPr/>
        </p:nvSpPr>
        <p:spPr>
          <a:xfrm>
            <a:off x="3346365" y="1704758"/>
            <a:ext cx="439544" cy="707886"/>
          </a:xfrm>
          <a:prstGeom prst="rect">
            <a:avLst/>
          </a:prstGeom>
          <a:noFill/>
        </p:spPr>
        <p:txBody>
          <a:bodyPr wrap="none" rtlCol="0">
            <a:spAutoFit/>
          </a:bodyPr>
          <a:lstStyle/>
          <a:p>
            <a:r>
              <a:rPr lang="en-US" sz="4000" dirty="0"/>
              <a:t>–</a:t>
            </a:r>
          </a:p>
        </p:txBody>
      </p:sp>
      <p:sp>
        <p:nvSpPr>
          <p:cNvPr id="37" name="TextBox 36">
            <a:extLst>
              <a:ext uri="{FF2B5EF4-FFF2-40B4-BE49-F238E27FC236}">
                <a16:creationId xmlns:a16="http://schemas.microsoft.com/office/drawing/2014/main" id="{8A3B5F96-5929-4DEC-8C93-76BF8568A664}"/>
              </a:ext>
            </a:extLst>
          </p:cNvPr>
          <p:cNvSpPr txBox="1"/>
          <p:nvPr/>
        </p:nvSpPr>
        <p:spPr>
          <a:xfrm>
            <a:off x="3346365" y="4455631"/>
            <a:ext cx="439544" cy="707886"/>
          </a:xfrm>
          <a:prstGeom prst="rect">
            <a:avLst/>
          </a:prstGeom>
          <a:noFill/>
        </p:spPr>
        <p:txBody>
          <a:bodyPr wrap="none" rtlCol="0">
            <a:spAutoFit/>
          </a:bodyPr>
          <a:lstStyle/>
          <a:p>
            <a:r>
              <a:rPr lang="en-US" sz="4000" dirty="0"/>
              <a:t>–</a:t>
            </a:r>
          </a:p>
        </p:txBody>
      </p:sp>
      <p:sp>
        <p:nvSpPr>
          <p:cNvPr id="9" name="TextBox 8">
            <a:extLst>
              <a:ext uri="{FF2B5EF4-FFF2-40B4-BE49-F238E27FC236}">
                <a16:creationId xmlns:a16="http://schemas.microsoft.com/office/drawing/2014/main" id="{DE595B25-95D0-46FA-8F25-5A6F82262D9B}"/>
              </a:ext>
            </a:extLst>
          </p:cNvPr>
          <p:cNvSpPr txBox="1"/>
          <p:nvPr/>
        </p:nvSpPr>
        <p:spPr>
          <a:xfrm>
            <a:off x="4073714" y="1707095"/>
            <a:ext cx="1811073" cy="707886"/>
          </a:xfrm>
          <a:prstGeom prst="rect">
            <a:avLst/>
          </a:prstGeom>
          <a:noFill/>
        </p:spPr>
        <p:txBody>
          <a:bodyPr wrap="none" rtlCol="0">
            <a:spAutoFit/>
          </a:bodyPr>
          <a:lstStyle/>
          <a:p>
            <a:r>
              <a:rPr lang="en-US" sz="4000" dirty="0"/>
              <a:t>Internal</a:t>
            </a:r>
          </a:p>
        </p:txBody>
      </p:sp>
      <p:sp>
        <p:nvSpPr>
          <p:cNvPr id="11" name="TextBox 10">
            <a:extLst>
              <a:ext uri="{FF2B5EF4-FFF2-40B4-BE49-F238E27FC236}">
                <a16:creationId xmlns:a16="http://schemas.microsoft.com/office/drawing/2014/main" id="{9168811C-2320-4E64-9D7A-3F713FD026BA}"/>
              </a:ext>
            </a:extLst>
          </p:cNvPr>
          <p:cNvSpPr txBox="1"/>
          <p:nvPr/>
        </p:nvSpPr>
        <p:spPr>
          <a:xfrm>
            <a:off x="4073714" y="4455631"/>
            <a:ext cx="1891030" cy="707886"/>
          </a:xfrm>
          <a:prstGeom prst="rect">
            <a:avLst/>
          </a:prstGeom>
          <a:noFill/>
        </p:spPr>
        <p:txBody>
          <a:bodyPr wrap="none" rtlCol="0">
            <a:spAutoFit/>
          </a:bodyPr>
          <a:lstStyle/>
          <a:p>
            <a:r>
              <a:rPr lang="en-US" sz="4000" dirty="0"/>
              <a:t>External</a:t>
            </a:r>
          </a:p>
        </p:txBody>
      </p:sp>
    </p:spTree>
    <p:extLst>
      <p:ext uri="{BB962C8B-B14F-4D97-AF65-F5344CB8AC3E}">
        <p14:creationId xmlns:p14="http://schemas.microsoft.com/office/powerpoint/2010/main" val="1366997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768573-B8E4-4D26-B060-F2AFEB045265}"/>
              </a:ext>
            </a:extLst>
          </p:cNvPr>
          <p:cNvSpPr>
            <a:spLocks noGrp="1"/>
          </p:cNvSpPr>
          <p:nvPr>
            <p:ph type="sldNum" sz="quarter" idx="12"/>
          </p:nvPr>
        </p:nvSpPr>
        <p:spPr/>
        <p:txBody>
          <a:bodyPr/>
          <a:lstStyle/>
          <a:p>
            <a:fld id="{EC043B50-7102-4718-A93F-080F90E5C0DD}" type="slidenum">
              <a:rPr lang="en-US" smtClean="0"/>
              <a:t>8</a:t>
            </a:fld>
            <a:endParaRPr lang="en-US" dirty="0"/>
          </a:p>
        </p:txBody>
      </p:sp>
      <p:sp>
        <p:nvSpPr>
          <p:cNvPr id="44" name="Rectangle 43">
            <a:extLst>
              <a:ext uri="{FF2B5EF4-FFF2-40B4-BE49-F238E27FC236}">
                <a16:creationId xmlns:a16="http://schemas.microsoft.com/office/drawing/2014/main" id="{0F2D808D-9AF9-4FCC-8D0A-C8A74D333FB4}"/>
              </a:ext>
            </a:extLst>
          </p:cNvPr>
          <p:cNvSpPr/>
          <p:nvPr/>
        </p:nvSpPr>
        <p:spPr>
          <a:xfrm>
            <a:off x="10175632" y="479019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D9256DE-5A2C-4329-89F2-5919EE684F35}"/>
              </a:ext>
            </a:extLst>
          </p:cNvPr>
          <p:cNvSpPr/>
          <p:nvPr/>
        </p:nvSpPr>
        <p:spPr>
          <a:xfrm>
            <a:off x="8091302" y="181853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F3F5F0D-F449-4DEC-8CF4-76B6E0072343}"/>
              </a:ext>
            </a:extLst>
          </p:cNvPr>
          <p:cNvSpPr/>
          <p:nvPr/>
        </p:nvSpPr>
        <p:spPr>
          <a:xfrm>
            <a:off x="1288164" y="442348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5022A38-E95D-4CB8-A4D9-BF77938D3ADA}"/>
              </a:ext>
            </a:extLst>
          </p:cNvPr>
          <p:cNvSpPr/>
          <p:nvPr/>
        </p:nvSpPr>
        <p:spPr>
          <a:xfrm>
            <a:off x="3169717" y="609481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C81F24A-9DE1-495B-A566-8BCC46FD283A}"/>
              </a:ext>
            </a:extLst>
          </p:cNvPr>
          <p:cNvSpPr/>
          <p:nvPr/>
        </p:nvSpPr>
        <p:spPr>
          <a:xfrm>
            <a:off x="5188468" y="353417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9" name="Rectangle 48">
            <a:extLst>
              <a:ext uri="{FF2B5EF4-FFF2-40B4-BE49-F238E27FC236}">
                <a16:creationId xmlns:a16="http://schemas.microsoft.com/office/drawing/2014/main" id="{12A714E5-2A9A-44DE-B10E-761F4D2A896E}"/>
              </a:ext>
            </a:extLst>
          </p:cNvPr>
          <p:cNvSpPr/>
          <p:nvPr/>
        </p:nvSpPr>
        <p:spPr>
          <a:xfrm>
            <a:off x="4565772" y="78782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0" name="Rectangle 49">
            <a:extLst>
              <a:ext uri="{FF2B5EF4-FFF2-40B4-BE49-F238E27FC236}">
                <a16:creationId xmlns:a16="http://schemas.microsoft.com/office/drawing/2014/main" id="{6B18F83A-79E9-4763-8069-90A205CA9F4F}"/>
              </a:ext>
            </a:extLst>
          </p:cNvPr>
          <p:cNvSpPr/>
          <p:nvPr/>
        </p:nvSpPr>
        <p:spPr>
          <a:xfrm>
            <a:off x="11104502" y="46950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1" name="Rectangle 50">
            <a:extLst>
              <a:ext uri="{FF2B5EF4-FFF2-40B4-BE49-F238E27FC236}">
                <a16:creationId xmlns:a16="http://schemas.microsoft.com/office/drawing/2014/main" id="{95607FB8-989B-47F5-A555-27421EAF8364}"/>
              </a:ext>
            </a:extLst>
          </p:cNvPr>
          <p:cNvSpPr/>
          <p:nvPr/>
        </p:nvSpPr>
        <p:spPr>
          <a:xfrm>
            <a:off x="1819053" y="145182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2" name="Rectangle 51">
            <a:extLst>
              <a:ext uri="{FF2B5EF4-FFF2-40B4-BE49-F238E27FC236}">
                <a16:creationId xmlns:a16="http://schemas.microsoft.com/office/drawing/2014/main" id="{D6190D4E-0F5C-4F3F-8EAC-E7CA079B9253}"/>
              </a:ext>
            </a:extLst>
          </p:cNvPr>
          <p:cNvSpPr/>
          <p:nvPr/>
        </p:nvSpPr>
        <p:spPr>
          <a:xfrm>
            <a:off x="6199766" y="577841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3" name="Rectangle 52">
            <a:extLst>
              <a:ext uri="{FF2B5EF4-FFF2-40B4-BE49-F238E27FC236}">
                <a16:creationId xmlns:a16="http://schemas.microsoft.com/office/drawing/2014/main" id="{B12B9B6E-9F3B-4BA0-9126-F2709D40CE2B}"/>
              </a:ext>
            </a:extLst>
          </p:cNvPr>
          <p:cNvSpPr/>
          <p:nvPr/>
        </p:nvSpPr>
        <p:spPr>
          <a:xfrm>
            <a:off x="8264402" y="405775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7E42101-A183-4AF7-B224-27DD19AE2CE1}"/>
              </a:ext>
            </a:extLst>
          </p:cNvPr>
          <p:cNvSpPr/>
          <p:nvPr/>
        </p:nvSpPr>
        <p:spPr>
          <a:xfrm>
            <a:off x="9937688" y="248114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57C1BA1-7348-4E14-8F36-583241D9F7D9}"/>
              </a:ext>
            </a:extLst>
          </p:cNvPr>
          <p:cNvSpPr/>
          <p:nvPr/>
        </p:nvSpPr>
        <p:spPr>
          <a:xfrm>
            <a:off x="719226" y="570023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4F70756-E438-410D-97D2-E759F73D7542}"/>
              </a:ext>
            </a:extLst>
          </p:cNvPr>
          <p:cNvSpPr/>
          <p:nvPr/>
        </p:nvSpPr>
        <p:spPr>
          <a:xfrm>
            <a:off x="4048579" y="501068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145293A-691B-47B4-BC10-2D6A781ADAC7}"/>
              </a:ext>
            </a:extLst>
          </p:cNvPr>
          <p:cNvSpPr/>
          <p:nvPr/>
        </p:nvSpPr>
        <p:spPr>
          <a:xfrm>
            <a:off x="6315624" y="291896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Rectangle 57">
            <a:extLst>
              <a:ext uri="{FF2B5EF4-FFF2-40B4-BE49-F238E27FC236}">
                <a16:creationId xmlns:a16="http://schemas.microsoft.com/office/drawing/2014/main" id="{C2F58E71-EAE5-4B5E-A813-01E64182D138}"/>
              </a:ext>
            </a:extLst>
          </p:cNvPr>
          <p:cNvSpPr/>
          <p:nvPr/>
        </p:nvSpPr>
        <p:spPr>
          <a:xfrm>
            <a:off x="2909333" y="46883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9" name="Rectangle 58">
            <a:extLst>
              <a:ext uri="{FF2B5EF4-FFF2-40B4-BE49-F238E27FC236}">
                <a16:creationId xmlns:a16="http://schemas.microsoft.com/office/drawing/2014/main" id="{BEFEBE14-40C4-46FC-AAB0-86F0B2CDB2F2}"/>
              </a:ext>
            </a:extLst>
          </p:cNvPr>
          <p:cNvSpPr/>
          <p:nvPr/>
        </p:nvSpPr>
        <p:spPr>
          <a:xfrm>
            <a:off x="9550826" y="87459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Rectangle 59">
            <a:extLst>
              <a:ext uri="{FF2B5EF4-FFF2-40B4-BE49-F238E27FC236}">
                <a16:creationId xmlns:a16="http://schemas.microsoft.com/office/drawing/2014/main" id="{9F513AA2-BC7A-4F18-8395-661BED189C90}"/>
              </a:ext>
            </a:extLst>
          </p:cNvPr>
          <p:cNvSpPr/>
          <p:nvPr/>
        </p:nvSpPr>
        <p:spPr>
          <a:xfrm>
            <a:off x="2428284" y="263750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1" name="Rectangle 60">
            <a:extLst>
              <a:ext uri="{FF2B5EF4-FFF2-40B4-BE49-F238E27FC236}">
                <a16:creationId xmlns:a16="http://schemas.microsoft.com/office/drawing/2014/main" id="{EAAD1875-826C-4BD2-8FB8-95B36D89F41D}"/>
              </a:ext>
            </a:extLst>
          </p:cNvPr>
          <p:cNvSpPr/>
          <p:nvPr/>
        </p:nvSpPr>
        <p:spPr>
          <a:xfrm>
            <a:off x="7559273" y="607018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a:extLst>
              <a:ext uri="{FF2B5EF4-FFF2-40B4-BE49-F238E27FC236}">
                <a16:creationId xmlns:a16="http://schemas.microsoft.com/office/drawing/2014/main" id="{AC6C489A-D782-4BDF-BD95-98D499D329BE}"/>
              </a:ext>
            </a:extLst>
          </p:cNvPr>
          <p:cNvSpPr/>
          <p:nvPr/>
        </p:nvSpPr>
        <p:spPr>
          <a:xfrm>
            <a:off x="9636371" y="610053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2276AD4-551F-4131-9F37-E09E71F86A60}"/>
              </a:ext>
            </a:extLst>
          </p:cNvPr>
          <p:cNvSpPr/>
          <p:nvPr/>
        </p:nvSpPr>
        <p:spPr>
          <a:xfrm>
            <a:off x="6690394" y="1015988"/>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F3B98AF-1EE6-45F2-900D-73F9D9CF5634}"/>
              </a:ext>
            </a:extLst>
          </p:cNvPr>
          <p:cNvSpPr/>
          <p:nvPr/>
        </p:nvSpPr>
        <p:spPr>
          <a:xfrm>
            <a:off x="440618" y="380235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D8DB767-FC5A-4521-84D1-15FE15ADA246}"/>
              </a:ext>
            </a:extLst>
          </p:cNvPr>
          <p:cNvSpPr/>
          <p:nvPr/>
        </p:nvSpPr>
        <p:spPr>
          <a:xfrm>
            <a:off x="2547622" y="5340224"/>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2B584AF-14CC-4A8B-9EBF-D93BF9766867}"/>
              </a:ext>
            </a:extLst>
          </p:cNvPr>
          <p:cNvSpPr/>
          <p:nvPr/>
        </p:nvSpPr>
        <p:spPr>
          <a:xfrm>
            <a:off x="5809791" y="426445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8" name="Rectangle 67">
            <a:extLst>
              <a:ext uri="{FF2B5EF4-FFF2-40B4-BE49-F238E27FC236}">
                <a16:creationId xmlns:a16="http://schemas.microsoft.com/office/drawing/2014/main" id="{90F417CF-C416-43BB-A24F-2EB912F6E0B8}"/>
              </a:ext>
            </a:extLst>
          </p:cNvPr>
          <p:cNvSpPr/>
          <p:nvPr/>
        </p:nvSpPr>
        <p:spPr>
          <a:xfrm>
            <a:off x="5126551" y="189671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9" name="Rectangle 68">
            <a:extLst>
              <a:ext uri="{FF2B5EF4-FFF2-40B4-BE49-F238E27FC236}">
                <a16:creationId xmlns:a16="http://schemas.microsoft.com/office/drawing/2014/main" id="{4132BFF5-9E40-4A5D-A6F3-E3CBD1262967}"/>
              </a:ext>
            </a:extLst>
          </p:cNvPr>
          <p:cNvSpPr/>
          <p:nvPr/>
        </p:nvSpPr>
        <p:spPr>
          <a:xfrm>
            <a:off x="11643764" y="171813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0" name="Rectangle 69">
            <a:extLst>
              <a:ext uri="{FF2B5EF4-FFF2-40B4-BE49-F238E27FC236}">
                <a16:creationId xmlns:a16="http://schemas.microsoft.com/office/drawing/2014/main" id="{4DCC0126-86D4-4DBF-82C5-4746149AA923}"/>
              </a:ext>
            </a:extLst>
          </p:cNvPr>
          <p:cNvSpPr/>
          <p:nvPr/>
        </p:nvSpPr>
        <p:spPr>
          <a:xfrm>
            <a:off x="3407661" y="213331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1" name="Rectangle 70">
            <a:extLst>
              <a:ext uri="{FF2B5EF4-FFF2-40B4-BE49-F238E27FC236}">
                <a16:creationId xmlns:a16="http://schemas.microsoft.com/office/drawing/2014/main" id="{7653730E-021D-414F-8BEC-F5272652A98E}"/>
              </a:ext>
            </a:extLst>
          </p:cNvPr>
          <p:cNvSpPr/>
          <p:nvPr/>
        </p:nvSpPr>
        <p:spPr>
          <a:xfrm>
            <a:off x="5364495" y="6202102"/>
            <a:ext cx="237944" cy="132805"/>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2" name="Rectangle 71">
            <a:extLst>
              <a:ext uri="{FF2B5EF4-FFF2-40B4-BE49-F238E27FC236}">
                <a16:creationId xmlns:a16="http://schemas.microsoft.com/office/drawing/2014/main" id="{7F6B05B2-DD83-4584-8D0C-7F56934BB150}"/>
              </a:ext>
            </a:extLst>
          </p:cNvPr>
          <p:cNvSpPr/>
          <p:nvPr/>
        </p:nvSpPr>
        <p:spPr>
          <a:xfrm>
            <a:off x="9014679" y="3612357"/>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F9572F6-10B0-4F9D-A0C0-B695D338892F}"/>
              </a:ext>
            </a:extLst>
          </p:cNvPr>
          <p:cNvSpPr/>
          <p:nvPr/>
        </p:nvSpPr>
        <p:spPr>
          <a:xfrm>
            <a:off x="10866558" y="314713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5DC8C56-4325-4D56-8B6B-5623927120FC}"/>
              </a:ext>
            </a:extLst>
          </p:cNvPr>
          <p:cNvSpPr/>
          <p:nvPr/>
        </p:nvSpPr>
        <p:spPr>
          <a:xfrm>
            <a:off x="1581109" y="6386038"/>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0772D45-7AD8-42C7-B301-8B8DFAC097C2}"/>
              </a:ext>
            </a:extLst>
          </p:cNvPr>
          <p:cNvSpPr/>
          <p:nvPr/>
        </p:nvSpPr>
        <p:spPr>
          <a:xfrm>
            <a:off x="3603102" y="3880537"/>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7BE56E94-D764-4401-8661-3E25C58D7467}"/>
              </a:ext>
            </a:extLst>
          </p:cNvPr>
          <p:cNvSpPr/>
          <p:nvPr/>
        </p:nvSpPr>
        <p:spPr>
          <a:xfrm>
            <a:off x="7130378" y="268396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7" name="Rectangle 76">
            <a:extLst>
              <a:ext uri="{FF2B5EF4-FFF2-40B4-BE49-F238E27FC236}">
                <a16:creationId xmlns:a16="http://schemas.microsoft.com/office/drawing/2014/main" id="{6384501B-66AB-4989-B007-3D0C1D1ED679}"/>
              </a:ext>
            </a:extLst>
          </p:cNvPr>
          <p:cNvSpPr/>
          <p:nvPr/>
        </p:nvSpPr>
        <p:spPr>
          <a:xfrm>
            <a:off x="559590" y="189671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8" name="Rectangle 77">
            <a:extLst>
              <a:ext uri="{FF2B5EF4-FFF2-40B4-BE49-F238E27FC236}">
                <a16:creationId xmlns:a16="http://schemas.microsoft.com/office/drawing/2014/main" id="{22A621CA-1337-4444-A514-D6D728D71FDE}"/>
              </a:ext>
            </a:extLst>
          </p:cNvPr>
          <p:cNvSpPr/>
          <p:nvPr/>
        </p:nvSpPr>
        <p:spPr>
          <a:xfrm>
            <a:off x="8333367" y="46883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9" name="Rectangle 78">
            <a:extLst>
              <a:ext uri="{FF2B5EF4-FFF2-40B4-BE49-F238E27FC236}">
                <a16:creationId xmlns:a16="http://schemas.microsoft.com/office/drawing/2014/main" id="{9410387A-393F-4391-95C5-B57814933162}"/>
              </a:ext>
            </a:extLst>
          </p:cNvPr>
          <p:cNvSpPr/>
          <p:nvPr/>
        </p:nvSpPr>
        <p:spPr>
          <a:xfrm>
            <a:off x="1391158" y="252760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Rectangle 79">
            <a:extLst>
              <a:ext uri="{FF2B5EF4-FFF2-40B4-BE49-F238E27FC236}">
                <a16:creationId xmlns:a16="http://schemas.microsoft.com/office/drawing/2014/main" id="{00F477AC-C134-402E-A748-4DC1294894CB}"/>
              </a:ext>
            </a:extLst>
          </p:cNvPr>
          <p:cNvSpPr/>
          <p:nvPr/>
        </p:nvSpPr>
        <p:spPr>
          <a:xfrm>
            <a:off x="7249350" y="471201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1" name="Title 1">
            <a:extLst>
              <a:ext uri="{FF2B5EF4-FFF2-40B4-BE49-F238E27FC236}">
                <a16:creationId xmlns:a16="http://schemas.microsoft.com/office/drawing/2014/main" id="{07538B2E-2A11-4DBC-95B9-9CA881505B51}"/>
              </a:ext>
            </a:extLst>
          </p:cNvPr>
          <p:cNvSpPr txBox="1">
            <a:spLocks/>
          </p:cNvSpPr>
          <p:nvPr/>
        </p:nvSpPr>
        <p:spPr>
          <a:xfrm>
            <a:off x="615949" y="158751"/>
            <a:ext cx="2209313"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4">
                    <a:lumMod val="75000"/>
                  </a:schemeClr>
                </a:solidFill>
                <a:latin typeface="+mn-lt"/>
              </a:rPr>
              <a:t>Nodes</a:t>
            </a:r>
          </a:p>
        </p:txBody>
      </p:sp>
    </p:spTree>
    <p:extLst>
      <p:ext uri="{BB962C8B-B14F-4D97-AF65-F5344CB8AC3E}">
        <p14:creationId xmlns:p14="http://schemas.microsoft.com/office/powerpoint/2010/main" val="8620150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BB1EF3C-F9E6-48D4-AAAE-8A8C5FB0AB98}"/>
              </a:ext>
            </a:extLst>
          </p:cNvPr>
          <p:cNvSpPr txBox="1"/>
          <p:nvPr/>
        </p:nvSpPr>
        <p:spPr>
          <a:xfrm>
            <a:off x="4073714" y="5163517"/>
            <a:ext cx="4167488" cy="707886"/>
          </a:xfrm>
          <a:prstGeom prst="rect">
            <a:avLst/>
          </a:prstGeom>
          <a:noFill/>
        </p:spPr>
        <p:txBody>
          <a:bodyPr wrap="none" rtlCol="0">
            <a:spAutoFit/>
          </a:bodyPr>
          <a:lstStyle/>
          <a:p>
            <a:r>
              <a:rPr lang="en-US" sz="4000" dirty="0"/>
              <a:t>Transition Function</a:t>
            </a:r>
          </a:p>
        </p:txBody>
      </p:sp>
      <p:sp>
        <p:nvSpPr>
          <p:cNvPr id="10" name="TextBox 9">
            <a:extLst>
              <a:ext uri="{FF2B5EF4-FFF2-40B4-BE49-F238E27FC236}">
                <a16:creationId xmlns:a16="http://schemas.microsoft.com/office/drawing/2014/main" id="{D70745D0-BF97-4A73-8B02-616F3D2CD112}"/>
              </a:ext>
            </a:extLst>
          </p:cNvPr>
          <p:cNvSpPr txBox="1"/>
          <p:nvPr/>
        </p:nvSpPr>
        <p:spPr>
          <a:xfrm>
            <a:off x="4073714" y="2414726"/>
            <a:ext cx="4167488" cy="707886"/>
          </a:xfrm>
          <a:prstGeom prst="rect">
            <a:avLst/>
          </a:prstGeom>
          <a:noFill/>
        </p:spPr>
        <p:txBody>
          <a:bodyPr wrap="none" rtlCol="0">
            <a:spAutoFit/>
          </a:bodyPr>
          <a:lstStyle/>
          <a:p>
            <a:r>
              <a:rPr lang="en-US" sz="4000" dirty="0"/>
              <a:t>Transition Function</a:t>
            </a:r>
          </a:p>
        </p:txBody>
      </p: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80</a:t>
            </a:fld>
            <a:endParaRPr lang="en-US"/>
          </a:p>
        </p:txBody>
      </p:sp>
      <p:sp>
        <p:nvSpPr>
          <p:cNvPr id="3" name="TextBox 2">
            <a:extLst>
              <a:ext uri="{FF2B5EF4-FFF2-40B4-BE49-F238E27FC236}">
                <a16:creationId xmlns:a16="http://schemas.microsoft.com/office/drawing/2014/main" id="{7B44AA27-57ED-41F7-BBDB-000233E385AB}"/>
              </a:ext>
            </a:extLst>
          </p:cNvPr>
          <p:cNvSpPr txBox="1"/>
          <p:nvPr/>
        </p:nvSpPr>
        <p:spPr>
          <a:xfrm>
            <a:off x="2077009" y="4394076"/>
            <a:ext cx="1026243"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δ</a:t>
            </a:r>
            <a:r>
              <a:rPr lang="en-US" sz="4800" baseline="-25000" dirty="0" err="1">
                <a:latin typeface="Cambria" panose="02040503050406030204" pitchFamily="18" charset="0"/>
                <a:cs typeface="Times New Roman" panose="02020603050405020304" pitchFamily="18" charset="0"/>
              </a:rPr>
              <a:t>ext</a:t>
            </a:r>
            <a:endParaRPr lang="en-US" sz="4800" baseline="-25000" dirty="0">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FC8556E-1DCF-45A1-9770-890140DA8BCF}"/>
              </a:ext>
            </a:extLst>
          </p:cNvPr>
          <p:cNvSpPr txBox="1"/>
          <p:nvPr/>
        </p:nvSpPr>
        <p:spPr>
          <a:xfrm>
            <a:off x="2094835" y="1645444"/>
            <a:ext cx="974947"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δ</a:t>
            </a:r>
            <a:r>
              <a:rPr lang="en-US" sz="4800" baseline="-25000" dirty="0">
                <a:latin typeface="Cambria" panose="02040503050406030204" pitchFamily="18" charset="0"/>
                <a:cs typeface="Times New Roman" panose="02020603050405020304" pitchFamily="18" charset="0"/>
              </a:rPr>
              <a:t>int</a:t>
            </a:r>
          </a:p>
        </p:txBody>
      </p:sp>
      <p:sp>
        <p:nvSpPr>
          <p:cNvPr id="35" name="TextBox 34">
            <a:extLst>
              <a:ext uri="{FF2B5EF4-FFF2-40B4-BE49-F238E27FC236}">
                <a16:creationId xmlns:a16="http://schemas.microsoft.com/office/drawing/2014/main" id="{B244AA2B-7F38-4760-933E-720AEA9523FF}"/>
              </a:ext>
            </a:extLst>
          </p:cNvPr>
          <p:cNvSpPr txBox="1"/>
          <p:nvPr/>
        </p:nvSpPr>
        <p:spPr>
          <a:xfrm>
            <a:off x="3346365" y="1704758"/>
            <a:ext cx="439544" cy="707886"/>
          </a:xfrm>
          <a:prstGeom prst="rect">
            <a:avLst/>
          </a:prstGeom>
          <a:noFill/>
        </p:spPr>
        <p:txBody>
          <a:bodyPr wrap="none" rtlCol="0">
            <a:spAutoFit/>
          </a:bodyPr>
          <a:lstStyle/>
          <a:p>
            <a:r>
              <a:rPr lang="en-US" sz="4000" dirty="0"/>
              <a:t>–</a:t>
            </a:r>
          </a:p>
        </p:txBody>
      </p:sp>
      <p:sp>
        <p:nvSpPr>
          <p:cNvPr id="37" name="TextBox 36">
            <a:extLst>
              <a:ext uri="{FF2B5EF4-FFF2-40B4-BE49-F238E27FC236}">
                <a16:creationId xmlns:a16="http://schemas.microsoft.com/office/drawing/2014/main" id="{8A3B5F96-5929-4DEC-8C93-76BF8568A664}"/>
              </a:ext>
            </a:extLst>
          </p:cNvPr>
          <p:cNvSpPr txBox="1"/>
          <p:nvPr/>
        </p:nvSpPr>
        <p:spPr>
          <a:xfrm>
            <a:off x="3346365" y="4455631"/>
            <a:ext cx="439544" cy="707886"/>
          </a:xfrm>
          <a:prstGeom prst="rect">
            <a:avLst/>
          </a:prstGeom>
          <a:noFill/>
        </p:spPr>
        <p:txBody>
          <a:bodyPr wrap="none" rtlCol="0">
            <a:spAutoFit/>
          </a:bodyPr>
          <a:lstStyle/>
          <a:p>
            <a:r>
              <a:rPr lang="en-US" sz="4000" dirty="0"/>
              <a:t>–</a:t>
            </a:r>
          </a:p>
        </p:txBody>
      </p:sp>
      <p:sp>
        <p:nvSpPr>
          <p:cNvPr id="9" name="TextBox 8">
            <a:extLst>
              <a:ext uri="{FF2B5EF4-FFF2-40B4-BE49-F238E27FC236}">
                <a16:creationId xmlns:a16="http://schemas.microsoft.com/office/drawing/2014/main" id="{DE595B25-95D0-46FA-8F25-5A6F82262D9B}"/>
              </a:ext>
            </a:extLst>
          </p:cNvPr>
          <p:cNvSpPr txBox="1"/>
          <p:nvPr/>
        </p:nvSpPr>
        <p:spPr>
          <a:xfrm>
            <a:off x="4073714" y="1707095"/>
            <a:ext cx="1811073" cy="707886"/>
          </a:xfrm>
          <a:prstGeom prst="rect">
            <a:avLst/>
          </a:prstGeom>
          <a:noFill/>
        </p:spPr>
        <p:txBody>
          <a:bodyPr wrap="none" rtlCol="0">
            <a:spAutoFit/>
          </a:bodyPr>
          <a:lstStyle/>
          <a:p>
            <a:r>
              <a:rPr lang="en-US" sz="4000" dirty="0"/>
              <a:t>Internal</a:t>
            </a:r>
          </a:p>
        </p:txBody>
      </p:sp>
      <p:sp>
        <p:nvSpPr>
          <p:cNvPr id="11" name="TextBox 10">
            <a:extLst>
              <a:ext uri="{FF2B5EF4-FFF2-40B4-BE49-F238E27FC236}">
                <a16:creationId xmlns:a16="http://schemas.microsoft.com/office/drawing/2014/main" id="{9168811C-2320-4E64-9D7A-3F713FD026BA}"/>
              </a:ext>
            </a:extLst>
          </p:cNvPr>
          <p:cNvSpPr txBox="1"/>
          <p:nvPr/>
        </p:nvSpPr>
        <p:spPr>
          <a:xfrm>
            <a:off x="4073714" y="4455631"/>
            <a:ext cx="1891030" cy="707886"/>
          </a:xfrm>
          <a:prstGeom prst="rect">
            <a:avLst/>
          </a:prstGeom>
          <a:noFill/>
        </p:spPr>
        <p:txBody>
          <a:bodyPr wrap="none" rtlCol="0">
            <a:spAutoFit/>
          </a:bodyPr>
          <a:lstStyle/>
          <a:p>
            <a:r>
              <a:rPr lang="en-US" sz="4000" dirty="0"/>
              <a:t>External</a:t>
            </a:r>
          </a:p>
        </p:txBody>
      </p:sp>
      <p:sp>
        <p:nvSpPr>
          <p:cNvPr id="13" name="TextBox 12">
            <a:extLst>
              <a:ext uri="{FF2B5EF4-FFF2-40B4-BE49-F238E27FC236}">
                <a16:creationId xmlns:a16="http://schemas.microsoft.com/office/drawing/2014/main" id="{A0E7C214-9C4E-41AE-952B-7C6F1694C922}"/>
              </a:ext>
            </a:extLst>
          </p:cNvPr>
          <p:cNvSpPr txBox="1"/>
          <p:nvPr/>
        </p:nvSpPr>
        <p:spPr>
          <a:xfrm>
            <a:off x="5676541" y="1708504"/>
            <a:ext cx="3778535" cy="707886"/>
          </a:xfrm>
          <a:prstGeom prst="rect">
            <a:avLst/>
          </a:prstGeom>
          <a:noFill/>
        </p:spPr>
        <p:txBody>
          <a:bodyPr wrap="none" rtlCol="0">
            <a:spAutoFit/>
          </a:bodyPr>
          <a:lstStyle/>
          <a:p>
            <a:r>
              <a:rPr lang="en-US" sz="4000" dirty="0" err="1"/>
              <a:t>ly</a:t>
            </a:r>
            <a:r>
              <a:rPr lang="en-US" sz="4000" dirty="0"/>
              <a:t> Triggered State</a:t>
            </a:r>
          </a:p>
        </p:txBody>
      </p:sp>
      <p:sp>
        <p:nvSpPr>
          <p:cNvPr id="14" name="TextBox 13">
            <a:extLst>
              <a:ext uri="{FF2B5EF4-FFF2-40B4-BE49-F238E27FC236}">
                <a16:creationId xmlns:a16="http://schemas.microsoft.com/office/drawing/2014/main" id="{455CA014-E5D0-4374-90D9-F0B4D731A9AF}"/>
              </a:ext>
            </a:extLst>
          </p:cNvPr>
          <p:cNvSpPr txBox="1"/>
          <p:nvPr/>
        </p:nvSpPr>
        <p:spPr>
          <a:xfrm>
            <a:off x="5759573" y="4455631"/>
            <a:ext cx="3778535" cy="707886"/>
          </a:xfrm>
          <a:prstGeom prst="rect">
            <a:avLst/>
          </a:prstGeom>
          <a:noFill/>
        </p:spPr>
        <p:txBody>
          <a:bodyPr wrap="none" rtlCol="0">
            <a:spAutoFit/>
          </a:bodyPr>
          <a:lstStyle/>
          <a:p>
            <a:r>
              <a:rPr lang="en-US" sz="4000" dirty="0" err="1"/>
              <a:t>ly</a:t>
            </a:r>
            <a:r>
              <a:rPr lang="en-US" sz="4000" dirty="0"/>
              <a:t> Triggered State</a:t>
            </a:r>
          </a:p>
        </p:txBody>
      </p:sp>
    </p:spTree>
    <p:extLst>
      <p:ext uri="{BB962C8B-B14F-4D97-AF65-F5344CB8AC3E}">
        <p14:creationId xmlns:p14="http://schemas.microsoft.com/office/powerpoint/2010/main" val="3939986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81</a:t>
            </a:fld>
            <a:endParaRPr lang="en-US"/>
          </a:p>
        </p:txBody>
      </p:sp>
      <p:sp>
        <p:nvSpPr>
          <p:cNvPr id="3" name="TextBox 2">
            <a:extLst>
              <a:ext uri="{FF2B5EF4-FFF2-40B4-BE49-F238E27FC236}">
                <a16:creationId xmlns:a16="http://schemas.microsoft.com/office/drawing/2014/main" id="{7B44AA27-57ED-41F7-BBDB-000233E385AB}"/>
              </a:ext>
            </a:extLst>
          </p:cNvPr>
          <p:cNvSpPr txBox="1"/>
          <p:nvPr/>
        </p:nvSpPr>
        <p:spPr>
          <a:xfrm>
            <a:off x="2411964" y="4330279"/>
            <a:ext cx="590226"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f</a:t>
            </a:r>
            <a:r>
              <a:rPr lang="en-US" sz="4800" baseline="-25000" dirty="0" err="1">
                <a:latin typeface="Cambria" panose="02040503050406030204" pitchFamily="18" charset="0"/>
                <a:cs typeface="Times New Roman" panose="02020603050405020304" pitchFamily="18" charset="0"/>
              </a:rPr>
              <a:t>u</a:t>
            </a:r>
            <a:endParaRPr lang="en-US" sz="4800" baseline="-25000" dirty="0">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FC8556E-1DCF-45A1-9770-890140DA8BCF}"/>
              </a:ext>
            </a:extLst>
          </p:cNvPr>
          <p:cNvSpPr txBox="1"/>
          <p:nvPr/>
        </p:nvSpPr>
        <p:spPr>
          <a:xfrm>
            <a:off x="2429790" y="1581647"/>
            <a:ext cx="591829"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f</a:t>
            </a:r>
            <a:r>
              <a:rPr lang="en-US" sz="4800" baseline="-25000" dirty="0" err="1">
                <a:latin typeface="Cambria" panose="02040503050406030204" pitchFamily="18" charset="0"/>
                <a:cs typeface="Times New Roman" panose="02020603050405020304" pitchFamily="18" charset="0"/>
              </a:rPr>
              <a:t>p</a:t>
            </a:r>
            <a:endParaRPr lang="en-US" sz="4800" baseline="-25000" dirty="0">
              <a:latin typeface="Cambria" panose="020405030504060302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B244AA2B-7F38-4760-933E-720AEA9523FF}"/>
              </a:ext>
            </a:extLst>
          </p:cNvPr>
          <p:cNvSpPr txBox="1"/>
          <p:nvPr/>
        </p:nvSpPr>
        <p:spPr>
          <a:xfrm>
            <a:off x="3346365" y="1704758"/>
            <a:ext cx="439544" cy="707886"/>
          </a:xfrm>
          <a:prstGeom prst="rect">
            <a:avLst/>
          </a:prstGeom>
          <a:noFill/>
        </p:spPr>
        <p:txBody>
          <a:bodyPr wrap="none" rtlCol="0">
            <a:spAutoFit/>
          </a:bodyPr>
          <a:lstStyle/>
          <a:p>
            <a:r>
              <a:rPr lang="en-US" sz="4000" dirty="0"/>
              <a:t>–</a:t>
            </a:r>
          </a:p>
        </p:txBody>
      </p:sp>
      <p:sp>
        <p:nvSpPr>
          <p:cNvPr id="37" name="TextBox 36">
            <a:extLst>
              <a:ext uri="{FF2B5EF4-FFF2-40B4-BE49-F238E27FC236}">
                <a16:creationId xmlns:a16="http://schemas.microsoft.com/office/drawing/2014/main" id="{8A3B5F96-5929-4DEC-8C93-76BF8568A664}"/>
              </a:ext>
            </a:extLst>
          </p:cNvPr>
          <p:cNvSpPr txBox="1"/>
          <p:nvPr/>
        </p:nvSpPr>
        <p:spPr>
          <a:xfrm>
            <a:off x="3346365" y="4455631"/>
            <a:ext cx="439544" cy="707886"/>
          </a:xfrm>
          <a:prstGeom prst="rect">
            <a:avLst/>
          </a:prstGeom>
          <a:noFill/>
        </p:spPr>
        <p:txBody>
          <a:bodyPr wrap="none" rtlCol="0">
            <a:spAutoFit/>
          </a:bodyPr>
          <a:lstStyle/>
          <a:p>
            <a:r>
              <a:rPr lang="en-US" sz="4000" dirty="0"/>
              <a:t>–</a:t>
            </a:r>
          </a:p>
        </p:txBody>
      </p:sp>
      <p:sp>
        <p:nvSpPr>
          <p:cNvPr id="9" name="TextBox 8">
            <a:extLst>
              <a:ext uri="{FF2B5EF4-FFF2-40B4-BE49-F238E27FC236}">
                <a16:creationId xmlns:a16="http://schemas.microsoft.com/office/drawing/2014/main" id="{DE595B25-95D0-46FA-8F25-5A6F82262D9B}"/>
              </a:ext>
            </a:extLst>
          </p:cNvPr>
          <p:cNvSpPr txBox="1"/>
          <p:nvPr/>
        </p:nvSpPr>
        <p:spPr>
          <a:xfrm>
            <a:off x="4073714" y="1707095"/>
            <a:ext cx="5080878" cy="707886"/>
          </a:xfrm>
          <a:prstGeom prst="rect">
            <a:avLst/>
          </a:prstGeom>
          <a:noFill/>
        </p:spPr>
        <p:txBody>
          <a:bodyPr wrap="none" rtlCol="0">
            <a:spAutoFit/>
          </a:bodyPr>
          <a:lstStyle/>
          <a:p>
            <a:r>
              <a:rPr lang="en-US" sz="4000" dirty="0"/>
              <a:t>Planned Event Function</a:t>
            </a:r>
          </a:p>
        </p:txBody>
      </p:sp>
      <p:sp>
        <p:nvSpPr>
          <p:cNvPr id="11" name="TextBox 10">
            <a:extLst>
              <a:ext uri="{FF2B5EF4-FFF2-40B4-BE49-F238E27FC236}">
                <a16:creationId xmlns:a16="http://schemas.microsoft.com/office/drawing/2014/main" id="{9168811C-2320-4E64-9D7A-3F713FD026BA}"/>
              </a:ext>
            </a:extLst>
          </p:cNvPr>
          <p:cNvSpPr txBox="1"/>
          <p:nvPr/>
        </p:nvSpPr>
        <p:spPr>
          <a:xfrm>
            <a:off x="4073714" y="4455631"/>
            <a:ext cx="5683607" cy="707886"/>
          </a:xfrm>
          <a:prstGeom prst="rect">
            <a:avLst/>
          </a:prstGeom>
          <a:noFill/>
        </p:spPr>
        <p:txBody>
          <a:bodyPr wrap="none" rtlCol="0">
            <a:spAutoFit/>
          </a:bodyPr>
          <a:lstStyle/>
          <a:p>
            <a:r>
              <a:rPr lang="en-US" sz="4000" dirty="0"/>
              <a:t>Unplanned Event Function</a:t>
            </a:r>
          </a:p>
        </p:txBody>
      </p:sp>
    </p:spTree>
    <p:extLst>
      <p:ext uri="{BB962C8B-B14F-4D97-AF65-F5344CB8AC3E}">
        <p14:creationId xmlns:p14="http://schemas.microsoft.com/office/powerpoint/2010/main" val="6231975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82</a:t>
            </a:fld>
            <a:endParaRPr lang="en-US"/>
          </a:p>
        </p:txBody>
      </p:sp>
      <p:sp>
        <p:nvSpPr>
          <p:cNvPr id="3" name="TextBox 2">
            <a:extLst>
              <a:ext uri="{FF2B5EF4-FFF2-40B4-BE49-F238E27FC236}">
                <a16:creationId xmlns:a16="http://schemas.microsoft.com/office/drawing/2014/main" id="{7B44AA27-57ED-41F7-BBDB-000233E385AB}"/>
              </a:ext>
            </a:extLst>
          </p:cNvPr>
          <p:cNvSpPr txBox="1"/>
          <p:nvPr/>
        </p:nvSpPr>
        <p:spPr>
          <a:xfrm>
            <a:off x="1181413" y="4332520"/>
            <a:ext cx="2164952"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ta</a:t>
            </a:r>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a:t>
            </a:r>
            <a:r>
              <a:rPr lang="el-GR" sz="4800" i="1" dirty="0">
                <a:latin typeface="Cambria" panose="02040503050406030204" pitchFamily="18" charset="0"/>
                <a:cs typeface="Times New Roman" panose="02020603050405020304" pitchFamily="18" charset="0"/>
              </a:rPr>
              <a:t>σ </a:t>
            </a:r>
            <a:endParaRPr lang="en-US" sz="4800" baseline="-25000" dirty="0">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FC8556E-1DCF-45A1-9770-890140DA8BCF}"/>
              </a:ext>
            </a:extLst>
          </p:cNvPr>
          <p:cNvSpPr txBox="1"/>
          <p:nvPr/>
        </p:nvSpPr>
        <p:spPr>
          <a:xfrm>
            <a:off x="2677440" y="1581647"/>
            <a:ext cx="46679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e</a:t>
            </a:r>
            <a:endParaRPr lang="en-US" sz="4800" baseline="-25000" dirty="0">
              <a:latin typeface="Cambria" panose="020405030504060302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B244AA2B-7F38-4760-933E-720AEA9523FF}"/>
              </a:ext>
            </a:extLst>
          </p:cNvPr>
          <p:cNvSpPr txBox="1"/>
          <p:nvPr/>
        </p:nvSpPr>
        <p:spPr>
          <a:xfrm>
            <a:off x="3346365" y="1704758"/>
            <a:ext cx="439544" cy="707886"/>
          </a:xfrm>
          <a:prstGeom prst="rect">
            <a:avLst/>
          </a:prstGeom>
          <a:noFill/>
        </p:spPr>
        <p:txBody>
          <a:bodyPr wrap="none" rtlCol="0">
            <a:spAutoFit/>
          </a:bodyPr>
          <a:lstStyle/>
          <a:p>
            <a:r>
              <a:rPr lang="en-US" sz="4000" dirty="0"/>
              <a:t>–</a:t>
            </a:r>
          </a:p>
        </p:txBody>
      </p:sp>
      <p:sp>
        <p:nvSpPr>
          <p:cNvPr id="37" name="TextBox 36">
            <a:extLst>
              <a:ext uri="{FF2B5EF4-FFF2-40B4-BE49-F238E27FC236}">
                <a16:creationId xmlns:a16="http://schemas.microsoft.com/office/drawing/2014/main" id="{8A3B5F96-5929-4DEC-8C93-76BF8568A664}"/>
              </a:ext>
            </a:extLst>
          </p:cNvPr>
          <p:cNvSpPr txBox="1"/>
          <p:nvPr/>
        </p:nvSpPr>
        <p:spPr>
          <a:xfrm>
            <a:off x="3346365" y="4455631"/>
            <a:ext cx="439544" cy="707886"/>
          </a:xfrm>
          <a:prstGeom prst="rect">
            <a:avLst/>
          </a:prstGeom>
          <a:noFill/>
        </p:spPr>
        <p:txBody>
          <a:bodyPr wrap="none" rtlCol="0">
            <a:spAutoFit/>
          </a:bodyPr>
          <a:lstStyle/>
          <a:p>
            <a:r>
              <a:rPr lang="en-US" sz="4000" dirty="0"/>
              <a:t>–</a:t>
            </a:r>
          </a:p>
        </p:txBody>
      </p:sp>
      <p:sp>
        <p:nvSpPr>
          <p:cNvPr id="9" name="TextBox 8">
            <a:extLst>
              <a:ext uri="{FF2B5EF4-FFF2-40B4-BE49-F238E27FC236}">
                <a16:creationId xmlns:a16="http://schemas.microsoft.com/office/drawing/2014/main" id="{DE595B25-95D0-46FA-8F25-5A6F82262D9B}"/>
              </a:ext>
            </a:extLst>
          </p:cNvPr>
          <p:cNvSpPr txBox="1"/>
          <p:nvPr/>
        </p:nvSpPr>
        <p:spPr>
          <a:xfrm>
            <a:off x="4073714" y="1707095"/>
            <a:ext cx="2936125" cy="707886"/>
          </a:xfrm>
          <a:prstGeom prst="rect">
            <a:avLst/>
          </a:prstGeom>
          <a:noFill/>
        </p:spPr>
        <p:txBody>
          <a:bodyPr wrap="none" rtlCol="0">
            <a:spAutoFit/>
          </a:bodyPr>
          <a:lstStyle/>
          <a:p>
            <a:r>
              <a:rPr lang="en-US" sz="4000" dirty="0"/>
              <a:t>Elapsed Time</a:t>
            </a:r>
          </a:p>
        </p:txBody>
      </p:sp>
      <p:sp>
        <p:nvSpPr>
          <p:cNvPr id="11" name="TextBox 10">
            <a:extLst>
              <a:ext uri="{FF2B5EF4-FFF2-40B4-BE49-F238E27FC236}">
                <a16:creationId xmlns:a16="http://schemas.microsoft.com/office/drawing/2014/main" id="{9168811C-2320-4E64-9D7A-3F713FD026BA}"/>
              </a:ext>
            </a:extLst>
          </p:cNvPr>
          <p:cNvSpPr txBox="1"/>
          <p:nvPr/>
        </p:nvSpPr>
        <p:spPr>
          <a:xfrm>
            <a:off x="4073714" y="4455631"/>
            <a:ext cx="7754559" cy="707886"/>
          </a:xfrm>
          <a:prstGeom prst="rect">
            <a:avLst/>
          </a:prstGeom>
          <a:noFill/>
        </p:spPr>
        <p:txBody>
          <a:bodyPr wrap="none" rtlCol="0">
            <a:spAutoFit/>
          </a:bodyPr>
          <a:lstStyle/>
          <a:p>
            <a:r>
              <a:rPr lang="en-US" sz="4000" dirty="0"/>
              <a:t>Time Advance / Lifetime of the State</a:t>
            </a:r>
          </a:p>
        </p:txBody>
      </p:sp>
    </p:spTree>
    <p:extLst>
      <p:ext uri="{BB962C8B-B14F-4D97-AF65-F5344CB8AC3E}">
        <p14:creationId xmlns:p14="http://schemas.microsoft.com/office/powerpoint/2010/main" val="3765597172"/>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83</a:t>
            </a:fld>
            <a:endParaRPr lang="en-US"/>
          </a:p>
        </p:txBody>
      </p:sp>
      <p:sp>
        <p:nvSpPr>
          <p:cNvPr id="3" name="TextBox 2">
            <a:extLst>
              <a:ext uri="{FF2B5EF4-FFF2-40B4-BE49-F238E27FC236}">
                <a16:creationId xmlns:a16="http://schemas.microsoft.com/office/drawing/2014/main" id="{7B44AA27-57ED-41F7-BBDB-000233E385AB}"/>
              </a:ext>
            </a:extLst>
          </p:cNvPr>
          <p:cNvSpPr txBox="1"/>
          <p:nvPr/>
        </p:nvSpPr>
        <p:spPr>
          <a:xfrm>
            <a:off x="2065981" y="4332520"/>
            <a:ext cx="992579" cy="830997"/>
          </a:xfrm>
          <a:prstGeom prst="rect">
            <a:avLst/>
          </a:prstGeom>
          <a:noFill/>
        </p:spPr>
        <p:txBody>
          <a:bodyPr wrap="none" rtlCol="0">
            <a:spAutoFit/>
          </a:bodyPr>
          <a:lstStyle/>
          <a:p>
            <a:r>
              <a:rPr lang="el-GR" sz="4800" dirty="0">
                <a:latin typeface="Cambria" panose="02040503050406030204" pitchFamily="18" charset="0"/>
                <a:cs typeface="Times New Roman" panose="02020603050405020304" pitchFamily="18" charset="0"/>
              </a:rPr>
              <a:t>Δ</a:t>
            </a:r>
            <a:r>
              <a:rPr lang="en-US" sz="4800" i="1" dirty="0" err="1">
                <a:latin typeface="Cambria" panose="02040503050406030204" pitchFamily="18" charset="0"/>
                <a:cs typeface="Times New Roman" panose="02020603050405020304" pitchFamily="18" charset="0"/>
              </a:rPr>
              <a:t>t</a:t>
            </a:r>
            <a:r>
              <a:rPr lang="en-US" sz="4800" baseline="-25000" dirty="0" err="1">
                <a:latin typeface="Cambria" panose="02040503050406030204" pitchFamily="18" charset="0"/>
                <a:cs typeface="Times New Roman" panose="02020603050405020304" pitchFamily="18" charset="0"/>
              </a:rPr>
              <a:t>p</a:t>
            </a:r>
            <a:endParaRPr lang="en-US" sz="4800" baseline="-25000" dirty="0">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FC8556E-1DCF-45A1-9770-890140DA8BCF}"/>
              </a:ext>
            </a:extLst>
          </p:cNvPr>
          <p:cNvSpPr txBox="1"/>
          <p:nvPr/>
        </p:nvSpPr>
        <p:spPr>
          <a:xfrm>
            <a:off x="2093231" y="1581647"/>
            <a:ext cx="965329" cy="830997"/>
          </a:xfrm>
          <a:prstGeom prst="rect">
            <a:avLst/>
          </a:prstGeom>
          <a:noFill/>
        </p:spPr>
        <p:txBody>
          <a:bodyPr wrap="none" rtlCol="0">
            <a:spAutoFit/>
          </a:bodyPr>
          <a:lstStyle/>
          <a:p>
            <a:r>
              <a:rPr lang="el-GR" sz="4800" dirty="0">
                <a:latin typeface="Cambria" panose="02040503050406030204" pitchFamily="18" charset="0"/>
                <a:cs typeface="Times New Roman" panose="02020603050405020304" pitchFamily="18" charset="0"/>
              </a:rPr>
              <a:t>Δ</a:t>
            </a:r>
            <a:r>
              <a:rPr lang="en-US" sz="4800" i="1" dirty="0" err="1">
                <a:latin typeface="Cambria" panose="02040503050406030204" pitchFamily="18" charset="0"/>
                <a:cs typeface="Times New Roman" panose="02020603050405020304" pitchFamily="18" charset="0"/>
              </a:rPr>
              <a:t>t</a:t>
            </a:r>
            <a:r>
              <a:rPr lang="en-US" sz="4800" baseline="-25000" dirty="0" err="1">
                <a:latin typeface="Cambria" panose="02040503050406030204" pitchFamily="18" charset="0"/>
                <a:cs typeface="Times New Roman" panose="02020603050405020304" pitchFamily="18" charset="0"/>
              </a:rPr>
              <a:t>e</a:t>
            </a:r>
            <a:endParaRPr lang="en-US" sz="4800" baseline="-25000" dirty="0">
              <a:latin typeface="Cambria" panose="020405030504060302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B244AA2B-7F38-4760-933E-720AEA9523FF}"/>
              </a:ext>
            </a:extLst>
          </p:cNvPr>
          <p:cNvSpPr txBox="1"/>
          <p:nvPr/>
        </p:nvSpPr>
        <p:spPr>
          <a:xfrm>
            <a:off x="3346365" y="1704758"/>
            <a:ext cx="439544" cy="707886"/>
          </a:xfrm>
          <a:prstGeom prst="rect">
            <a:avLst/>
          </a:prstGeom>
          <a:noFill/>
        </p:spPr>
        <p:txBody>
          <a:bodyPr wrap="none" rtlCol="0">
            <a:spAutoFit/>
          </a:bodyPr>
          <a:lstStyle/>
          <a:p>
            <a:r>
              <a:rPr lang="en-US" sz="4000" dirty="0"/>
              <a:t>–</a:t>
            </a:r>
          </a:p>
        </p:txBody>
      </p:sp>
      <p:sp>
        <p:nvSpPr>
          <p:cNvPr id="37" name="TextBox 36">
            <a:extLst>
              <a:ext uri="{FF2B5EF4-FFF2-40B4-BE49-F238E27FC236}">
                <a16:creationId xmlns:a16="http://schemas.microsoft.com/office/drawing/2014/main" id="{8A3B5F96-5929-4DEC-8C93-76BF8568A664}"/>
              </a:ext>
            </a:extLst>
          </p:cNvPr>
          <p:cNvSpPr txBox="1"/>
          <p:nvPr/>
        </p:nvSpPr>
        <p:spPr>
          <a:xfrm>
            <a:off x="3346365" y="4455631"/>
            <a:ext cx="439544" cy="707886"/>
          </a:xfrm>
          <a:prstGeom prst="rect">
            <a:avLst/>
          </a:prstGeom>
          <a:noFill/>
        </p:spPr>
        <p:txBody>
          <a:bodyPr wrap="none" rtlCol="0">
            <a:spAutoFit/>
          </a:bodyPr>
          <a:lstStyle/>
          <a:p>
            <a:r>
              <a:rPr lang="en-US" sz="4000" dirty="0"/>
              <a:t>–</a:t>
            </a:r>
          </a:p>
        </p:txBody>
      </p:sp>
      <p:sp>
        <p:nvSpPr>
          <p:cNvPr id="9" name="TextBox 8">
            <a:extLst>
              <a:ext uri="{FF2B5EF4-FFF2-40B4-BE49-F238E27FC236}">
                <a16:creationId xmlns:a16="http://schemas.microsoft.com/office/drawing/2014/main" id="{DE595B25-95D0-46FA-8F25-5A6F82262D9B}"/>
              </a:ext>
            </a:extLst>
          </p:cNvPr>
          <p:cNvSpPr txBox="1"/>
          <p:nvPr/>
        </p:nvSpPr>
        <p:spPr>
          <a:xfrm>
            <a:off x="4073714" y="1707095"/>
            <a:ext cx="3727174" cy="707886"/>
          </a:xfrm>
          <a:prstGeom prst="rect">
            <a:avLst/>
          </a:prstGeom>
          <a:noFill/>
        </p:spPr>
        <p:txBody>
          <a:bodyPr wrap="none" rtlCol="0">
            <a:spAutoFit/>
          </a:bodyPr>
          <a:lstStyle/>
          <a:p>
            <a:r>
              <a:rPr lang="en-US" sz="4000" dirty="0"/>
              <a:t>Elapsed Duration</a:t>
            </a:r>
          </a:p>
        </p:txBody>
      </p:sp>
      <p:sp>
        <p:nvSpPr>
          <p:cNvPr id="11" name="TextBox 10">
            <a:extLst>
              <a:ext uri="{FF2B5EF4-FFF2-40B4-BE49-F238E27FC236}">
                <a16:creationId xmlns:a16="http://schemas.microsoft.com/office/drawing/2014/main" id="{9168811C-2320-4E64-9D7A-3F713FD026BA}"/>
              </a:ext>
            </a:extLst>
          </p:cNvPr>
          <p:cNvSpPr txBox="1"/>
          <p:nvPr/>
        </p:nvSpPr>
        <p:spPr>
          <a:xfrm>
            <a:off x="4073714" y="4455631"/>
            <a:ext cx="3813032" cy="707886"/>
          </a:xfrm>
          <a:prstGeom prst="rect">
            <a:avLst/>
          </a:prstGeom>
          <a:noFill/>
        </p:spPr>
        <p:txBody>
          <a:bodyPr wrap="none" rtlCol="0">
            <a:spAutoFit/>
          </a:bodyPr>
          <a:lstStyle/>
          <a:p>
            <a:r>
              <a:rPr lang="en-US" sz="4000" dirty="0"/>
              <a:t>Planned Duration</a:t>
            </a:r>
          </a:p>
        </p:txBody>
      </p:sp>
      <p:sp>
        <p:nvSpPr>
          <p:cNvPr id="10" name="TextBox 9">
            <a:extLst>
              <a:ext uri="{FF2B5EF4-FFF2-40B4-BE49-F238E27FC236}">
                <a16:creationId xmlns:a16="http://schemas.microsoft.com/office/drawing/2014/main" id="{D2F24FA1-7DB8-4C51-AFC7-25D230108FE7}"/>
              </a:ext>
            </a:extLst>
          </p:cNvPr>
          <p:cNvSpPr txBox="1"/>
          <p:nvPr/>
        </p:nvSpPr>
        <p:spPr>
          <a:xfrm>
            <a:off x="2411964" y="-1641896"/>
            <a:ext cx="590226"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f</a:t>
            </a:r>
            <a:r>
              <a:rPr lang="en-US" sz="4800" baseline="-25000" dirty="0" err="1">
                <a:latin typeface="Cambria" panose="02040503050406030204" pitchFamily="18" charset="0"/>
                <a:cs typeface="Times New Roman" panose="02020603050405020304" pitchFamily="18" charset="0"/>
              </a:rPr>
              <a:t>u</a:t>
            </a:r>
            <a:endParaRPr lang="en-US" sz="4800" baseline="-25000" dirty="0">
              <a:latin typeface="Cambria" panose="020405030504060302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FD094AE-5699-468A-B476-4292B9226DA8}"/>
              </a:ext>
            </a:extLst>
          </p:cNvPr>
          <p:cNvSpPr txBox="1"/>
          <p:nvPr/>
        </p:nvSpPr>
        <p:spPr>
          <a:xfrm>
            <a:off x="2429790" y="-4390528"/>
            <a:ext cx="591829"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f</a:t>
            </a:r>
            <a:r>
              <a:rPr lang="en-US" sz="4800" baseline="-25000" dirty="0" err="1">
                <a:latin typeface="Cambria" panose="02040503050406030204" pitchFamily="18" charset="0"/>
                <a:cs typeface="Times New Roman" panose="02020603050405020304" pitchFamily="18" charset="0"/>
              </a:rPr>
              <a:t>p</a:t>
            </a:r>
            <a:endParaRPr lang="en-US" sz="4800" baseline="-25000" dirty="0">
              <a:latin typeface="Cambria" panose="020405030504060302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0FF5DEF6-3521-4B3B-A292-6496A4162220}"/>
              </a:ext>
            </a:extLst>
          </p:cNvPr>
          <p:cNvSpPr txBox="1"/>
          <p:nvPr/>
        </p:nvSpPr>
        <p:spPr>
          <a:xfrm>
            <a:off x="3346365" y="-4267417"/>
            <a:ext cx="439544" cy="707886"/>
          </a:xfrm>
          <a:prstGeom prst="rect">
            <a:avLst/>
          </a:prstGeom>
          <a:noFill/>
        </p:spPr>
        <p:txBody>
          <a:bodyPr wrap="none" rtlCol="0">
            <a:spAutoFit/>
          </a:bodyPr>
          <a:lstStyle/>
          <a:p>
            <a:r>
              <a:rPr lang="en-US" sz="4000" dirty="0"/>
              <a:t>–</a:t>
            </a:r>
          </a:p>
        </p:txBody>
      </p:sp>
      <p:sp>
        <p:nvSpPr>
          <p:cNvPr id="14" name="TextBox 13">
            <a:extLst>
              <a:ext uri="{FF2B5EF4-FFF2-40B4-BE49-F238E27FC236}">
                <a16:creationId xmlns:a16="http://schemas.microsoft.com/office/drawing/2014/main" id="{A054F373-7F43-4C7A-9AC3-6940A0ACABBA}"/>
              </a:ext>
            </a:extLst>
          </p:cNvPr>
          <p:cNvSpPr txBox="1"/>
          <p:nvPr/>
        </p:nvSpPr>
        <p:spPr>
          <a:xfrm>
            <a:off x="3346365" y="-1516544"/>
            <a:ext cx="439544" cy="707886"/>
          </a:xfrm>
          <a:prstGeom prst="rect">
            <a:avLst/>
          </a:prstGeom>
          <a:noFill/>
        </p:spPr>
        <p:txBody>
          <a:bodyPr wrap="none" rtlCol="0">
            <a:spAutoFit/>
          </a:bodyPr>
          <a:lstStyle/>
          <a:p>
            <a:r>
              <a:rPr lang="en-US" sz="4000" dirty="0"/>
              <a:t>–</a:t>
            </a:r>
          </a:p>
        </p:txBody>
      </p:sp>
      <p:sp>
        <p:nvSpPr>
          <p:cNvPr id="15" name="TextBox 14">
            <a:extLst>
              <a:ext uri="{FF2B5EF4-FFF2-40B4-BE49-F238E27FC236}">
                <a16:creationId xmlns:a16="http://schemas.microsoft.com/office/drawing/2014/main" id="{37D9C571-7C98-4C84-B91B-A419C9ED47F1}"/>
              </a:ext>
            </a:extLst>
          </p:cNvPr>
          <p:cNvSpPr txBox="1"/>
          <p:nvPr/>
        </p:nvSpPr>
        <p:spPr>
          <a:xfrm>
            <a:off x="4073714" y="-4265080"/>
            <a:ext cx="5080878" cy="707886"/>
          </a:xfrm>
          <a:prstGeom prst="rect">
            <a:avLst/>
          </a:prstGeom>
          <a:noFill/>
        </p:spPr>
        <p:txBody>
          <a:bodyPr wrap="none" rtlCol="0">
            <a:spAutoFit/>
          </a:bodyPr>
          <a:lstStyle/>
          <a:p>
            <a:r>
              <a:rPr lang="en-US" sz="4000" dirty="0"/>
              <a:t>Planned Event Function</a:t>
            </a:r>
          </a:p>
        </p:txBody>
      </p:sp>
      <p:sp>
        <p:nvSpPr>
          <p:cNvPr id="16" name="TextBox 15">
            <a:extLst>
              <a:ext uri="{FF2B5EF4-FFF2-40B4-BE49-F238E27FC236}">
                <a16:creationId xmlns:a16="http://schemas.microsoft.com/office/drawing/2014/main" id="{B711BB94-73BB-48B4-87DB-B1BBE0ACD30C}"/>
              </a:ext>
            </a:extLst>
          </p:cNvPr>
          <p:cNvSpPr txBox="1"/>
          <p:nvPr/>
        </p:nvSpPr>
        <p:spPr>
          <a:xfrm>
            <a:off x="4073714" y="-1516544"/>
            <a:ext cx="5683607" cy="707886"/>
          </a:xfrm>
          <a:prstGeom prst="rect">
            <a:avLst/>
          </a:prstGeom>
          <a:noFill/>
        </p:spPr>
        <p:txBody>
          <a:bodyPr wrap="none" rtlCol="0">
            <a:spAutoFit/>
          </a:bodyPr>
          <a:lstStyle/>
          <a:p>
            <a:r>
              <a:rPr lang="en-US" sz="4000" dirty="0"/>
              <a:t>Unplanned Event Function</a:t>
            </a:r>
          </a:p>
        </p:txBody>
      </p:sp>
    </p:spTree>
    <p:extLst>
      <p:ext uri="{BB962C8B-B14F-4D97-AF65-F5344CB8AC3E}">
        <p14:creationId xmlns:p14="http://schemas.microsoft.com/office/powerpoint/2010/main" val="37396450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C5AE4D6-19F1-4463-B0C1-F8C0895D2358}"/>
              </a:ext>
            </a:extLst>
          </p:cNvPr>
          <p:cNvSpPr txBox="1"/>
          <p:nvPr/>
        </p:nvSpPr>
        <p:spPr>
          <a:xfrm>
            <a:off x="1260017" y="7006640"/>
            <a:ext cx="2066591"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a:t>
            </a:r>
            <a:endParaRPr lang="en-US" sz="4800" baseline="-25000" dirty="0">
              <a:latin typeface="Cambria" panose="020405030504060302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84</a:t>
            </a:fld>
            <a:endParaRPr lang="en-US"/>
          </a:p>
        </p:txBody>
      </p:sp>
      <p:sp>
        <p:nvSpPr>
          <p:cNvPr id="3" name="TextBox 2">
            <a:extLst>
              <a:ext uri="{FF2B5EF4-FFF2-40B4-BE49-F238E27FC236}">
                <a16:creationId xmlns:a16="http://schemas.microsoft.com/office/drawing/2014/main" id="{7B44AA27-57ED-41F7-BBDB-000233E385AB}"/>
              </a:ext>
            </a:extLst>
          </p:cNvPr>
          <p:cNvSpPr txBox="1"/>
          <p:nvPr/>
        </p:nvSpPr>
        <p:spPr>
          <a:xfrm>
            <a:off x="2093231" y="5080637"/>
            <a:ext cx="992579" cy="830997"/>
          </a:xfrm>
          <a:prstGeom prst="rect">
            <a:avLst/>
          </a:prstGeom>
          <a:noFill/>
        </p:spPr>
        <p:txBody>
          <a:bodyPr wrap="none" rtlCol="0">
            <a:spAutoFit/>
          </a:bodyPr>
          <a:lstStyle/>
          <a:p>
            <a:r>
              <a:rPr lang="el-GR" sz="4800" dirty="0">
                <a:latin typeface="Cambria" panose="02040503050406030204" pitchFamily="18" charset="0"/>
                <a:cs typeface="Times New Roman" panose="02020603050405020304" pitchFamily="18" charset="0"/>
              </a:rPr>
              <a:t>Δ</a:t>
            </a:r>
            <a:r>
              <a:rPr lang="en-US" sz="4800" i="1" dirty="0" err="1">
                <a:latin typeface="Cambria" panose="02040503050406030204" pitchFamily="18" charset="0"/>
                <a:cs typeface="Times New Roman" panose="02020603050405020304" pitchFamily="18" charset="0"/>
              </a:rPr>
              <a:t>t</a:t>
            </a:r>
            <a:r>
              <a:rPr lang="en-US" sz="4800" baseline="-25000" dirty="0" err="1">
                <a:latin typeface="Cambria" panose="02040503050406030204" pitchFamily="18" charset="0"/>
                <a:cs typeface="Times New Roman" panose="02020603050405020304" pitchFamily="18" charset="0"/>
              </a:rPr>
              <a:t>p</a:t>
            </a:r>
            <a:endParaRPr lang="en-US" sz="4800" baseline="-25000" dirty="0">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FC8556E-1DCF-45A1-9770-890140DA8BCF}"/>
              </a:ext>
            </a:extLst>
          </p:cNvPr>
          <p:cNvSpPr txBox="1"/>
          <p:nvPr/>
        </p:nvSpPr>
        <p:spPr>
          <a:xfrm>
            <a:off x="2093231" y="3572372"/>
            <a:ext cx="965329" cy="830997"/>
          </a:xfrm>
          <a:prstGeom prst="rect">
            <a:avLst/>
          </a:prstGeom>
          <a:noFill/>
        </p:spPr>
        <p:txBody>
          <a:bodyPr wrap="none" rtlCol="0">
            <a:spAutoFit/>
          </a:bodyPr>
          <a:lstStyle/>
          <a:p>
            <a:r>
              <a:rPr lang="el-GR" sz="4800" dirty="0">
                <a:latin typeface="Cambria" panose="02040503050406030204" pitchFamily="18" charset="0"/>
                <a:cs typeface="Times New Roman" panose="02020603050405020304" pitchFamily="18" charset="0"/>
              </a:rPr>
              <a:t>Δ</a:t>
            </a:r>
            <a:r>
              <a:rPr lang="en-US" sz="4800" i="1" dirty="0" err="1">
                <a:latin typeface="Cambria" panose="02040503050406030204" pitchFamily="18" charset="0"/>
                <a:cs typeface="Times New Roman" panose="02020603050405020304" pitchFamily="18" charset="0"/>
              </a:rPr>
              <a:t>t</a:t>
            </a:r>
            <a:r>
              <a:rPr lang="en-US" sz="4800" baseline="-25000" dirty="0" err="1">
                <a:latin typeface="Cambria" panose="02040503050406030204" pitchFamily="18" charset="0"/>
                <a:cs typeface="Times New Roman" panose="02020603050405020304" pitchFamily="18" charset="0"/>
              </a:rPr>
              <a:t>e</a:t>
            </a:r>
            <a:endParaRPr lang="en-US" sz="4800" baseline="-25000" dirty="0">
              <a:latin typeface="Cambria" panose="020405030504060302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B244AA2B-7F38-4760-933E-720AEA9523FF}"/>
              </a:ext>
            </a:extLst>
          </p:cNvPr>
          <p:cNvSpPr txBox="1"/>
          <p:nvPr/>
        </p:nvSpPr>
        <p:spPr>
          <a:xfrm>
            <a:off x="3346365" y="3695483"/>
            <a:ext cx="439544" cy="707886"/>
          </a:xfrm>
          <a:prstGeom prst="rect">
            <a:avLst/>
          </a:prstGeom>
          <a:noFill/>
        </p:spPr>
        <p:txBody>
          <a:bodyPr wrap="none" rtlCol="0">
            <a:spAutoFit/>
          </a:bodyPr>
          <a:lstStyle/>
          <a:p>
            <a:r>
              <a:rPr lang="en-US" sz="4000" dirty="0"/>
              <a:t>–</a:t>
            </a:r>
          </a:p>
        </p:txBody>
      </p:sp>
      <p:sp>
        <p:nvSpPr>
          <p:cNvPr id="37" name="TextBox 36">
            <a:extLst>
              <a:ext uri="{FF2B5EF4-FFF2-40B4-BE49-F238E27FC236}">
                <a16:creationId xmlns:a16="http://schemas.microsoft.com/office/drawing/2014/main" id="{8A3B5F96-5929-4DEC-8C93-76BF8568A664}"/>
              </a:ext>
            </a:extLst>
          </p:cNvPr>
          <p:cNvSpPr txBox="1"/>
          <p:nvPr/>
        </p:nvSpPr>
        <p:spPr>
          <a:xfrm>
            <a:off x="3373615" y="5203748"/>
            <a:ext cx="439544" cy="707886"/>
          </a:xfrm>
          <a:prstGeom prst="rect">
            <a:avLst/>
          </a:prstGeom>
          <a:noFill/>
        </p:spPr>
        <p:txBody>
          <a:bodyPr wrap="none" rtlCol="0">
            <a:spAutoFit/>
          </a:bodyPr>
          <a:lstStyle/>
          <a:p>
            <a:r>
              <a:rPr lang="en-US" sz="4000" dirty="0"/>
              <a:t>–</a:t>
            </a:r>
          </a:p>
        </p:txBody>
      </p:sp>
      <p:sp>
        <p:nvSpPr>
          <p:cNvPr id="9" name="TextBox 8">
            <a:extLst>
              <a:ext uri="{FF2B5EF4-FFF2-40B4-BE49-F238E27FC236}">
                <a16:creationId xmlns:a16="http://schemas.microsoft.com/office/drawing/2014/main" id="{DE595B25-95D0-46FA-8F25-5A6F82262D9B}"/>
              </a:ext>
            </a:extLst>
          </p:cNvPr>
          <p:cNvSpPr txBox="1"/>
          <p:nvPr/>
        </p:nvSpPr>
        <p:spPr>
          <a:xfrm>
            <a:off x="4073714" y="3697820"/>
            <a:ext cx="3727174" cy="707886"/>
          </a:xfrm>
          <a:prstGeom prst="rect">
            <a:avLst/>
          </a:prstGeom>
          <a:noFill/>
        </p:spPr>
        <p:txBody>
          <a:bodyPr wrap="none" rtlCol="0">
            <a:spAutoFit/>
          </a:bodyPr>
          <a:lstStyle/>
          <a:p>
            <a:r>
              <a:rPr lang="en-US" sz="4000" dirty="0"/>
              <a:t>Elapsed Duration</a:t>
            </a:r>
          </a:p>
        </p:txBody>
      </p:sp>
      <p:sp>
        <p:nvSpPr>
          <p:cNvPr id="11" name="TextBox 10">
            <a:extLst>
              <a:ext uri="{FF2B5EF4-FFF2-40B4-BE49-F238E27FC236}">
                <a16:creationId xmlns:a16="http://schemas.microsoft.com/office/drawing/2014/main" id="{9168811C-2320-4E64-9D7A-3F713FD026BA}"/>
              </a:ext>
            </a:extLst>
          </p:cNvPr>
          <p:cNvSpPr txBox="1"/>
          <p:nvPr/>
        </p:nvSpPr>
        <p:spPr>
          <a:xfrm>
            <a:off x="4100964" y="5203748"/>
            <a:ext cx="3813032" cy="707886"/>
          </a:xfrm>
          <a:prstGeom prst="rect">
            <a:avLst/>
          </a:prstGeom>
          <a:noFill/>
        </p:spPr>
        <p:txBody>
          <a:bodyPr wrap="none" rtlCol="0">
            <a:spAutoFit/>
          </a:bodyPr>
          <a:lstStyle/>
          <a:p>
            <a:r>
              <a:rPr lang="en-US" sz="4000" dirty="0"/>
              <a:t>Planned Duration</a:t>
            </a:r>
          </a:p>
        </p:txBody>
      </p:sp>
      <p:sp>
        <p:nvSpPr>
          <p:cNvPr id="10" name="TextBox 9">
            <a:extLst>
              <a:ext uri="{FF2B5EF4-FFF2-40B4-BE49-F238E27FC236}">
                <a16:creationId xmlns:a16="http://schemas.microsoft.com/office/drawing/2014/main" id="{FFE469E3-59A7-421A-88BD-A733C20F982B}"/>
              </a:ext>
            </a:extLst>
          </p:cNvPr>
          <p:cNvSpPr txBox="1"/>
          <p:nvPr/>
        </p:nvSpPr>
        <p:spPr>
          <a:xfrm>
            <a:off x="2411964" y="2061865"/>
            <a:ext cx="590226"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f</a:t>
            </a:r>
            <a:r>
              <a:rPr lang="en-US" sz="4800" baseline="-25000" dirty="0" err="1">
                <a:latin typeface="Cambria" panose="02040503050406030204" pitchFamily="18" charset="0"/>
                <a:cs typeface="Times New Roman" panose="02020603050405020304" pitchFamily="18" charset="0"/>
              </a:rPr>
              <a:t>u</a:t>
            </a:r>
            <a:endParaRPr lang="en-US" sz="4800" baseline="-25000" dirty="0">
              <a:latin typeface="Cambria" panose="020405030504060302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A00AE17-47E0-4D95-8FA7-A5B7552C5780}"/>
              </a:ext>
            </a:extLst>
          </p:cNvPr>
          <p:cNvSpPr txBox="1"/>
          <p:nvPr/>
        </p:nvSpPr>
        <p:spPr>
          <a:xfrm>
            <a:off x="2411964" y="553600"/>
            <a:ext cx="591829"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f</a:t>
            </a:r>
            <a:r>
              <a:rPr lang="en-US" sz="4800" baseline="-25000" dirty="0" err="1">
                <a:latin typeface="Cambria" panose="02040503050406030204" pitchFamily="18" charset="0"/>
                <a:cs typeface="Times New Roman" panose="02020603050405020304" pitchFamily="18" charset="0"/>
              </a:rPr>
              <a:t>p</a:t>
            </a:r>
            <a:endParaRPr lang="en-US" sz="4800" baseline="-25000" dirty="0">
              <a:latin typeface="Cambria" panose="020405030504060302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D32F768-823C-438D-9FB9-206B54EE78DB}"/>
              </a:ext>
            </a:extLst>
          </p:cNvPr>
          <p:cNvSpPr txBox="1"/>
          <p:nvPr/>
        </p:nvSpPr>
        <p:spPr>
          <a:xfrm>
            <a:off x="3328539" y="676711"/>
            <a:ext cx="439544" cy="707886"/>
          </a:xfrm>
          <a:prstGeom prst="rect">
            <a:avLst/>
          </a:prstGeom>
          <a:noFill/>
        </p:spPr>
        <p:txBody>
          <a:bodyPr wrap="none" rtlCol="0">
            <a:spAutoFit/>
          </a:bodyPr>
          <a:lstStyle/>
          <a:p>
            <a:r>
              <a:rPr lang="en-US" sz="4000" dirty="0"/>
              <a:t>–</a:t>
            </a:r>
          </a:p>
        </p:txBody>
      </p:sp>
      <p:sp>
        <p:nvSpPr>
          <p:cNvPr id="14" name="TextBox 13">
            <a:extLst>
              <a:ext uri="{FF2B5EF4-FFF2-40B4-BE49-F238E27FC236}">
                <a16:creationId xmlns:a16="http://schemas.microsoft.com/office/drawing/2014/main" id="{1C43DC32-C5A9-46E6-9AF0-2425222B4D28}"/>
              </a:ext>
            </a:extLst>
          </p:cNvPr>
          <p:cNvSpPr txBox="1"/>
          <p:nvPr/>
        </p:nvSpPr>
        <p:spPr>
          <a:xfrm>
            <a:off x="3346365" y="2187217"/>
            <a:ext cx="439544" cy="707886"/>
          </a:xfrm>
          <a:prstGeom prst="rect">
            <a:avLst/>
          </a:prstGeom>
          <a:noFill/>
        </p:spPr>
        <p:txBody>
          <a:bodyPr wrap="none" rtlCol="0">
            <a:spAutoFit/>
          </a:bodyPr>
          <a:lstStyle/>
          <a:p>
            <a:r>
              <a:rPr lang="en-US" sz="4000" dirty="0"/>
              <a:t>–</a:t>
            </a:r>
          </a:p>
        </p:txBody>
      </p:sp>
      <p:sp>
        <p:nvSpPr>
          <p:cNvPr id="15" name="TextBox 14">
            <a:extLst>
              <a:ext uri="{FF2B5EF4-FFF2-40B4-BE49-F238E27FC236}">
                <a16:creationId xmlns:a16="http://schemas.microsoft.com/office/drawing/2014/main" id="{82591F52-E53A-46F7-9EA6-EB4E7F4C8659}"/>
              </a:ext>
            </a:extLst>
          </p:cNvPr>
          <p:cNvSpPr txBox="1"/>
          <p:nvPr/>
        </p:nvSpPr>
        <p:spPr>
          <a:xfrm>
            <a:off x="4055888" y="679048"/>
            <a:ext cx="5080878" cy="707886"/>
          </a:xfrm>
          <a:prstGeom prst="rect">
            <a:avLst/>
          </a:prstGeom>
          <a:noFill/>
        </p:spPr>
        <p:txBody>
          <a:bodyPr wrap="none" rtlCol="0">
            <a:spAutoFit/>
          </a:bodyPr>
          <a:lstStyle/>
          <a:p>
            <a:r>
              <a:rPr lang="en-US" sz="4000" dirty="0"/>
              <a:t>Planned Event Function</a:t>
            </a:r>
          </a:p>
        </p:txBody>
      </p:sp>
      <p:sp>
        <p:nvSpPr>
          <p:cNvPr id="16" name="TextBox 15">
            <a:extLst>
              <a:ext uri="{FF2B5EF4-FFF2-40B4-BE49-F238E27FC236}">
                <a16:creationId xmlns:a16="http://schemas.microsoft.com/office/drawing/2014/main" id="{E66C4CC4-999B-441B-8B42-17C1AB1E8991}"/>
              </a:ext>
            </a:extLst>
          </p:cNvPr>
          <p:cNvSpPr txBox="1"/>
          <p:nvPr/>
        </p:nvSpPr>
        <p:spPr>
          <a:xfrm>
            <a:off x="4073714" y="2187217"/>
            <a:ext cx="5683607" cy="707886"/>
          </a:xfrm>
          <a:prstGeom prst="rect">
            <a:avLst/>
          </a:prstGeom>
          <a:noFill/>
        </p:spPr>
        <p:txBody>
          <a:bodyPr wrap="none" rtlCol="0">
            <a:spAutoFit/>
          </a:bodyPr>
          <a:lstStyle/>
          <a:p>
            <a:r>
              <a:rPr lang="en-US" sz="4000" dirty="0"/>
              <a:t>Unplanned Event Function</a:t>
            </a:r>
          </a:p>
        </p:txBody>
      </p:sp>
      <p:cxnSp>
        <p:nvCxnSpPr>
          <p:cNvPr id="19" name="Connector: Elbow 18">
            <a:extLst>
              <a:ext uri="{FF2B5EF4-FFF2-40B4-BE49-F238E27FC236}">
                <a16:creationId xmlns:a16="http://schemas.microsoft.com/office/drawing/2014/main" id="{7196AC61-4BAE-4C53-B0EB-3ADBD6D79933}"/>
              </a:ext>
            </a:extLst>
          </p:cNvPr>
          <p:cNvCxnSpPr>
            <a:cxnSpLocks/>
            <a:stCxn id="3" idx="1"/>
            <a:endCxn id="12" idx="1"/>
          </p:cNvCxnSpPr>
          <p:nvPr/>
        </p:nvCxnSpPr>
        <p:spPr>
          <a:xfrm rot="10800000" flipH="1">
            <a:off x="2093230" y="969100"/>
            <a:ext cx="318733" cy="4527037"/>
          </a:xfrm>
          <a:prstGeom prst="bentConnector3">
            <a:avLst>
              <a:gd name="adj1" fmla="val -245048"/>
            </a:avLst>
          </a:prstGeom>
          <a:ln w="41275">
            <a:solidFill>
              <a:schemeClr val="accent5">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DFE68CA-DE80-493F-B618-930DAB0210A6}"/>
              </a:ext>
            </a:extLst>
          </p:cNvPr>
          <p:cNvSpPr txBox="1"/>
          <p:nvPr/>
        </p:nvSpPr>
        <p:spPr>
          <a:xfrm>
            <a:off x="2093231" y="7006641"/>
            <a:ext cx="484428"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e</a:t>
            </a:r>
            <a:endParaRPr lang="en-US" sz="4800" i="1" baseline="-25000" dirty="0">
              <a:latin typeface="Cambria" panose="020405030504060302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7125936-33F8-437F-AFE2-CB52C4602B98}"/>
              </a:ext>
            </a:extLst>
          </p:cNvPr>
          <p:cNvSpPr txBox="1"/>
          <p:nvPr/>
        </p:nvSpPr>
        <p:spPr>
          <a:xfrm>
            <a:off x="3373615" y="7129752"/>
            <a:ext cx="439544" cy="707886"/>
          </a:xfrm>
          <a:prstGeom prst="rect">
            <a:avLst/>
          </a:prstGeom>
          <a:noFill/>
        </p:spPr>
        <p:txBody>
          <a:bodyPr wrap="none" rtlCol="0">
            <a:spAutoFit/>
          </a:bodyPr>
          <a:lstStyle/>
          <a:p>
            <a:r>
              <a:rPr lang="en-US" sz="4000" dirty="0"/>
              <a:t>–</a:t>
            </a:r>
          </a:p>
        </p:txBody>
      </p:sp>
      <p:sp>
        <p:nvSpPr>
          <p:cNvPr id="20" name="TextBox 19">
            <a:extLst>
              <a:ext uri="{FF2B5EF4-FFF2-40B4-BE49-F238E27FC236}">
                <a16:creationId xmlns:a16="http://schemas.microsoft.com/office/drawing/2014/main" id="{1C0C75DA-75BD-44D5-B833-7AF42B5B1237}"/>
              </a:ext>
            </a:extLst>
          </p:cNvPr>
          <p:cNvSpPr txBox="1"/>
          <p:nvPr/>
        </p:nvSpPr>
        <p:spPr>
          <a:xfrm>
            <a:off x="4100964" y="7129752"/>
            <a:ext cx="2365263" cy="707886"/>
          </a:xfrm>
          <a:prstGeom prst="rect">
            <a:avLst/>
          </a:prstGeom>
          <a:noFill/>
        </p:spPr>
        <p:txBody>
          <a:bodyPr wrap="none" rtlCol="0">
            <a:spAutoFit/>
          </a:bodyPr>
          <a:lstStyle/>
          <a:p>
            <a:r>
              <a:rPr lang="en-US" sz="4000" dirty="0"/>
              <a:t>Total State</a:t>
            </a:r>
          </a:p>
        </p:txBody>
      </p:sp>
    </p:spTree>
    <p:extLst>
      <p:ext uri="{BB962C8B-B14F-4D97-AF65-F5344CB8AC3E}">
        <p14:creationId xmlns:p14="http://schemas.microsoft.com/office/powerpoint/2010/main" val="143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C0E3141C-E25B-42E7-BD67-58722FB63006}"/>
              </a:ext>
            </a:extLst>
          </p:cNvPr>
          <p:cNvSpPr txBox="1"/>
          <p:nvPr/>
        </p:nvSpPr>
        <p:spPr>
          <a:xfrm>
            <a:off x="2093231" y="417138"/>
            <a:ext cx="965329" cy="830997"/>
          </a:xfrm>
          <a:prstGeom prst="rect">
            <a:avLst/>
          </a:prstGeom>
          <a:noFill/>
        </p:spPr>
        <p:txBody>
          <a:bodyPr wrap="none" rtlCol="0">
            <a:spAutoFit/>
          </a:bodyPr>
          <a:lstStyle/>
          <a:p>
            <a:r>
              <a:rPr lang="el-GR" sz="4800" dirty="0">
                <a:solidFill>
                  <a:schemeClr val="bg1"/>
                </a:solidFill>
                <a:latin typeface="Cambria" panose="02040503050406030204" pitchFamily="18" charset="0"/>
                <a:cs typeface="Times New Roman" panose="02020603050405020304" pitchFamily="18" charset="0"/>
              </a:rPr>
              <a:t>Δ</a:t>
            </a:r>
            <a:r>
              <a:rPr lang="en-US" sz="4800" i="1" dirty="0" err="1">
                <a:solidFill>
                  <a:schemeClr val="bg1"/>
                </a:solidFill>
                <a:latin typeface="Cambria" panose="02040503050406030204" pitchFamily="18" charset="0"/>
                <a:cs typeface="Times New Roman" panose="02020603050405020304" pitchFamily="18" charset="0"/>
              </a:rPr>
              <a:t>t</a:t>
            </a:r>
            <a:r>
              <a:rPr lang="en-US" sz="4800" baseline="-25000" dirty="0" err="1">
                <a:solidFill>
                  <a:schemeClr val="bg1"/>
                </a:solidFill>
                <a:latin typeface="Cambria" panose="02040503050406030204" pitchFamily="18" charset="0"/>
                <a:cs typeface="Times New Roman" panose="02020603050405020304" pitchFamily="18" charset="0"/>
              </a:rPr>
              <a:t>e</a:t>
            </a:r>
            <a:endParaRPr lang="en-US" sz="4800" baseline="-25000" dirty="0">
              <a:solidFill>
                <a:schemeClr val="bg1"/>
              </a:solidFill>
              <a:latin typeface="Cambria" panose="020405030504060302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DC5AE4D6-19F1-4463-B0C1-F8C0895D2358}"/>
              </a:ext>
            </a:extLst>
          </p:cNvPr>
          <p:cNvSpPr txBox="1"/>
          <p:nvPr/>
        </p:nvSpPr>
        <p:spPr>
          <a:xfrm>
            <a:off x="1260017" y="3853865"/>
            <a:ext cx="2066591"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a:t>
            </a:r>
            <a:endParaRPr lang="en-US" sz="4800" baseline="-25000" dirty="0">
              <a:latin typeface="Cambria" panose="020405030504060302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85</a:t>
            </a:fld>
            <a:endParaRPr lang="en-US"/>
          </a:p>
        </p:txBody>
      </p:sp>
      <p:sp>
        <p:nvSpPr>
          <p:cNvPr id="3" name="TextBox 2">
            <a:extLst>
              <a:ext uri="{FF2B5EF4-FFF2-40B4-BE49-F238E27FC236}">
                <a16:creationId xmlns:a16="http://schemas.microsoft.com/office/drawing/2014/main" id="{7B44AA27-57ED-41F7-BBDB-000233E385AB}"/>
              </a:ext>
            </a:extLst>
          </p:cNvPr>
          <p:cNvSpPr txBox="1"/>
          <p:nvPr/>
        </p:nvSpPr>
        <p:spPr>
          <a:xfrm>
            <a:off x="2093231" y="1927862"/>
            <a:ext cx="992579" cy="830997"/>
          </a:xfrm>
          <a:prstGeom prst="rect">
            <a:avLst/>
          </a:prstGeom>
          <a:noFill/>
        </p:spPr>
        <p:txBody>
          <a:bodyPr wrap="none" rtlCol="0">
            <a:spAutoFit/>
          </a:bodyPr>
          <a:lstStyle/>
          <a:p>
            <a:r>
              <a:rPr lang="el-GR" sz="4800" dirty="0">
                <a:latin typeface="Cambria" panose="02040503050406030204" pitchFamily="18" charset="0"/>
                <a:cs typeface="Times New Roman" panose="02020603050405020304" pitchFamily="18" charset="0"/>
              </a:rPr>
              <a:t>Δ</a:t>
            </a:r>
            <a:r>
              <a:rPr lang="en-US" sz="4800" i="1" dirty="0" err="1">
                <a:latin typeface="Cambria" panose="02040503050406030204" pitchFamily="18" charset="0"/>
                <a:cs typeface="Times New Roman" panose="02020603050405020304" pitchFamily="18" charset="0"/>
              </a:rPr>
              <a:t>t</a:t>
            </a:r>
            <a:r>
              <a:rPr lang="en-US" sz="4800" baseline="-25000" dirty="0" err="1">
                <a:latin typeface="Cambria" panose="02040503050406030204" pitchFamily="18" charset="0"/>
                <a:cs typeface="Times New Roman" panose="02020603050405020304" pitchFamily="18" charset="0"/>
              </a:rPr>
              <a:t>p</a:t>
            </a:r>
            <a:endParaRPr lang="en-US" sz="4800" baseline="-25000" dirty="0">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FC8556E-1DCF-45A1-9770-890140DA8BCF}"/>
              </a:ext>
            </a:extLst>
          </p:cNvPr>
          <p:cNvSpPr txBox="1"/>
          <p:nvPr/>
        </p:nvSpPr>
        <p:spPr>
          <a:xfrm>
            <a:off x="2093231" y="419597"/>
            <a:ext cx="965329" cy="830997"/>
          </a:xfrm>
          <a:prstGeom prst="rect">
            <a:avLst/>
          </a:prstGeom>
          <a:noFill/>
        </p:spPr>
        <p:txBody>
          <a:bodyPr wrap="none" rtlCol="0">
            <a:spAutoFit/>
          </a:bodyPr>
          <a:lstStyle/>
          <a:p>
            <a:r>
              <a:rPr lang="el-GR" sz="4800" dirty="0">
                <a:latin typeface="Cambria" panose="02040503050406030204" pitchFamily="18" charset="0"/>
                <a:cs typeface="Times New Roman" panose="02020603050405020304" pitchFamily="18" charset="0"/>
              </a:rPr>
              <a:t>Δ</a:t>
            </a:r>
            <a:r>
              <a:rPr lang="en-US" sz="4800" i="1" dirty="0" err="1">
                <a:latin typeface="Cambria" panose="02040503050406030204" pitchFamily="18" charset="0"/>
                <a:cs typeface="Times New Roman" panose="02020603050405020304" pitchFamily="18" charset="0"/>
              </a:rPr>
              <a:t>t</a:t>
            </a:r>
            <a:r>
              <a:rPr lang="en-US" sz="4800" baseline="-25000" dirty="0" err="1">
                <a:latin typeface="Cambria" panose="02040503050406030204" pitchFamily="18" charset="0"/>
                <a:cs typeface="Times New Roman" panose="02020603050405020304" pitchFamily="18" charset="0"/>
              </a:rPr>
              <a:t>e</a:t>
            </a:r>
            <a:endParaRPr lang="en-US" sz="4800" baseline="-25000" dirty="0">
              <a:latin typeface="Cambria" panose="020405030504060302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B244AA2B-7F38-4760-933E-720AEA9523FF}"/>
              </a:ext>
            </a:extLst>
          </p:cNvPr>
          <p:cNvSpPr txBox="1"/>
          <p:nvPr/>
        </p:nvSpPr>
        <p:spPr>
          <a:xfrm>
            <a:off x="3346365" y="542708"/>
            <a:ext cx="439544" cy="707886"/>
          </a:xfrm>
          <a:prstGeom prst="rect">
            <a:avLst/>
          </a:prstGeom>
          <a:noFill/>
        </p:spPr>
        <p:txBody>
          <a:bodyPr wrap="none" rtlCol="0">
            <a:spAutoFit/>
          </a:bodyPr>
          <a:lstStyle/>
          <a:p>
            <a:r>
              <a:rPr lang="en-US" sz="4000" dirty="0"/>
              <a:t>–</a:t>
            </a:r>
          </a:p>
        </p:txBody>
      </p:sp>
      <p:sp>
        <p:nvSpPr>
          <p:cNvPr id="37" name="TextBox 36">
            <a:extLst>
              <a:ext uri="{FF2B5EF4-FFF2-40B4-BE49-F238E27FC236}">
                <a16:creationId xmlns:a16="http://schemas.microsoft.com/office/drawing/2014/main" id="{8A3B5F96-5929-4DEC-8C93-76BF8568A664}"/>
              </a:ext>
            </a:extLst>
          </p:cNvPr>
          <p:cNvSpPr txBox="1"/>
          <p:nvPr/>
        </p:nvSpPr>
        <p:spPr>
          <a:xfrm>
            <a:off x="3373615" y="2050973"/>
            <a:ext cx="439544" cy="707886"/>
          </a:xfrm>
          <a:prstGeom prst="rect">
            <a:avLst/>
          </a:prstGeom>
          <a:noFill/>
        </p:spPr>
        <p:txBody>
          <a:bodyPr wrap="none" rtlCol="0">
            <a:spAutoFit/>
          </a:bodyPr>
          <a:lstStyle/>
          <a:p>
            <a:r>
              <a:rPr lang="en-US" sz="4000" dirty="0"/>
              <a:t>–</a:t>
            </a:r>
          </a:p>
        </p:txBody>
      </p:sp>
      <p:sp>
        <p:nvSpPr>
          <p:cNvPr id="9" name="TextBox 8">
            <a:extLst>
              <a:ext uri="{FF2B5EF4-FFF2-40B4-BE49-F238E27FC236}">
                <a16:creationId xmlns:a16="http://schemas.microsoft.com/office/drawing/2014/main" id="{DE595B25-95D0-46FA-8F25-5A6F82262D9B}"/>
              </a:ext>
            </a:extLst>
          </p:cNvPr>
          <p:cNvSpPr txBox="1"/>
          <p:nvPr/>
        </p:nvSpPr>
        <p:spPr>
          <a:xfrm>
            <a:off x="4073714" y="545045"/>
            <a:ext cx="3727174" cy="707886"/>
          </a:xfrm>
          <a:prstGeom prst="rect">
            <a:avLst/>
          </a:prstGeom>
          <a:noFill/>
        </p:spPr>
        <p:txBody>
          <a:bodyPr wrap="none" rtlCol="0">
            <a:spAutoFit/>
          </a:bodyPr>
          <a:lstStyle/>
          <a:p>
            <a:r>
              <a:rPr lang="en-US" sz="4000" dirty="0"/>
              <a:t>Elapsed Duration</a:t>
            </a:r>
          </a:p>
        </p:txBody>
      </p:sp>
      <p:sp>
        <p:nvSpPr>
          <p:cNvPr id="11" name="TextBox 10">
            <a:extLst>
              <a:ext uri="{FF2B5EF4-FFF2-40B4-BE49-F238E27FC236}">
                <a16:creationId xmlns:a16="http://schemas.microsoft.com/office/drawing/2014/main" id="{9168811C-2320-4E64-9D7A-3F713FD026BA}"/>
              </a:ext>
            </a:extLst>
          </p:cNvPr>
          <p:cNvSpPr txBox="1"/>
          <p:nvPr/>
        </p:nvSpPr>
        <p:spPr>
          <a:xfrm>
            <a:off x="4100964" y="2050973"/>
            <a:ext cx="3813032" cy="707886"/>
          </a:xfrm>
          <a:prstGeom prst="rect">
            <a:avLst/>
          </a:prstGeom>
          <a:noFill/>
        </p:spPr>
        <p:txBody>
          <a:bodyPr wrap="none" rtlCol="0">
            <a:spAutoFit/>
          </a:bodyPr>
          <a:lstStyle/>
          <a:p>
            <a:r>
              <a:rPr lang="en-US" sz="4000" dirty="0"/>
              <a:t>Planned Duration</a:t>
            </a:r>
          </a:p>
        </p:txBody>
      </p:sp>
      <p:sp>
        <p:nvSpPr>
          <p:cNvPr id="10" name="TextBox 9">
            <a:extLst>
              <a:ext uri="{FF2B5EF4-FFF2-40B4-BE49-F238E27FC236}">
                <a16:creationId xmlns:a16="http://schemas.microsoft.com/office/drawing/2014/main" id="{FFE469E3-59A7-421A-88BD-A733C20F982B}"/>
              </a:ext>
            </a:extLst>
          </p:cNvPr>
          <p:cNvSpPr txBox="1"/>
          <p:nvPr/>
        </p:nvSpPr>
        <p:spPr>
          <a:xfrm>
            <a:off x="2411964" y="-1090910"/>
            <a:ext cx="590226"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f</a:t>
            </a:r>
            <a:r>
              <a:rPr lang="en-US" sz="4800" baseline="-25000" dirty="0" err="1">
                <a:latin typeface="Cambria" panose="02040503050406030204" pitchFamily="18" charset="0"/>
                <a:cs typeface="Times New Roman" panose="02020603050405020304" pitchFamily="18" charset="0"/>
              </a:rPr>
              <a:t>u</a:t>
            </a:r>
            <a:endParaRPr lang="en-US" sz="4800" baseline="-25000" dirty="0">
              <a:latin typeface="Cambria" panose="020405030504060302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A00AE17-47E0-4D95-8FA7-A5B7552C5780}"/>
              </a:ext>
            </a:extLst>
          </p:cNvPr>
          <p:cNvSpPr txBox="1"/>
          <p:nvPr/>
        </p:nvSpPr>
        <p:spPr>
          <a:xfrm>
            <a:off x="2411964" y="-2599175"/>
            <a:ext cx="591829"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f</a:t>
            </a:r>
            <a:r>
              <a:rPr lang="en-US" sz="4800" baseline="-25000" dirty="0" err="1">
                <a:latin typeface="Cambria" panose="02040503050406030204" pitchFamily="18" charset="0"/>
                <a:cs typeface="Times New Roman" panose="02020603050405020304" pitchFamily="18" charset="0"/>
              </a:rPr>
              <a:t>p</a:t>
            </a:r>
            <a:endParaRPr lang="en-US" sz="4800" baseline="-25000" dirty="0">
              <a:latin typeface="Cambria" panose="020405030504060302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D32F768-823C-438D-9FB9-206B54EE78DB}"/>
              </a:ext>
            </a:extLst>
          </p:cNvPr>
          <p:cNvSpPr txBox="1"/>
          <p:nvPr/>
        </p:nvSpPr>
        <p:spPr>
          <a:xfrm>
            <a:off x="3328539" y="-2476064"/>
            <a:ext cx="439544" cy="707886"/>
          </a:xfrm>
          <a:prstGeom prst="rect">
            <a:avLst/>
          </a:prstGeom>
          <a:noFill/>
        </p:spPr>
        <p:txBody>
          <a:bodyPr wrap="none" rtlCol="0">
            <a:spAutoFit/>
          </a:bodyPr>
          <a:lstStyle/>
          <a:p>
            <a:r>
              <a:rPr lang="en-US" sz="4000" dirty="0"/>
              <a:t>–</a:t>
            </a:r>
          </a:p>
        </p:txBody>
      </p:sp>
      <p:sp>
        <p:nvSpPr>
          <p:cNvPr id="14" name="TextBox 13">
            <a:extLst>
              <a:ext uri="{FF2B5EF4-FFF2-40B4-BE49-F238E27FC236}">
                <a16:creationId xmlns:a16="http://schemas.microsoft.com/office/drawing/2014/main" id="{1C43DC32-C5A9-46E6-9AF0-2425222B4D28}"/>
              </a:ext>
            </a:extLst>
          </p:cNvPr>
          <p:cNvSpPr txBox="1"/>
          <p:nvPr/>
        </p:nvSpPr>
        <p:spPr>
          <a:xfrm>
            <a:off x="3346365" y="-965558"/>
            <a:ext cx="439544" cy="707886"/>
          </a:xfrm>
          <a:prstGeom prst="rect">
            <a:avLst/>
          </a:prstGeom>
          <a:noFill/>
        </p:spPr>
        <p:txBody>
          <a:bodyPr wrap="none" rtlCol="0">
            <a:spAutoFit/>
          </a:bodyPr>
          <a:lstStyle/>
          <a:p>
            <a:r>
              <a:rPr lang="en-US" sz="4000" dirty="0"/>
              <a:t>–</a:t>
            </a:r>
          </a:p>
        </p:txBody>
      </p:sp>
      <p:sp>
        <p:nvSpPr>
          <p:cNvPr id="15" name="TextBox 14">
            <a:extLst>
              <a:ext uri="{FF2B5EF4-FFF2-40B4-BE49-F238E27FC236}">
                <a16:creationId xmlns:a16="http://schemas.microsoft.com/office/drawing/2014/main" id="{82591F52-E53A-46F7-9EA6-EB4E7F4C8659}"/>
              </a:ext>
            </a:extLst>
          </p:cNvPr>
          <p:cNvSpPr txBox="1"/>
          <p:nvPr/>
        </p:nvSpPr>
        <p:spPr>
          <a:xfrm>
            <a:off x="4055888" y="-2473727"/>
            <a:ext cx="5080878" cy="707886"/>
          </a:xfrm>
          <a:prstGeom prst="rect">
            <a:avLst/>
          </a:prstGeom>
          <a:noFill/>
        </p:spPr>
        <p:txBody>
          <a:bodyPr wrap="none" rtlCol="0">
            <a:spAutoFit/>
          </a:bodyPr>
          <a:lstStyle/>
          <a:p>
            <a:r>
              <a:rPr lang="en-US" sz="4000" dirty="0"/>
              <a:t>Planned Event Function</a:t>
            </a:r>
          </a:p>
        </p:txBody>
      </p:sp>
      <p:sp>
        <p:nvSpPr>
          <p:cNvPr id="16" name="TextBox 15">
            <a:extLst>
              <a:ext uri="{FF2B5EF4-FFF2-40B4-BE49-F238E27FC236}">
                <a16:creationId xmlns:a16="http://schemas.microsoft.com/office/drawing/2014/main" id="{E66C4CC4-999B-441B-8B42-17C1AB1E8991}"/>
              </a:ext>
            </a:extLst>
          </p:cNvPr>
          <p:cNvSpPr txBox="1"/>
          <p:nvPr/>
        </p:nvSpPr>
        <p:spPr>
          <a:xfrm>
            <a:off x="4073714" y="-965558"/>
            <a:ext cx="5683607" cy="707886"/>
          </a:xfrm>
          <a:prstGeom prst="rect">
            <a:avLst/>
          </a:prstGeom>
          <a:noFill/>
        </p:spPr>
        <p:txBody>
          <a:bodyPr wrap="none" rtlCol="0">
            <a:spAutoFit/>
          </a:bodyPr>
          <a:lstStyle/>
          <a:p>
            <a:r>
              <a:rPr lang="en-US" sz="4000" dirty="0"/>
              <a:t>Unplanned Event Function</a:t>
            </a:r>
          </a:p>
        </p:txBody>
      </p:sp>
      <p:cxnSp>
        <p:nvCxnSpPr>
          <p:cNvPr id="19" name="Connector: Elbow 18">
            <a:extLst>
              <a:ext uri="{FF2B5EF4-FFF2-40B4-BE49-F238E27FC236}">
                <a16:creationId xmlns:a16="http://schemas.microsoft.com/office/drawing/2014/main" id="{7196AC61-4BAE-4C53-B0EB-3ADBD6D79933}"/>
              </a:ext>
            </a:extLst>
          </p:cNvPr>
          <p:cNvCxnSpPr>
            <a:cxnSpLocks/>
            <a:stCxn id="3" idx="1"/>
            <a:endCxn id="12" idx="1"/>
          </p:cNvCxnSpPr>
          <p:nvPr/>
        </p:nvCxnSpPr>
        <p:spPr>
          <a:xfrm rot="10800000" flipH="1">
            <a:off x="2093230" y="-2183675"/>
            <a:ext cx="318733" cy="4527037"/>
          </a:xfrm>
          <a:prstGeom prst="bentConnector3">
            <a:avLst>
              <a:gd name="adj1" fmla="val -245048"/>
            </a:avLst>
          </a:prstGeom>
          <a:ln w="41275">
            <a:solidFill>
              <a:schemeClr val="accent5">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DFE68CA-DE80-493F-B618-930DAB0210A6}"/>
              </a:ext>
            </a:extLst>
          </p:cNvPr>
          <p:cNvSpPr txBox="1"/>
          <p:nvPr/>
        </p:nvSpPr>
        <p:spPr>
          <a:xfrm>
            <a:off x="2093231" y="3853866"/>
            <a:ext cx="484428"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e</a:t>
            </a:r>
            <a:endParaRPr lang="en-US" sz="4800" i="1" baseline="-25000" dirty="0">
              <a:latin typeface="Cambria" panose="020405030504060302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7125936-33F8-437F-AFE2-CB52C4602B98}"/>
              </a:ext>
            </a:extLst>
          </p:cNvPr>
          <p:cNvSpPr txBox="1"/>
          <p:nvPr/>
        </p:nvSpPr>
        <p:spPr>
          <a:xfrm>
            <a:off x="3373615" y="3976977"/>
            <a:ext cx="439544" cy="707886"/>
          </a:xfrm>
          <a:prstGeom prst="rect">
            <a:avLst/>
          </a:prstGeom>
          <a:noFill/>
        </p:spPr>
        <p:txBody>
          <a:bodyPr wrap="none" rtlCol="0">
            <a:spAutoFit/>
          </a:bodyPr>
          <a:lstStyle/>
          <a:p>
            <a:r>
              <a:rPr lang="en-US" sz="4000" dirty="0"/>
              <a:t>–</a:t>
            </a:r>
          </a:p>
        </p:txBody>
      </p:sp>
      <p:sp>
        <p:nvSpPr>
          <p:cNvPr id="20" name="TextBox 19">
            <a:extLst>
              <a:ext uri="{FF2B5EF4-FFF2-40B4-BE49-F238E27FC236}">
                <a16:creationId xmlns:a16="http://schemas.microsoft.com/office/drawing/2014/main" id="{1C0C75DA-75BD-44D5-B833-7AF42B5B1237}"/>
              </a:ext>
            </a:extLst>
          </p:cNvPr>
          <p:cNvSpPr txBox="1"/>
          <p:nvPr/>
        </p:nvSpPr>
        <p:spPr>
          <a:xfrm>
            <a:off x="4100964" y="3976977"/>
            <a:ext cx="2365263" cy="707886"/>
          </a:xfrm>
          <a:prstGeom prst="rect">
            <a:avLst/>
          </a:prstGeom>
          <a:noFill/>
        </p:spPr>
        <p:txBody>
          <a:bodyPr wrap="none" rtlCol="0">
            <a:spAutoFit/>
          </a:bodyPr>
          <a:lstStyle/>
          <a:p>
            <a:r>
              <a:rPr lang="en-US" sz="4000" dirty="0"/>
              <a:t>Total State</a:t>
            </a:r>
          </a:p>
        </p:txBody>
      </p:sp>
    </p:spTree>
    <p:extLst>
      <p:ext uri="{BB962C8B-B14F-4D97-AF65-F5344CB8AC3E}">
        <p14:creationId xmlns:p14="http://schemas.microsoft.com/office/powerpoint/2010/main" val="3681047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9DFE68CA-DE80-493F-B618-930DAB0210A6}"/>
              </a:ext>
            </a:extLst>
          </p:cNvPr>
          <p:cNvSpPr txBox="1"/>
          <p:nvPr/>
        </p:nvSpPr>
        <p:spPr>
          <a:xfrm>
            <a:off x="2093231" y="3853866"/>
            <a:ext cx="965329" cy="830997"/>
          </a:xfrm>
          <a:prstGeom prst="rect">
            <a:avLst/>
          </a:prstGeom>
          <a:noFill/>
        </p:spPr>
        <p:txBody>
          <a:bodyPr wrap="none" rtlCol="0">
            <a:spAutoFit/>
          </a:bodyPr>
          <a:lstStyle/>
          <a:p>
            <a:r>
              <a:rPr lang="el-GR" sz="4800" dirty="0">
                <a:latin typeface="Cambria" panose="02040503050406030204" pitchFamily="18" charset="0"/>
                <a:cs typeface="Times New Roman" panose="02020603050405020304" pitchFamily="18" charset="0"/>
              </a:rPr>
              <a:t>Δ</a:t>
            </a:r>
            <a:r>
              <a:rPr lang="en-US" sz="4800" i="1" dirty="0" err="1">
                <a:latin typeface="Cambria" panose="02040503050406030204" pitchFamily="18" charset="0"/>
                <a:cs typeface="Times New Roman" panose="02020603050405020304" pitchFamily="18" charset="0"/>
              </a:rPr>
              <a:t>t</a:t>
            </a:r>
            <a:r>
              <a:rPr lang="en-US" sz="4800" baseline="-25000" dirty="0" err="1">
                <a:latin typeface="Cambria" panose="02040503050406030204" pitchFamily="18" charset="0"/>
                <a:cs typeface="Times New Roman" panose="02020603050405020304" pitchFamily="18" charset="0"/>
              </a:rPr>
              <a:t>e</a:t>
            </a:r>
            <a:endParaRPr lang="en-US" sz="4800" baseline="-25000" dirty="0">
              <a:latin typeface="Cambria" panose="020405030504060302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DC5AE4D6-19F1-4463-B0C1-F8C0895D2358}"/>
              </a:ext>
            </a:extLst>
          </p:cNvPr>
          <p:cNvSpPr txBox="1"/>
          <p:nvPr/>
        </p:nvSpPr>
        <p:spPr>
          <a:xfrm>
            <a:off x="1260017" y="3853865"/>
            <a:ext cx="2066591"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r>
              <a:rPr lang="en-US" sz="4800" i="1" dirty="0">
                <a:latin typeface="Cambria" panose="02040503050406030204" pitchFamily="18" charset="0"/>
                <a:cs typeface="Times New Roman" panose="02020603050405020304" pitchFamily="18" charset="0"/>
              </a:rPr>
              <a:t>s</a:t>
            </a:r>
            <a:r>
              <a:rPr lang="en-US" sz="4800" dirty="0">
                <a:latin typeface="Cambria" panose="02040503050406030204" pitchFamily="18" charset="0"/>
                <a:cs typeface="Times New Roman" panose="02020603050405020304" pitchFamily="18" charset="0"/>
              </a:rPr>
              <a:t>,        ]</a:t>
            </a:r>
            <a:endParaRPr lang="en-US" sz="4800" baseline="-25000" dirty="0">
              <a:latin typeface="Cambria" panose="020405030504060302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86</a:t>
            </a:fld>
            <a:endParaRPr lang="en-US"/>
          </a:p>
        </p:txBody>
      </p:sp>
      <p:sp>
        <p:nvSpPr>
          <p:cNvPr id="3" name="TextBox 2">
            <a:extLst>
              <a:ext uri="{FF2B5EF4-FFF2-40B4-BE49-F238E27FC236}">
                <a16:creationId xmlns:a16="http://schemas.microsoft.com/office/drawing/2014/main" id="{7B44AA27-57ED-41F7-BBDB-000233E385AB}"/>
              </a:ext>
            </a:extLst>
          </p:cNvPr>
          <p:cNvSpPr txBox="1"/>
          <p:nvPr/>
        </p:nvSpPr>
        <p:spPr>
          <a:xfrm>
            <a:off x="2093231" y="1927862"/>
            <a:ext cx="992579" cy="830997"/>
          </a:xfrm>
          <a:prstGeom prst="rect">
            <a:avLst/>
          </a:prstGeom>
          <a:noFill/>
        </p:spPr>
        <p:txBody>
          <a:bodyPr wrap="none" rtlCol="0">
            <a:spAutoFit/>
          </a:bodyPr>
          <a:lstStyle/>
          <a:p>
            <a:r>
              <a:rPr lang="el-GR" sz="4800" dirty="0">
                <a:latin typeface="Cambria" panose="02040503050406030204" pitchFamily="18" charset="0"/>
                <a:cs typeface="Times New Roman" panose="02020603050405020304" pitchFamily="18" charset="0"/>
              </a:rPr>
              <a:t>Δ</a:t>
            </a:r>
            <a:r>
              <a:rPr lang="en-US" sz="4800" i="1" dirty="0" err="1">
                <a:latin typeface="Cambria" panose="02040503050406030204" pitchFamily="18" charset="0"/>
                <a:cs typeface="Times New Roman" panose="02020603050405020304" pitchFamily="18" charset="0"/>
              </a:rPr>
              <a:t>t</a:t>
            </a:r>
            <a:r>
              <a:rPr lang="en-US" sz="4800" baseline="-25000" dirty="0" err="1">
                <a:latin typeface="Cambria" panose="02040503050406030204" pitchFamily="18" charset="0"/>
                <a:cs typeface="Times New Roman" panose="02020603050405020304" pitchFamily="18" charset="0"/>
              </a:rPr>
              <a:t>p</a:t>
            </a:r>
            <a:endParaRPr lang="en-US" sz="4800" baseline="-25000" dirty="0">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FC8556E-1DCF-45A1-9770-890140DA8BCF}"/>
              </a:ext>
            </a:extLst>
          </p:cNvPr>
          <p:cNvSpPr txBox="1"/>
          <p:nvPr/>
        </p:nvSpPr>
        <p:spPr>
          <a:xfrm>
            <a:off x="2093231" y="419597"/>
            <a:ext cx="965329" cy="830997"/>
          </a:xfrm>
          <a:prstGeom prst="rect">
            <a:avLst/>
          </a:prstGeom>
          <a:noFill/>
        </p:spPr>
        <p:txBody>
          <a:bodyPr wrap="none" rtlCol="0">
            <a:spAutoFit/>
          </a:bodyPr>
          <a:lstStyle/>
          <a:p>
            <a:r>
              <a:rPr lang="el-GR" sz="4800" dirty="0">
                <a:latin typeface="Cambria" panose="02040503050406030204" pitchFamily="18" charset="0"/>
                <a:cs typeface="Times New Roman" panose="02020603050405020304" pitchFamily="18" charset="0"/>
              </a:rPr>
              <a:t>Δ</a:t>
            </a:r>
            <a:r>
              <a:rPr lang="en-US" sz="4800" i="1" dirty="0" err="1">
                <a:latin typeface="Cambria" panose="02040503050406030204" pitchFamily="18" charset="0"/>
                <a:cs typeface="Times New Roman" panose="02020603050405020304" pitchFamily="18" charset="0"/>
              </a:rPr>
              <a:t>t</a:t>
            </a:r>
            <a:r>
              <a:rPr lang="en-US" sz="4800" baseline="-25000" dirty="0" err="1">
                <a:latin typeface="Cambria" panose="02040503050406030204" pitchFamily="18" charset="0"/>
                <a:cs typeface="Times New Roman" panose="02020603050405020304" pitchFamily="18" charset="0"/>
              </a:rPr>
              <a:t>e</a:t>
            </a:r>
            <a:endParaRPr lang="en-US" sz="4800" baseline="-25000" dirty="0">
              <a:latin typeface="Cambria" panose="020405030504060302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B244AA2B-7F38-4760-933E-720AEA9523FF}"/>
              </a:ext>
            </a:extLst>
          </p:cNvPr>
          <p:cNvSpPr txBox="1"/>
          <p:nvPr/>
        </p:nvSpPr>
        <p:spPr>
          <a:xfrm>
            <a:off x="3346365" y="542708"/>
            <a:ext cx="439544" cy="707886"/>
          </a:xfrm>
          <a:prstGeom prst="rect">
            <a:avLst/>
          </a:prstGeom>
          <a:noFill/>
        </p:spPr>
        <p:txBody>
          <a:bodyPr wrap="none" rtlCol="0">
            <a:spAutoFit/>
          </a:bodyPr>
          <a:lstStyle/>
          <a:p>
            <a:r>
              <a:rPr lang="en-US" sz="4000" dirty="0"/>
              <a:t>–</a:t>
            </a:r>
          </a:p>
        </p:txBody>
      </p:sp>
      <p:sp>
        <p:nvSpPr>
          <p:cNvPr id="37" name="TextBox 36">
            <a:extLst>
              <a:ext uri="{FF2B5EF4-FFF2-40B4-BE49-F238E27FC236}">
                <a16:creationId xmlns:a16="http://schemas.microsoft.com/office/drawing/2014/main" id="{8A3B5F96-5929-4DEC-8C93-76BF8568A664}"/>
              </a:ext>
            </a:extLst>
          </p:cNvPr>
          <p:cNvSpPr txBox="1"/>
          <p:nvPr/>
        </p:nvSpPr>
        <p:spPr>
          <a:xfrm>
            <a:off x="3373615" y="2050973"/>
            <a:ext cx="439544" cy="707886"/>
          </a:xfrm>
          <a:prstGeom prst="rect">
            <a:avLst/>
          </a:prstGeom>
          <a:noFill/>
        </p:spPr>
        <p:txBody>
          <a:bodyPr wrap="none" rtlCol="0">
            <a:spAutoFit/>
          </a:bodyPr>
          <a:lstStyle/>
          <a:p>
            <a:r>
              <a:rPr lang="en-US" sz="4000" dirty="0"/>
              <a:t>–</a:t>
            </a:r>
          </a:p>
        </p:txBody>
      </p:sp>
      <p:sp>
        <p:nvSpPr>
          <p:cNvPr id="9" name="TextBox 8">
            <a:extLst>
              <a:ext uri="{FF2B5EF4-FFF2-40B4-BE49-F238E27FC236}">
                <a16:creationId xmlns:a16="http://schemas.microsoft.com/office/drawing/2014/main" id="{DE595B25-95D0-46FA-8F25-5A6F82262D9B}"/>
              </a:ext>
            </a:extLst>
          </p:cNvPr>
          <p:cNvSpPr txBox="1"/>
          <p:nvPr/>
        </p:nvSpPr>
        <p:spPr>
          <a:xfrm>
            <a:off x="4073714" y="545045"/>
            <a:ext cx="3727174" cy="707886"/>
          </a:xfrm>
          <a:prstGeom prst="rect">
            <a:avLst/>
          </a:prstGeom>
          <a:noFill/>
        </p:spPr>
        <p:txBody>
          <a:bodyPr wrap="none" rtlCol="0">
            <a:spAutoFit/>
          </a:bodyPr>
          <a:lstStyle/>
          <a:p>
            <a:r>
              <a:rPr lang="en-US" sz="4000" dirty="0"/>
              <a:t>Elapsed Duration</a:t>
            </a:r>
          </a:p>
        </p:txBody>
      </p:sp>
      <p:sp>
        <p:nvSpPr>
          <p:cNvPr id="11" name="TextBox 10">
            <a:extLst>
              <a:ext uri="{FF2B5EF4-FFF2-40B4-BE49-F238E27FC236}">
                <a16:creationId xmlns:a16="http://schemas.microsoft.com/office/drawing/2014/main" id="{9168811C-2320-4E64-9D7A-3F713FD026BA}"/>
              </a:ext>
            </a:extLst>
          </p:cNvPr>
          <p:cNvSpPr txBox="1"/>
          <p:nvPr/>
        </p:nvSpPr>
        <p:spPr>
          <a:xfrm>
            <a:off x="4100964" y="2050973"/>
            <a:ext cx="3813032" cy="707886"/>
          </a:xfrm>
          <a:prstGeom prst="rect">
            <a:avLst/>
          </a:prstGeom>
          <a:noFill/>
        </p:spPr>
        <p:txBody>
          <a:bodyPr wrap="none" rtlCol="0">
            <a:spAutoFit/>
          </a:bodyPr>
          <a:lstStyle/>
          <a:p>
            <a:r>
              <a:rPr lang="en-US" sz="4000" dirty="0"/>
              <a:t>Planned Duration</a:t>
            </a:r>
          </a:p>
        </p:txBody>
      </p:sp>
      <p:sp>
        <p:nvSpPr>
          <p:cNvPr id="10" name="TextBox 9">
            <a:extLst>
              <a:ext uri="{FF2B5EF4-FFF2-40B4-BE49-F238E27FC236}">
                <a16:creationId xmlns:a16="http://schemas.microsoft.com/office/drawing/2014/main" id="{FFE469E3-59A7-421A-88BD-A733C20F982B}"/>
              </a:ext>
            </a:extLst>
          </p:cNvPr>
          <p:cNvSpPr txBox="1"/>
          <p:nvPr/>
        </p:nvSpPr>
        <p:spPr>
          <a:xfrm>
            <a:off x="2411964" y="-1090910"/>
            <a:ext cx="590226"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f</a:t>
            </a:r>
            <a:r>
              <a:rPr lang="en-US" sz="4800" baseline="-25000" dirty="0" err="1">
                <a:latin typeface="Cambria" panose="02040503050406030204" pitchFamily="18" charset="0"/>
                <a:cs typeface="Times New Roman" panose="02020603050405020304" pitchFamily="18" charset="0"/>
              </a:rPr>
              <a:t>u</a:t>
            </a:r>
            <a:endParaRPr lang="en-US" sz="4800" baseline="-25000" dirty="0">
              <a:latin typeface="Cambria" panose="020405030504060302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A00AE17-47E0-4D95-8FA7-A5B7552C5780}"/>
              </a:ext>
            </a:extLst>
          </p:cNvPr>
          <p:cNvSpPr txBox="1"/>
          <p:nvPr/>
        </p:nvSpPr>
        <p:spPr>
          <a:xfrm>
            <a:off x="2411964" y="-2599175"/>
            <a:ext cx="591829"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f</a:t>
            </a:r>
            <a:r>
              <a:rPr lang="en-US" sz="4800" baseline="-25000" dirty="0" err="1">
                <a:latin typeface="Cambria" panose="02040503050406030204" pitchFamily="18" charset="0"/>
                <a:cs typeface="Times New Roman" panose="02020603050405020304" pitchFamily="18" charset="0"/>
              </a:rPr>
              <a:t>p</a:t>
            </a:r>
            <a:endParaRPr lang="en-US" sz="4800" baseline="-25000" dirty="0">
              <a:latin typeface="Cambria" panose="020405030504060302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D32F768-823C-438D-9FB9-206B54EE78DB}"/>
              </a:ext>
            </a:extLst>
          </p:cNvPr>
          <p:cNvSpPr txBox="1"/>
          <p:nvPr/>
        </p:nvSpPr>
        <p:spPr>
          <a:xfrm>
            <a:off x="3328539" y="-2476064"/>
            <a:ext cx="439544" cy="707886"/>
          </a:xfrm>
          <a:prstGeom prst="rect">
            <a:avLst/>
          </a:prstGeom>
          <a:noFill/>
        </p:spPr>
        <p:txBody>
          <a:bodyPr wrap="none" rtlCol="0">
            <a:spAutoFit/>
          </a:bodyPr>
          <a:lstStyle/>
          <a:p>
            <a:r>
              <a:rPr lang="en-US" sz="4000" dirty="0"/>
              <a:t>–</a:t>
            </a:r>
          </a:p>
        </p:txBody>
      </p:sp>
      <p:sp>
        <p:nvSpPr>
          <p:cNvPr id="14" name="TextBox 13">
            <a:extLst>
              <a:ext uri="{FF2B5EF4-FFF2-40B4-BE49-F238E27FC236}">
                <a16:creationId xmlns:a16="http://schemas.microsoft.com/office/drawing/2014/main" id="{1C43DC32-C5A9-46E6-9AF0-2425222B4D28}"/>
              </a:ext>
            </a:extLst>
          </p:cNvPr>
          <p:cNvSpPr txBox="1"/>
          <p:nvPr/>
        </p:nvSpPr>
        <p:spPr>
          <a:xfrm>
            <a:off x="3346365" y="-965558"/>
            <a:ext cx="439544" cy="707886"/>
          </a:xfrm>
          <a:prstGeom prst="rect">
            <a:avLst/>
          </a:prstGeom>
          <a:noFill/>
        </p:spPr>
        <p:txBody>
          <a:bodyPr wrap="none" rtlCol="0">
            <a:spAutoFit/>
          </a:bodyPr>
          <a:lstStyle/>
          <a:p>
            <a:r>
              <a:rPr lang="en-US" sz="4000" dirty="0"/>
              <a:t>–</a:t>
            </a:r>
          </a:p>
        </p:txBody>
      </p:sp>
      <p:sp>
        <p:nvSpPr>
          <p:cNvPr id="15" name="TextBox 14">
            <a:extLst>
              <a:ext uri="{FF2B5EF4-FFF2-40B4-BE49-F238E27FC236}">
                <a16:creationId xmlns:a16="http://schemas.microsoft.com/office/drawing/2014/main" id="{82591F52-E53A-46F7-9EA6-EB4E7F4C8659}"/>
              </a:ext>
            </a:extLst>
          </p:cNvPr>
          <p:cNvSpPr txBox="1"/>
          <p:nvPr/>
        </p:nvSpPr>
        <p:spPr>
          <a:xfrm>
            <a:off x="4055888" y="-2473727"/>
            <a:ext cx="5080878" cy="707886"/>
          </a:xfrm>
          <a:prstGeom prst="rect">
            <a:avLst/>
          </a:prstGeom>
          <a:noFill/>
        </p:spPr>
        <p:txBody>
          <a:bodyPr wrap="none" rtlCol="0">
            <a:spAutoFit/>
          </a:bodyPr>
          <a:lstStyle/>
          <a:p>
            <a:r>
              <a:rPr lang="en-US" sz="4000" dirty="0"/>
              <a:t>Planned Event Function</a:t>
            </a:r>
          </a:p>
        </p:txBody>
      </p:sp>
      <p:sp>
        <p:nvSpPr>
          <p:cNvPr id="16" name="TextBox 15">
            <a:extLst>
              <a:ext uri="{FF2B5EF4-FFF2-40B4-BE49-F238E27FC236}">
                <a16:creationId xmlns:a16="http://schemas.microsoft.com/office/drawing/2014/main" id="{E66C4CC4-999B-441B-8B42-17C1AB1E8991}"/>
              </a:ext>
            </a:extLst>
          </p:cNvPr>
          <p:cNvSpPr txBox="1"/>
          <p:nvPr/>
        </p:nvSpPr>
        <p:spPr>
          <a:xfrm>
            <a:off x="4073714" y="-965558"/>
            <a:ext cx="5683607" cy="707886"/>
          </a:xfrm>
          <a:prstGeom prst="rect">
            <a:avLst/>
          </a:prstGeom>
          <a:noFill/>
        </p:spPr>
        <p:txBody>
          <a:bodyPr wrap="none" rtlCol="0">
            <a:spAutoFit/>
          </a:bodyPr>
          <a:lstStyle/>
          <a:p>
            <a:r>
              <a:rPr lang="en-US" sz="4000" dirty="0"/>
              <a:t>Unplanned Event Function</a:t>
            </a:r>
          </a:p>
        </p:txBody>
      </p:sp>
      <p:cxnSp>
        <p:nvCxnSpPr>
          <p:cNvPr id="19" name="Connector: Elbow 18">
            <a:extLst>
              <a:ext uri="{FF2B5EF4-FFF2-40B4-BE49-F238E27FC236}">
                <a16:creationId xmlns:a16="http://schemas.microsoft.com/office/drawing/2014/main" id="{7196AC61-4BAE-4C53-B0EB-3ADBD6D79933}"/>
              </a:ext>
            </a:extLst>
          </p:cNvPr>
          <p:cNvCxnSpPr>
            <a:cxnSpLocks/>
            <a:stCxn id="3" idx="1"/>
            <a:endCxn id="12" idx="1"/>
          </p:cNvCxnSpPr>
          <p:nvPr/>
        </p:nvCxnSpPr>
        <p:spPr>
          <a:xfrm rot="10800000" flipH="1">
            <a:off x="2093230" y="-2183675"/>
            <a:ext cx="318733" cy="4527037"/>
          </a:xfrm>
          <a:prstGeom prst="bentConnector3">
            <a:avLst>
              <a:gd name="adj1" fmla="val -245048"/>
            </a:avLst>
          </a:prstGeom>
          <a:ln w="41275">
            <a:solidFill>
              <a:schemeClr val="accent5">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7125936-33F8-437F-AFE2-CB52C4602B98}"/>
              </a:ext>
            </a:extLst>
          </p:cNvPr>
          <p:cNvSpPr txBox="1"/>
          <p:nvPr/>
        </p:nvSpPr>
        <p:spPr>
          <a:xfrm>
            <a:off x="3373615" y="3976977"/>
            <a:ext cx="439544" cy="707886"/>
          </a:xfrm>
          <a:prstGeom prst="rect">
            <a:avLst/>
          </a:prstGeom>
          <a:noFill/>
        </p:spPr>
        <p:txBody>
          <a:bodyPr wrap="none" rtlCol="0">
            <a:spAutoFit/>
          </a:bodyPr>
          <a:lstStyle/>
          <a:p>
            <a:r>
              <a:rPr lang="en-US" sz="4000" dirty="0"/>
              <a:t>–</a:t>
            </a:r>
          </a:p>
        </p:txBody>
      </p:sp>
      <p:sp>
        <p:nvSpPr>
          <p:cNvPr id="20" name="TextBox 19">
            <a:extLst>
              <a:ext uri="{FF2B5EF4-FFF2-40B4-BE49-F238E27FC236}">
                <a16:creationId xmlns:a16="http://schemas.microsoft.com/office/drawing/2014/main" id="{1C0C75DA-75BD-44D5-B833-7AF42B5B1237}"/>
              </a:ext>
            </a:extLst>
          </p:cNvPr>
          <p:cNvSpPr txBox="1"/>
          <p:nvPr/>
        </p:nvSpPr>
        <p:spPr>
          <a:xfrm>
            <a:off x="4100964" y="3976977"/>
            <a:ext cx="2365263" cy="707886"/>
          </a:xfrm>
          <a:prstGeom prst="rect">
            <a:avLst/>
          </a:prstGeom>
          <a:noFill/>
        </p:spPr>
        <p:txBody>
          <a:bodyPr wrap="none" rtlCol="0">
            <a:spAutoFit/>
          </a:bodyPr>
          <a:lstStyle/>
          <a:p>
            <a:r>
              <a:rPr lang="en-US" sz="4000" dirty="0"/>
              <a:t>Total State</a:t>
            </a:r>
          </a:p>
        </p:txBody>
      </p:sp>
      <p:sp>
        <p:nvSpPr>
          <p:cNvPr id="22" name="TextBox 21">
            <a:extLst>
              <a:ext uri="{FF2B5EF4-FFF2-40B4-BE49-F238E27FC236}">
                <a16:creationId xmlns:a16="http://schemas.microsoft.com/office/drawing/2014/main" id="{486C06AA-93C7-4FC4-890C-F247B1550DA9}"/>
              </a:ext>
            </a:extLst>
          </p:cNvPr>
          <p:cNvSpPr txBox="1"/>
          <p:nvPr/>
        </p:nvSpPr>
        <p:spPr>
          <a:xfrm>
            <a:off x="2093231" y="7206666"/>
            <a:ext cx="484428"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e</a:t>
            </a:r>
            <a:endParaRPr lang="en-US" sz="4800" i="1" baseline="-250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761532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87</a:t>
            </a:fld>
            <a:endParaRPr lang="en-US"/>
          </a:p>
        </p:txBody>
      </p:sp>
      <p:sp>
        <p:nvSpPr>
          <p:cNvPr id="9" name="TextBox 8">
            <a:extLst>
              <a:ext uri="{FF2B5EF4-FFF2-40B4-BE49-F238E27FC236}">
                <a16:creationId xmlns:a16="http://schemas.microsoft.com/office/drawing/2014/main" id="{DE595B25-95D0-46FA-8F25-5A6F82262D9B}"/>
              </a:ext>
            </a:extLst>
          </p:cNvPr>
          <p:cNvSpPr txBox="1"/>
          <p:nvPr/>
        </p:nvSpPr>
        <p:spPr>
          <a:xfrm>
            <a:off x="3814518" y="2644170"/>
            <a:ext cx="4562963" cy="1569660"/>
          </a:xfrm>
          <a:prstGeom prst="rect">
            <a:avLst/>
          </a:prstGeom>
          <a:noFill/>
        </p:spPr>
        <p:txBody>
          <a:bodyPr wrap="square" rtlCol="0">
            <a:spAutoFit/>
          </a:bodyPr>
          <a:lstStyle/>
          <a:p>
            <a:pPr algn="ctr"/>
            <a:r>
              <a:rPr lang="en-US" sz="9600" dirty="0"/>
              <a:t>Model</a:t>
            </a:r>
          </a:p>
        </p:txBody>
      </p:sp>
    </p:spTree>
    <p:extLst>
      <p:ext uri="{BB962C8B-B14F-4D97-AF65-F5344CB8AC3E}">
        <p14:creationId xmlns:p14="http://schemas.microsoft.com/office/powerpoint/2010/main" val="428622276"/>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88</a:t>
            </a:fld>
            <a:endParaRPr lang="en-US"/>
          </a:p>
        </p:txBody>
      </p:sp>
      <p:sp>
        <p:nvSpPr>
          <p:cNvPr id="10" name="TextBox 9">
            <a:extLst>
              <a:ext uri="{FF2B5EF4-FFF2-40B4-BE49-F238E27FC236}">
                <a16:creationId xmlns:a16="http://schemas.microsoft.com/office/drawing/2014/main" id="{474DE26A-C4A2-4FE6-9114-61436C49A055}"/>
              </a:ext>
            </a:extLst>
          </p:cNvPr>
          <p:cNvSpPr txBox="1"/>
          <p:nvPr/>
        </p:nvSpPr>
        <p:spPr>
          <a:xfrm>
            <a:off x="3814518" y="2644170"/>
            <a:ext cx="4562963" cy="1569660"/>
          </a:xfrm>
          <a:prstGeom prst="rect">
            <a:avLst/>
          </a:prstGeom>
          <a:noFill/>
        </p:spPr>
        <p:txBody>
          <a:bodyPr wrap="square" rtlCol="0">
            <a:spAutoFit/>
          </a:bodyPr>
          <a:lstStyle/>
          <a:p>
            <a:pPr algn="ctr"/>
            <a:r>
              <a:rPr lang="en-US" sz="9600" dirty="0"/>
              <a:t>Node</a:t>
            </a:r>
          </a:p>
        </p:txBody>
      </p:sp>
      <p:sp>
        <p:nvSpPr>
          <p:cNvPr id="13" name="TextBox 12">
            <a:extLst>
              <a:ext uri="{FF2B5EF4-FFF2-40B4-BE49-F238E27FC236}">
                <a16:creationId xmlns:a16="http://schemas.microsoft.com/office/drawing/2014/main" id="{F1DE4708-1BBA-464C-BF37-3C4BC3E65164}"/>
              </a:ext>
            </a:extLst>
          </p:cNvPr>
          <p:cNvSpPr txBox="1"/>
          <p:nvPr/>
        </p:nvSpPr>
        <p:spPr>
          <a:xfrm>
            <a:off x="12570273" y="5934670"/>
            <a:ext cx="2544094" cy="923330"/>
          </a:xfrm>
          <a:prstGeom prst="rect">
            <a:avLst/>
          </a:prstGeom>
          <a:noFill/>
        </p:spPr>
        <p:txBody>
          <a:bodyPr wrap="none" rtlCol="0">
            <a:spAutoFit/>
          </a:bodyPr>
          <a:lstStyle/>
          <a:p>
            <a:r>
              <a:rPr lang="en-US" sz="5400" dirty="0"/>
              <a:t>Instance</a:t>
            </a:r>
          </a:p>
        </p:txBody>
      </p:sp>
      <p:sp>
        <p:nvSpPr>
          <p:cNvPr id="14" name="TextBox 13">
            <a:extLst>
              <a:ext uri="{FF2B5EF4-FFF2-40B4-BE49-F238E27FC236}">
                <a16:creationId xmlns:a16="http://schemas.microsoft.com/office/drawing/2014/main" id="{FDF072B8-F2CB-4652-832B-B2D4E8030848}"/>
              </a:ext>
            </a:extLst>
          </p:cNvPr>
          <p:cNvSpPr txBox="1"/>
          <p:nvPr/>
        </p:nvSpPr>
        <p:spPr>
          <a:xfrm>
            <a:off x="12570273" y="0"/>
            <a:ext cx="1585690" cy="923330"/>
          </a:xfrm>
          <a:prstGeom prst="rect">
            <a:avLst/>
          </a:prstGeom>
          <a:noFill/>
        </p:spPr>
        <p:txBody>
          <a:bodyPr wrap="none" rtlCol="0">
            <a:spAutoFit/>
          </a:bodyPr>
          <a:lstStyle/>
          <a:p>
            <a:r>
              <a:rPr lang="en-US" sz="5400" dirty="0"/>
              <a:t>Class</a:t>
            </a:r>
          </a:p>
        </p:txBody>
      </p:sp>
    </p:spTree>
    <p:extLst>
      <p:ext uri="{BB962C8B-B14F-4D97-AF65-F5344CB8AC3E}">
        <p14:creationId xmlns:p14="http://schemas.microsoft.com/office/powerpoint/2010/main" val="1390777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89</a:t>
            </a:fld>
            <a:endParaRPr lang="en-US"/>
          </a:p>
        </p:txBody>
      </p:sp>
      <p:sp>
        <p:nvSpPr>
          <p:cNvPr id="5" name="TextBox 4">
            <a:extLst>
              <a:ext uri="{FF2B5EF4-FFF2-40B4-BE49-F238E27FC236}">
                <a16:creationId xmlns:a16="http://schemas.microsoft.com/office/drawing/2014/main" id="{1C5489E0-13A5-4B55-85C9-633339524342}"/>
              </a:ext>
            </a:extLst>
          </p:cNvPr>
          <p:cNvSpPr txBox="1"/>
          <p:nvPr/>
        </p:nvSpPr>
        <p:spPr>
          <a:xfrm>
            <a:off x="2263964" y="2967335"/>
            <a:ext cx="1705916" cy="923330"/>
          </a:xfrm>
          <a:prstGeom prst="rect">
            <a:avLst/>
          </a:prstGeom>
          <a:noFill/>
        </p:spPr>
        <p:txBody>
          <a:bodyPr wrap="none" rtlCol="0">
            <a:spAutoFit/>
          </a:bodyPr>
          <a:lstStyle/>
          <a:p>
            <a:r>
              <a:rPr lang="en-US" sz="5400" dirty="0"/>
              <a:t>Node</a:t>
            </a:r>
          </a:p>
        </p:txBody>
      </p:sp>
      <p:sp>
        <p:nvSpPr>
          <p:cNvPr id="6" name="TextBox 5">
            <a:extLst>
              <a:ext uri="{FF2B5EF4-FFF2-40B4-BE49-F238E27FC236}">
                <a16:creationId xmlns:a16="http://schemas.microsoft.com/office/drawing/2014/main" id="{07C3863E-494F-4660-B27A-2516D0494BA0}"/>
              </a:ext>
            </a:extLst>
          </p:cNvPr>
          <p:cNvSpPr txBox="1"/>
          <p:nvPr/>
        </p:nvSpPr>
        <p:spPr>
          <a:xfrm>
            <a:off x="6950075" y="4586579"/>
            <a:ext cx="2544094" cy="923330"/>
          </a:xfrm>
          <a:prstGeom prst="rect">
            <a:avLst/>
          </a:prstGeom>
          <a:noFill/>
        </p:spPr>
        <p:txBody>
          <a:bodyPr wrap="none" rtlCol="0">
            <a:spAutoFit/>
          </a:bodyPr>
          <a:lstStyle/>
          <a:p>
            <a:r>
              <a:rPr lang="en-US" sz="5400" dirty="0"/>
              <a:t>Instance</a:t>
            </a:r>
          </a:p>
        </p:txBody>
      </p:sp>
      <p:sp>
        <p:nvSpPr>
          <p:cNvPr id="7" name="TextBox 6">
            <a:extLst>
              <a:ext uri="{FF2B5EF4-FFF2-40B4-BE49-F238E27FC236}">
                <a16:creationId xmlns:a16="http://schemas.microsoft.com/office/drawing/2014/main" id="{4B6C1370-D26E-4AA4-A249-4BE11E8AD950}"/>
              </a:ext>
            </a:extLst>
          </p:cNvPr>
          <p:cNvSpPr txBox="1"/>
          <p:nvPr/>
        </p:nvSpPr>
        <p:spPr>
          <a:xfrm>
            <a:off x="6950075" y="1419827"/>
            <a:ext cx="1585690" cy="923330"/>
          </a:xfrm>
          <a:prstGeom prst="rect">
            <a:avLst/>
          </a:prstGeom>
          <a:noFill/>
        </p:spPr>
        <p:txBody>
          <a:bodyPr wrap="none" rtlCol="0">
            <a:spAutoFit/>
          </a:bodyPr>
          <a:lstStyle/>
          <a:p>
            <a:r>
              <a:rPr lang="en-US" sz="5400" dirty="0"/>
              <a:t>Class</a:t>
            </a:r>
          </a:p>
        </p:txBody>
      </p:sp>
    </p:spTree>
    <p:extLst>
      <p:ext uri="{BB962C8B-B14F-4D97-AF65-F5344CB8AC3E}">
        <p14:creationId xmlns:p14="http://schemas.microsoft.com/office/powerpoint/2010/main" val="3580130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768573-B8E4-4D26-B060-F2AFEB045265}"/>
              </a:ext>
            </a:extLst>
          </p:cNvPr>
          <p:cNvSpPr>
            <a:spLocks noGrp="1"/>
          </p:cNvSpPr>
          <p:nvPr>
            <p:ph type="sldNum" sz="quarter" idx="12"/>
          </p:nvPr>
        </p:nvSpPr>
        <p:spPr/>
        <p:txBody>
          <a:bodyPr/>
          <a:lstStyle/>
          <a:p>
            <a:fld id="{EC043B50-7102-4718-A93F-080F90E5C0DD}" type="slidenum">
              <a:rPr lang="en-US" smtClean="0"/>
              <a:t>9</a:t>
            </a:fld>
            <a:endParaRPr lang="en-US" dirty="0"/>
          </a:p>
        </p:txBody>
      </p:sp>
      <p:sp>
        <p:nvSpPr>
          <p:cNvPr id="44" name="Rectangle 43">
            <a:extLst>
              <a:ext uri="{FF2B5EF4-FFF2-40B4-BE49-F238E27FC236}">
                <a16:creationId xmlns:a16="http://schemas.microsoft.com/office/drawing/2014/main" id="{0F2D808D-9AF9-4FCC-8D0A-C8A74D333FB4}"/>
              </a:ext>
            </a:extLst>
          </p:cNvPr>
          <p:cNvSpPr/>
          <p:nvPr/>
        </p:nvSpPr>
        <p:spPr>
          <a:xfrm>
            <a:off x="10175632" y="479019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D9256DE-5A2C-4329-89F2-5919EE684F35}"/>
              </a:ext>
            </a:extLst>
          </p:cNvPr>
          <p:cNvSpPr/>
          <p:nvPr/>
        </p:nvSpPr>
        <p:spPr>
          <a:xfrm>
            <a:off x="8091302" y="181853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F3F5F0D-F449-4DEC-8CF4-76B6E0072343}"/>
              </a:ext>
            </a:extLst>
          </p:cNvPr>
          <p:cNvSpPr/>
          <p:nvPr/>
        </p:nvSpPr>
        <p:spPr>
          <a:xfrm>
            <a:off x="1288164" y="442348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5022A38-E95D-4CB8-A4D9-BF77938D3ADA}"/>
              </a:ext>
            </a:extLst>
          </p:cNvPr>
          <p:cNvSpPr/>
          <p:nvPr/>
        </p:nvSpPr>
        <p:spPr>
          <a:xfrm>
            <a:off x="3169717" y="609481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C81F24A-9DE1-495B-A566-8BCC46FD283A}"/>
              </a:ext>
            </a:extLst>
          </p:cNvPr>
          <p:cNvSpPr/>
          <p:nvPr/>
        </p:nvSpPr>
        <p:spPr>
          <a:xfrm>
            <a:off x="5188468" y="353417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9" name="Rectangle 48">
            <a:extLst>
              <a:ext uri="{FF2B5EF4-FFF2-40B4-BE49-F238E27FC236}">
                <a16:creationId xmlns:a16="http://schemas.microsoft.com/office/drawing/2014/main" id="{12A714E5-2A9A-44DE-B10E-761F4D2A896E}"/>
              </a:ext>
            </a:extLst>
          </p:cNvPr>
          <p:cNvSpPr/>
          <p:nvPr/>
        </p:nvSpPr>
        <p:spPr>
          <a:xfrm>
            <a:off x="4565772" y="78782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0" name="Rectangle 49">
            <a:extLst>
              <a:ext uri="{FF2B5EF4-FFF2-40B4-BE49-F238E27FC236}">
                <a16:creationId xmlns:a16="http://schemas.microsoft.com/office/drawing/2014/main" id="{6B18F83A-79E9-4763-8069-90A205CA9F4F}"/>
              </a:ext>
            </a:extLst>
          </p:cNvPr>
          <p:cNvSpPr/>
          <p:nvPr/>
        </p:nvSpPr>
        <p:spPr>
          <a:xfrm>
            <a:off x="11104502" y="46950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1" name="Rectangle 50">
            <a:extLst>
              <a:ext uri="{FF2B5EF4-FFF2-40B4-BE49-F238E27FC236}">
                <a16:creationId xmlns:a16="http://schemas.microsoft.com/office/drawing/2014/main" id="{95607FB8-989B-47F5-A555-27421EAF8364}"/>
              </a:ext>
            </a:extLst>
          </p:cNvPr>
          <p:cNvSpPr/>
          <p:nvPr/>
        </p:nvSpPr>
        <p:spPr>
          <a:xfrm>
            <a:off x="1819053" y="145182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2" name="Rectangle 51">
            <a:extLst>
              <a:ext uri="{FF2B5EF4-FFF2-40B4-BE49-F238E27FC236}">
                <a16:creationId xmlns:a16="http://schemas.microsoft.com/office/drawing/2014/main" id="{D6190D4E-0F5C-4F3F-8EAC-E7CA079B9253}"/>
              </a:ext>
            </a:extLst>
          </p:cNvPr>
          <p:cNvSpPr/>
          <p:nvPr/>
        </p:nvSpPr>
        <p:spPr>
          <a:xfrm>
            <a:off x="6199766" y="577841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3" name="Rectangle 52">
            <a:extLst>
              <a:ext uri="{FF2B5EF4-FFF2-40B4-BE49-F238E27FC236}">
                <a16:creationId xmlns:a16="http://schemas.microsoft.com/office/drawing/2014/main" id="{B12B9B6E-9F3B-4BA0-9126-F2709D40CE2B}"/>
              </a:ext>
            </a:extLst>
          </p:cNvPr>
          <p:cNvSpPr/>
          <p:nvPr/>
        </p:nvSpPr>
        <p:spPr>
          <a:xfrm>
            <a:off x="8264402" y="405775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7E42101-A183-4AF7-B224-27DD19AE2CE1}"/>
              </a:ext>
            </a:extLst>
          </p:cNvPr>
          <p:cNvSpPr/>
          <p:nvPr/>
        </p:nvSpPr>
        <p:spPr>
          <a:xfrm>
            <a:off x="9937688" y="248114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57C1BA1-7348-4E14-8F36-583241D9F7D9}"/>
              </a:ext>
            </a:extLst>
          </p:cNvPr>
          <p:cNvSpPr/>
          <p:nvPr/>
        </p:nvSpPr>
        <p:spPr>
          <a:xfrm>
            <a:off x="719226" y="570023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4F70756-E438-410D-97D2-E759F73D7542}"/>
              </a:ext>
            </a:extLst>
          </p:cNvPr>
          <p:cNvSpPr/>
          <p:nvPr/>
        </p:nvSpPr>
        <p:spPr>
          <a:xfrm>
            <a:off x="4048579" y="501068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145293A-691B-47B4-BC10-2D6A781ADAC7}"/>
              </a:ext>
            </a:extLst>
          </p:cNvPr>
          <p:cNvSpPr/>
          <p:nvPr/>
        </p:nvSpPr>
        <p:spPr>
          <a:xfrm>
            <a:off x="6315624" y="291896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Rectangle 57">
            <a:extLst>
              <a:ext uri="{FF2B5EF4-FFF2-40B4-BE49-F238E27FC236}">
                <a16:creationId xmlns:a16="http://schemas.microsoft.com/office/drawing/2014/main" id="{C2F58E71-EAE5-4B5E-A813-01E64182D138}"/>
              </a:ext>
            </a:extLst>
          </p:cNvPr>
          <p:cNvSpPr/>
          <p:nvPr/>
        </p:nvSpPr>
        <p:spPr>
          <a:xfrm>
            <a:off x="2909333" y="46883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9" name="Rectangle 58">
            <a:extLst>
              <a:ext uri="{FF2B5EF4-FFF2-40B4-BE49-F238E27FC236}">
                <a16:creationId xmlns:a16="http://schemas.microsoft.com/office/drawing/2014/main" id="{BEFEBE14-40C4-46FC-AAB0-86F0B2CDB2F2}"/>
              </a:ext>
            </a:extLst>
          </p:cNvPr>
          <p:cNvSpPr/>
          <p:nvPr/>
        </p:nvSpPr>
        <p:spPr>
          <a:xfrm>
            <a:off x="9550826" y="87459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Rectangle 59">
            <a:extLst>
              <a:ext uri="{FF2B5EF4-FFF2-40B4-BE49-F238E27FC236}">
                <a16:creationId xmlns:a16="http://schemas.microsoft.com/office/drawing/2014/main" id="{9F513AA2-BC7A-4F18-8395-661BED189C90}"/>
              </a:ext>
            </a:extLst>
          </p:cNvPr>
          <p:cNvSpPr/>
          <p:nvPr/>
        </p:nvSpPr>
        <p:spPr>
          <a:xfrm>
            <a:off x="2428284" y="263750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1" name="Rectangle 60">
            <a:extLst>
              <a:ext uri="{FF2B5EF4-FFF2-40B4-BE49-F238E27FC236}">
                <a16:creationId xmlns:a16="http://schemas.microsoft.com/office/drawing/2014/main" id="{EAAD1875-826C-4BD2-8FB8-95B36D89F41D}"/>
              </a:ext>
            </a:extLst>
          </p:cNvPr>
          <p:cNvSpPr/>
          <p:nvPr/>
        </p:nvSpPr>
        <p:spPr>
          <a:xfrm>
            <a:off x="7559273" y="607018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a:extLst>
              <a:ext uri="{FF2B5EF4-FFF2-40B4-BE49-F238E27FC236}">
                <a16:creationId xmlns:a16="http://schemas.microsoft.com/office/drawing/2014/main" id="{AC6C489A-D782-4BDF-BD95-98D499D329BE}"/>
              </a:ext>
            </a:extLst>
          </p:cNvPr>
          <p:cNvSpPr/>
          <p:nvPr/>
        </p:nvSpPr>
        <p:spPr>
          <a:xfrm>
            <a:off x="9636371" y="610053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2276AD4-551F-4131-9F37-E09E71F86A60}"/>
              </a:ext>
            </a:extLst>
          </p:cNvPr>
          <p:cNvSpPr/>
          <p:nvPr/>
        </p:nvSpPr>
        <p:spPr>
          <a:xfrm>
            <a:off x="6690394" y="1015988"/>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F3B98AF-1EE6-45F2-900D-73F9D9CF5634}"/>
              </a:ext>
            </a:extLst>
          </p:cNvPr>
          <p:cNvSpPr/>
          <p:nvPr/>
        </p:nvSpPr>
        <p:spPr>
          <a:xfrm>
            <a:off x="440618" y="380235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D8DB767-FC5A-4521-84D1-15FE15ADA246}"/>
              </a:ext>
            </a:extLst>
          </p:cNvPr>
          <p:cNvSpPr/>
          <p:nvPr/>
        </p:nvSpPr>
        <p:spPr>
          <a:xfrm>
            <a:off x="2547622" y="5340224"/>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2B584AF-14CC-4A8B-9EBF-D93BF9766867}"/>
              </a:ext>
            </a:extLst>
          </p:cNvPr>
          <p:cNvSpPr/>
          <p:nvPr/>
        </p:nvSpPr>
        <p:spPr>
          <a:xfrm>
            <a:off x="5809791" y="426445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8" name="Rectangle 67">
            <a:extLst>
              <a:ext uri="{FF2B5EF4-FFF2-40B4-BE49-F238E27FC236}">
                <a16:creationId xmlns:a16="http://schemas.microsoft.com/office/drawing/2014/main" id="{90F417CF-C416-43BB-A24F-2EB912F6E0B8}"/>
              </a:ext>
            </a:extLst>
          </p:cNvPr>
          <p:cNvSpPr/>
          <p:nvPr/>
        </p:nvSpPr>
        <p:spPr>
          <a:xfrm>
            <a:off x="5126551" y="189671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9" name="Rectangle 68">
            <a:extLst>
              <a:ext uri="{FF2B5EF4-FFF2-40B4-BE49-F238E27FC236}">
                <a16:creationId xmlns:a16="http://schemas.microsoft.com/office/drawing/2014/main" id="{4132BFF5-9E40-4A5D-A6F3-E3CBD1262967}"/>
              </a:ext>
            </a:extLst>
          </p:cNvPr>
          <p:cNvSpPr/>
          <p:nvPr/>
        </p:nvSpPr>
        <p:spPr>
          <a:xfrm>
            <a:off x="11643764" y="171813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0" name="Rectangle 69">
            <a:extLst>
              <a:ext uri="{FF2B5EF4-FFF2-40B4-BE49-F238E27FC236}">
                <a16:creationId xmlns:a16="http://schemas.microsoft.com/office/drawing/2014/main" id="{4DCC0126-86D4-4DBF-82C5-4746149AA923}"/>
              </a:ext>
            </a:extLst>
          </p:cNvPr>
          <p:cNvSpPr/>
          <p:nvPr/>
        </p:nvSpPr>
        <p:spPr>
          <a:xfrm>
            <a:off x="3407661" y="213331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1" name="Rectangle 70">
            <a:extLst>
              <a:ext uri="{FF2B5EF4-FFF2-40B4-BE49-F238E27FC236}">
                <a16:creationId xmlns:a16="http://schemas.microsoft.com/office/drawing/2014/main" id="{7653730E-021D-414F-8BEC-F5272652A98E}"/>
              </a:ext>
            </a:extLst>
          </p:cNvPr>
          <p:cNvSpPr/>
          <p:nvPr/>
        </p:nvSpPr>
        <p:spPr>
          <a:xfrm>
            <a:off x="5364495" y="6202102"/>
            <a:ext cx="237944" cy="132805"/>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2" name="Rectangle 71">
            <a:extLst>
              <a:ext uri="{FF2B5EF4-FFF2-40B4-BE49-F238E27FC236}">
                <a16:creationId xmlns:a16="http://schemas.microsoft.com/office/drawing/2014/main" id="{7F6B05B2-DD83-4584-8D0C-7F56934BB150}"/>
              </a:ext>
            </a:extLst>
          </p:cNvPr>
          <p:cNvSpPr/>
          <p:nvPr/>
        </p:nvSpPr>
        <p:spPr>
          <a:xfrm>
            <a:off x="9014679" y="3612357"/>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F9572F6-10B0-4F9D-A0C0-B695D338892F}"/>
              </a:ext>
            </a:extLst>
          </p:cNvPr>
          <p:cNvSpPr/>
          <p:nvPr/>
        </p:nvSpPr>
        <p:spPr>
          <a:xfrm>
            <a:off x="10866558" y="314713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5DC8C56-4325-4D56-8B6B-5623927120FC}"/>
              </a:ext>
            </a:extLst>
          </p:cNvPr>
          <p:cNvSpPr/>
          <p:nvPr/>
        </p:nvSpPr>
        <p:spPr>
          <a:xfrm>
            <a:off x="1581109" y="6386038"/>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0772D45-7AD8-42C7-B301-8B8DFAC097C2}"/>
              </a:ext>
            </a:extLst>
          </p:cNvPr>
          <p:cNvSpPr/>
          <p:nvPr/>
        </p:nvSpPr>
        <p:spPr>
          <a:xfrm>
            <a:off x="3603102" y="3880537"/>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7BE56E94-D764-4401-8661-3E25C58D7467}"/>
              </a:ext>
            </a:extLst>
          </p:cNvPr>
          <p:cNvSpPr/>
          <p:nvPr/>
        </p:nvSpPr>
        <p:spPr>
          <a:xfrm>
            <a:off x="7130378" y="268396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7" name="Rectangle 76">
            <a:extLst>
              <a:ext uri="{FF2B5EF4-FFF2-40B4-BE49-F238E27FC236}">
                <a16:creationId xmlns:a16="http://schemas.microsoft.com/office/drawing/2014/main" id="{6384501B-66AB-4989-B007-3D0C1D1ED679}"/>
              </a:ext>
            </a:extLst>
          </p:cNvPr>
          <p:cNvSpPr/>
          <p:nvPr/>
        </p:nvSpPr>
        <p:spPr>
          <a:xfrm>
            <a:off x="559590" y="189671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8" name="Rectangle 77">
            <a:extLst>
              <a:ext uri="{FF2B5EF4-FFF2-40B4-BE49-F238E27FC236}">
                <a16:creationId xmlns:a16="http://schemas.microsoft.com/office/drawing/2014/main" id="{22A621CA-1337-4444-A514-D6D728D71FDE}"/>
              </a:ext>
            </a:extLst>
          </p:cNvPr>
          <p:cNvSpPr/>
          <p:nvPr/>
        </p:nvSpPr>
        <p:spPr>
          <a:xfrm>
            <a:off x="8333367" y="46883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9" name="Rectangle 78">
            <a:extLst>
              <a:ext uri="{FF2B5EF4-FFF2-40B4-BE49-F238E27FC236}">
                <a16:creationId xmlns:a16="http://schemas.microsoft.com/office/drawing/2014/main" id="{9410387A-393F-4391-95C5-B57814933162}"/>
              </a:ext>
            </a:extLst>
          </p:cNvPr>
          <p:cNvSpPr/>
          <p:nvPr/>
        </p:nvSpPr>
        <p:spPr>
          <a:xfrm>
            <a:off x="1391158" y="252760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Rectangle 79">
            <a:extLst>
              <a:ext uri="{FF2B5EF4-FFF2-40B4-BE49-F238E27FC236}">
                <a16:creationId xmlns:a16="http://schemas.microsoft.com/office/drawing/2014/main" id="{00F477AC-C134-402E-A748-4DC1294894CB}"/>
              </a:ext>
            </a:extLst>
          </p:cNvPr>
          <p:cNvSpPr/>
          <p:nvPr/>
        </p:nvSpPr>
        <p:spPr>
          <a:xfrm>
            <a:off x="7249350" y="471201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1" name="Title 1">
            <a:extLst>
              <a:ext uri="{FF2B5EF4-FFF2-40B4-BE49-F238E27FC236}">
                <a16:creationId xmlns:a16="http://schemas.microsoft.com/office/drawing/2014/main" id="{07538B2E-2A11-4DBC-95B9-9CA881505B51}"/>
              </a:ext>
            </a:extLst>
          </p:cNvPr>
          <p:cNvSpPr txBox="1">
            <a:spLocks/>
          </p:cNvSpPr>
          <p:nvPr/>
        </p:nvSpPr>
        <p:spPr>
          <a:xfrm>
            <a:off x="615949" y="158751"/>
            <a:ext cx="2209313"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4">
                    <a:lumMod val="75000"/>
                  </a:schemeClr>
                </a:solidFill>
                <a:latin typeface="+mn-lt"/>
              </a:rPr>
              <a:t>Nodes</a:t>
            </a:r>
          </a:p>
        </p:txBody>
      </p:sp>
      <p:sp>
        <p:nvSpPr>
          <p:cNvPr id="40" name="Rectangle 39">
            <a:extLst>
              <a:ext uri="{FF2B5EF4-FFF2-40B4-BE49-F238E27FC236}">
                <a16:creationId xmlns:a16="http://schemas.microsoft.com/office/drawing/2014/main" id="{713B2DC8-2024-45B1-9DC0-4D84043CEC52}"/>
              </a:ext>
            </a:extLst>
          </p:cNvPr>
          <p:cNvSpPr/>
          <p:nvPr/>
        </p:nvSpPr>
        <p:spPr>
          <a:xfrm>
            <a:off x="10985530" y="5035134"/>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2B13D8B-360F-487B-862D-6CA266D1E893}"/>
              </a:ext>
            </a:extLst>
          </p:cNvPr>
          <p:cNvSpPr/>
          <p:nvPr/>
        </p:nvSpPr>
        <p:spPr>
          <a:xfrm>
            <a:off x="8345089" y="223236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17ECDE8-F159-4447-BC0F-8B655802E378}"/>
              </a:ext>
            </a:extLst>
          </p:cNvPr>
          <p:cNvSpPr/>
          <p:nvPr/>
        </p:nvSpPr>
        <p:spPr>
          <a:xfrm>
            <a:off x="1938025" y="3798394"/>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F506042-A3A3-433B-AA97-C3056F2A91BA}"/>
              </a:ext>
            </a:extLst>
          </p:cNvPr>
          <p:cNvSpPr/>
          <p:nvPr/>
        </p:nvSpPr>
        <p:spPr>
          <a:xfrm>
            <a:off x="3440817" y="6414014"/>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3084562-D774-41C1-937C-745725A6FC21}"/>
              </a:ext>
            </a:extLst>
          </p:cNvPr>
          <p:cNvSpPr/>
          <p:nvPr/>
        </p:nvSpPr>
        <p:spPr>
          <a:xfrm>
            <a:off x="4803716" y="405775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1" name="Rectangle 80">
            <a:extLst>
              <a:ext uri="{FF2B5EF4-FFF2-40B4-BE49-F238E27FC236}">
                <a16:creationId xmlns:a16="http://schemas.microsoft.com/office/drawing/2014/main" id="{5E0A1EDB-B164-453A-938F-8BAB03C275F6}"/>
              </a:ext>
            </a:extLst>
          </p:cNvPr>
          <p:cNvSpPr/>
          <p:nvPr/>
        </p:nvSpPr>
        <p:spPr>
          <a:xfrm>
            <a:off x="5635026" y="23235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2" name="Rectangle 81">
            <a:extLst>
              <a:ext uri="{FF2B5EF4-FFF2-40B4-BE49-F238E27FC236}">
                <a16:creationId xmlns:a16="http://schemas.microsoft.com/office/drawing/2014/main" id="{E477A963-8276-47CA-BDA9-8E89FF3C73F5}"/>
              </a:ext>
            </a:extLst>
          </p:cNvPr>
          <p:cNvSpPr/>
          <p:nvPr/>
        </p:nvSpPr>
        <p:spPr>
          <a:xfrm>
            <a:off x="10621380" y="1168388"/>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3" name="Rectangle 82">
            <a:extLst>
              <a:ext uri="{FF2B5EF4-FFF2-40B4-BE49-F238E27FC236}">
                <a16:creationId xmlns:a16="http://schemas.microsoft.com/office/drawing/2014/main" id="{E98BB446-268B-4C09-97A7-180D14819393}"/>
              </a:ext>
            </a:extLst>
          </p:cNvPr>
          <p:cNvSpPr/>
          <p:nvPr/>
        </p:nvSpPr>
        <p:spPr>
          <a:xfrm>
            <a:off x="2604500" y="120796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4" name="Rectangle 83">
            <a:extLst>
              <a:ext uri="{FF2B5EF4-FFF2-40B4-BE49-F238E27FC236}">
                <a16:creationId xmlns:a16="http://schemas.microsoft.com/office/drawing/2014/main" id="{D045275E-45A8-43DF-8C29-D177CB7711CA}"/>
              </a:ext>
            </a:extLst>
          </p:cNvPr>
          <p:cNvSpPr/>
          <p:nvPr/>
        </p:nvSpPr>
        <p:spPr>
          <a:xfrm>
            <a:off x="6788667" y="531449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5" name="Rectangle 84">
            <a:extLst>
              <a:ext uri="{FF2B5EF4-FFF2-40B4-BE49-F238E27FC236}">
                <a16:creationId xmlns:a16="http://schemas.microsoft.com/office/drawing/2014/main" id="{D2BFD5C6-7591-4C80-89C7-40B20D8F382D}"/>
              </a:ext>
            </a:extLst>
          </p:cNvPr>
          <p:cNvSpPr/>
          <p:nvPr/>
        </p:nvSpPr>
        <p:spPr>
          <a:xfrm>
            <a:off x="8790433" y="470805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C8234F07-C528-4D17-9CF7-95553D97BECD}"/>
              </a:ext>
            </a:extLst>
          </p:cNvPr>
          <p:cNvSpPr/>
          <p:nvPr/>
        </p:nvSpPr>
        <p:spPr>
          <a:xfrm>
            <a:off x="9167079" y="306895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CB49AD3A-DED6-4A8C-BB83-36573DD3770C}"/>
              </a:ext>
            </a:extLst>
          </p:cNvPr>
          <p:cNvSpPr/>
          <p:nvPr/>
        </p:nvSpPr>
        <p:spPr>
          <a:xfrm>
            <a:off x="1305614" y="5383018"/>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0B8D4940-A2C7-4692-84F5-3EB432746024}"/>
              </a:ext>
            </a:extLst>
          </p:cNvPr>
          <p:cNvSpPr/>
          <p:nvPr/>
        </p:nvSpPr>
        <p:spPr>
          <a:xfrm>
            <a:off x="4644695" y="552284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C363ED63-E7F4-419C-A737-4029901EAB39}"/>
              </a:ext>
            </a:extLst>
          </p:cNvPr>
          <p:cNvSpPr/>
          <p:nvPr/>
        </p:nvSpPr>
        <p:spPr>
          <a:xfrm>
            <a:off x="6315624" y="3523839"/>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0" name="Rectangle 89">
            <a:extLst>
              <a:ext uri="{FF2B5EF4-FFF2-40B4-BE49-F238E27FC236}">
                <a16:creationId xmlns:a16="http://schemas.microsoft.com/office/drawing/2014/main" id="{F7308A57-B63E-4615-BEB3-19020799E79A}"/>
              </a:ext>
            </a:extLst>
          </p:cNvPr>
          <p:cNvSpPr/>
          <p:nvPr/>
        </p:nvSpPr>
        <p:spPr>
          <a:xfrm>
            <a:off x="3440817" y="804167"/>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a:extLst>
              <a:ext uri="{FF2B5EF4-FFF2-40B4-BE49-F238E27FC236}">
                <a16:creationId xmlns:a16="http://schemas.microsoft.com/office/drawing/2014/main" id="{57470935-7214-4E1C-A093-594C39DEAB01}"/>
              </a:ext>
            </a:extLst>
          </p:cNvPr>
          <p:cNvSpPr/>
          <p:nvPr/>
        </p:nvSpPr>
        <p:spPr>
          <a:xfrm>
            <a:off x="9517399" y="31053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2" name="Rectangle 91">
            <a:extLst>
              <a:ext uri="{FF2B5EF4-FFF2-40B4-BE49-F238E27FC236}">
                <a16:creationId xmlns:a16="http://schemas.microsoft.com/office/drawing/2014/main" id="{19C3BC7E-C716-40A3-B0FC-4E9FE991C7AC}"/>
              </a:ext>
            </a:extLst>
          </p:cNvPr>
          <p:cNvSpPr/>
          <p:nvPr/>
        </p:nvSpPr>
        <p:spPr>
          <a:xfrm>
            <a:off x="3014069" y="3006779"/>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3" name="Rectangle 92">
            <a:extLst>
              <a:ext uri="{FF2B5EF4-FFF2-40B4-BE49-F238E27FC236}">
                <a16:creationId xmlns:a16="http://schemas.microsoft.com/office/drawing/2014/main" id="{E0EE6D07-69AB-4199-9763-FD2A83CEC03A}"/>
              </a:ext>
            </a:extLst>
          </p:cNvPr>
          <p:cNvSpPr/>
          <p:nvPr/>
        </p:nvSpPr>
        <p:spPr>
          <a:xfrm>
            <a:off x="7161060" y="6538438"/>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4" name="Rectangle 93">
            <a:extLst>
              <a:ext uri="{FF2B5EF4-FFF2-40B4-BE49-F238E27FC236}">
                <a16:creationId xmlns:a16="http://schemas.microsoft.com/office/drawing/2014/main" id="{F3CE0588-A2C4-4683-BA93-6B1EC7E2CF35}"/>
              </a:ext>
            </a:extLst>
          </p:cNvPr>
          <p:cNvSpPr/>
          <p:nvPr/>
        </p:nvSpPr>
        <p:spPr>
          <a:xfrm>
            <a:off x="9249915" y="553938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D45EA7B-EB9E-4572-BCA6-89C86730D6CD}"/>
              </a:ext>
            </a:extLst>
          </p:cNvPr>
          <p:cNvSpPr/>
          <p:nvPr/>
        </p:nvSpPr>
        <p:spPr>
          <a:xfrm>
            <a:off x="7042088" y="143394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82E0ABBC-DAC1-43E6-AC54-91B212EED967}"/>
              </a:ext>
            </a:extLst>
          </p:cNvPr>
          <p:cNvSpPr/>
          <p:nvPr/>
        </p:nvSpPr>
        <p:spPr>
          <a:xfrm>
            <a:off x="287902" y="450330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D54E1348-97B0-4FFF-98D4-A90DDE2AFC2A}"/>
              </a:ext>
            </a:extLst>
          </p:cNvPr>
          <p:cNvSpPr/>
          <p:nvPr/>
        </p:nvSpPr>
        <p:spPr>
          <a:xfrm>
            <a:off x="2214487" y="575907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4840D35-EE23-4EAA-988B-A3D6CE4B36AC}"/>
              </a:ext>
            </a:extLst>
          </p:cNvPr>
          <p:cNvSpPr/>
          <p:nvPr/>
        </p:nvSpPr>
        <p:spPr>
          <a:xfrm>
            <a:off x="5414689" y="4993808"/>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9" name="Rectangle 98">
            <a:extLst>
              <a:ext uri="{FF2B5EF4-FFF2-40B4-BE49-F238E27FC236}">
                <a16:creationId xmlns:a16="http://schemas.microsoft.com/office/drawing/2014/main" id="{694DF8F6-B939-42F7-A125-E4E1F3B97689}"/>
              </a:ext>
            </a:extLst>
          </p:cNvPr>
          <p:cNvSpPr/>
          <p:nvPr/>
        </p:nvSpPr>
        <p:spPr>
          <a:xfrm>
            <a:off x="4763667" y="2555359"/>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0" name="Rectangle 99">
            <a:extLst>
              <a:ext uri="{FF2B5EF4-FFF2-40B4-BE49-F238E27FC236}">
                <a16:creationId xmlns:a16="http://schemas.microsoft.com/office/drawing/2014/main" id="{67D9B425-FFEA-4F55-B513-8D3200067A46}"/>
              </a:ext>
            </a:extLst>
          </p:cNvPr>
          <p:cNvSpPr/>
          <p:nvPr/>
        </p:nvSpPr>
        <p:spPr>
          <a:xfrm>
            <a:off x="11137930" y="2477178"/>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Rectangle 101">
            <a:extLst>
              <a:ext uri="{FF2B5EF4-FFF2-40B4-BE49-F238E27FC236}">
                <a16:creationId xmlns:a16="http://schemas.microsoft.com/office/drawing/2014/main" id="{A1DD534B-CF50-46A1-9B8C-AAF9B7F88193}"/>
              </a:ext>
            </a:extLst>
          </p:cNvPr>
          <p:cNvSpPr/>
          <p:nvPr/>
        </p:nvSpPr>
        <p:spPr>
          <a:xfrm>
            <a:off x="3810635" y="151212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3" name="Rectangle 102">
            <a:extLst>
              <a:ext uri="{FF2B5EF4-FFF2-40B4-BE49-F238E27FC236}">
                <a16:creationId xmlns:a16="http://schemas.microsoft.com/office/drawing/2014/main" id="{F6020E00-6092-492D-B586-20B02D46EDCF}"/>
              </a:ext>
            </a:extLst>
          </p:cNvPr>
          <p:cNvSpPr/>
          <p:nvPr/>
        </p:nvSpPr>
        <p:spPr>
          <a:xfrm>
            <a:off x="4480228" y="6492195"/>
            <a:ext cx="237944" cy="132805"/>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4" name="Rectangle 103">
            <a:extLst>
              <a:ext uri="{FF2B5EF4-FFF2-40B4-BE49-F238E27FC236}">
                <a16:creationId xmlns:a16="http://schemas.microsoft.com/office/drawing/2014/main" id="{F7F909ED-D3FB-4A10-841F-441E079BBEEA}"/>
              </a:ext>
            </a:extLst>
          </p:cNvPr>
          <p:cNvSpPr/>
          <p:nvPr/>
        </p:nvSpPr>
        <p:spPr>
          <a:xfrm>
            <a:off x="9874315" y="3798394"/>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0B7ECC5-CE62-4861-BA81-EB2B63CCA2F4}"/>
              </a:ext>
            </a:extLst>
          </p:cNvPr>
          <p:cNvSpPr/>
          <p:nvPr/>
        </p:nvSpPr>
        <p:spPr>
          <a:xfrm>
            <a:off x="11582404" y="4070987"/>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43D85E42-5ED9-4FD9-BCE8-CA06F215BC87}"/>
              </a:ext>
            </a:extLst>
          </p:cNvPr>
          <p:cNvSpPr/>
          <p:nvPr/>
        </p:nvSpPr>
        <p:spPr>
          <a:xfrm>
            <a:off x="496977" y="6557539"/>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E4D828F9-72F0-4D6B-8FA0-95E115265A49}"/>
              </a:ext>
            </a:extLst>
          </p:cNvPr>
          <p:cNvSpPr/>
          <p:nvPr/>
        </p:nvSpPr>
        <p:spPr>
          <a:xfrm>
            <a:off x="3288689" y="450455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65F371C7-D61E-46E1-9946-382BD93B534C}"/>
              </a:ext>
            </a:extLst>
          </p:cNvPr>
          <p:cNvSpPr/>
          <p:nvPr/>
        </p:nvSpPr>
        <p:spPr>
          <a:xfrm>
            <a:off x="7711774" y="3006779"/>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a:extLst>
              <a:ext uri="{FF2B5EF4-FFF2-40B4-BE49-F238E27FC236}">
                <a16:creationId xmlns:a16="http://schemas.microsoft.com/office/drawing/2014/main" id="{814DF119-7931-4B70-9CB1-7678AC96CBA7}"/>
              </a:ext>
            </a:extLst>
          </p:cNvPr>
          <p:cNvSpPr/>
          <p:nvPr/>
        </p:nvSpPr>
        <p:spPr>
          <a:xfrm>
            <a:off x="237227" y="259118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Rectangle 109">
            <a:extLst>
              <a:ext uri="{FF2B5EF4-FFF2-40B4-BE49-F238E27FC236}">
                <a16:creationId xmlns:a16="http://schemas.microsoft.com/office/drawing/2014/main" id="{9E48D0B9-3C17-40EE-AA74-792B0E27C85E}"/>
              </a:ext>
            </a:extLst>
          </p:cNvPr>
          <p:cNvSpPr/>
          <p:nvPr/>
        </p:nvSpPr>
        <p:spPr>
          <a:xfrm>
            <a:off x="7280032" y="54305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1" name="Rectangle 110">
            <a:extLst>
              <a:ext uri="{FF2B5EF4-FFF2-40B4-BE49-F238E27FC236}">
                <a16:creationId xmlns:a16="http://schemas.microsoft.com/office/drawing/2014/main" id="{ADDC5DD2-19BD-4F29-A237-953AE9D2F325}"/>
              </a:ext>
            </a:extLst>
          </p:cNvPr>
          <p:cNvSpPr/>
          <p:nvPr/>
        </p:nvSpPr>
        <p:spPr>
          <a:xfrm>
            <a:off x="1272186" y="314713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2" name="Rectangle 111">
            <a:extLst>
              <a:ext uri="{FF2B5EF4-FFF2-40B4-BE49-F238E27FC236}">
                <a16:creationId xmlns:a16="http://schemas.microsoft.com/office/drawing/2014/main" id="{5A5CA99E-1208-499E-BAAD-72BAE1FDFF40}"/>
              </a:ext>
            </a:extLst>
          </p:cNvPr>
          <p:cNvSpPr/>
          <p:nvPr/>
        </p:nvSpPr>
        <p:spPr>
          <a:xfrm>
            <a:off x="7354221" y="4070987"/>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3" name="Rectangle 112">
            <a:extLst>
              <a:ext uri="{FF2B5EF4-FFF2-40B4-BE49-F238E27FC236}">
                <a16:creationId xmlns:a16="http://schemas.microsoft.com/office/drawing/2014/main" id="{43EBC2BF-67BA-4733-84D0-63A2EC9086B2}"/>
              </a:ext>
            </a:extLst>
          </p:cNvPr>
          <p:cNvSpPr/>
          <p:nvPr/>
        </p:nvSpPr>
        <p:spPr>
          <a:xfrm>
            <a:off x="10175632" y="560723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1CCD09BA-DA1D-4B43-B7D0-29DC9869C076}"/>
              </a:ext>
            </a:extLst>
          </p:cNvPr>
          <p:cNvSpPr/>
          <p:nvPr/>
        </p:nvSpPr>
        <p:spPr>
          <a:xfrm>
            <a:off x="7830746" y="232840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F1C538D2-011A-426C-AD1D-32F3209A4370}"/>
              </a:ext>
            </a:extLst>
          </p:cNvPr>
          <p:cNvSpPr/>
          <p:nvPr/>
        </p:nvSpPr>
        <p:spPr>
          <a:xfrm>
            <a:off x="1932530" y="469703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86711D93-19EC-4E09-BD1B-5E24B697328F}"/>
              </a:ext>
            </a:extLst>
          </p:cNvPr>
          <p:cNvSpPr/>
          <p:nvPr/>
        </p:nvSpPr>
        <p:spPr>
          <a:xfrm>
            <a:off x="3532588" y="531900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F6545EA1-E3CA-4299-864F-2AE8B19B6892}"/>
              </a:ext>
            </a:extLst>
          </p:cNvPr>
          <p:cNvSpPr/>
          <p:nvPr/>
        </p:nvSpPr>
        <p:spPr>
          <a:xfrm>
            <a:off x="4527098" y="339619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8" name="Rectangle 117">
            <a:extLst>
              <a:ext uri="{FF2B5EF4-FFF2-40B4-BE49-F238E27FC236}">
                <a16:creationId xmlns:a16="http://schemas.microsoft.com/office/drawing/2014/main" id="{A64C62C6-CB33-41F0-AAF8-B5D57BEA3BC7}"/>
              </a:ext>
            </a:extLst>
          </p:cNvPr>
          <p:cNvSpPr/>
          <p:nvPr/>
        </p:nvSpPr>
        <p:spPr>
          <a:xfrm>
            <a:off x="4611144" y="28922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9" name="Rectangle 118">
            <a:extLst>
              <a:ext uri="{FF2B5EF4-FFF2-40B4-BE49-F238E27FC236}">
                <a16:creationId xmlns:a16="http://schemas.microsoft.com/office/drawing/2014/main" id="{A949B0E3-0B1E-41E9-9AC3-AEA1763CE21A}"/>
              </a:ext>
            </a:extLst>
          </p:cNvPr>
          <p:cNvSpPr/>
          <p:nvPr/>
        </p:nvSpPr>
        <p:spPr>
          <a:xfrm>
            <a:off x="10293232" y="59302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0" name="Rectangle 119">
            <a:extLst>
              <a:ext uri="{FF2B5EF4-FFF2-40B4-BE49-F238E27FC236}">
                <a16:creationId xmlns:a16="http://schemas.microsoft.com/office/drawing/2014/main" id="{0307B6F8-2E4B-40F4-AC9F-BA0FAA01F1E7}"/>
              </a:ext>
            </a:extLst>
          </p:cNvPr>
          <p:cNvSpPr/>
          <p:nvPr/>
        </p:nvSpPr>
        <p:spPr>
          <a:xfrm>
            <a:off x="2008263" y="1939917"/>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1" name="Rectangle 120">
            <a:extLst>
              <a:ext uri="{FF2B5EF4-FFF2-40B4-BE49-F238E27FC236}">
                <a16:creationId xmlns:a16="http://schemas.microsoft.com/office/drawing/2014/main" id="{5C90D299-4F30-4949-BDFC-B32090C9D095}"/>
              </a:ext>
            </a:extLst>
          </p:cNvPr>
          <p:cNvSpPr/>
          <p:nvPr/>
        </p:nvSpPr>
        <p:spPr>
          <a:xfrm>
            <a:off x="6199766" y="6275927"/>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2" name="Rectangle 121">
            <a:extLst>
              <a:ext uri="{FF2B5EF4-FFF2-40B4-BE49-F238E27FC236}">
                <a16:creationId xmlns:a16="http://schemas.microsoft.com/office/drawing/2014/main" id="{3C320564-D341-4F00-9E20-B933F8D7D86A}"/>
              </a:ext>
            </a:extLst>
          </p:cNvPr>
          <p:cNvSpPr/>
          <p:nvPr/>
        </p:nvSpPr>
        <p:spPr>
          <a:xfrm>
            <a:off x="8909405" y="4186274"/>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91F0D348-B78B-4810-8BF1-42C92E3EBDF5}"/>
              </a:ext>
            </a:extLst>
          </p:cNvPr>
          <p:cNvSpPr/>
          <p:nvPr/>
        </p:nvSpPr>
        <p:spPr>
          <a:xfrm>
            <a:off x="10090088" y="171417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BFE031F-37DB-4A28-A4BE-C5FF1D4C6A8A}"/>
              </a:ext>
            </a:extLst>
          </p:cNvPr>
          <p:cNvSpPr/>
          <p:nvPr/>
        </p:nvSpPr>
        <p:spPr>
          <a:xfrm>
            <a:off x="1008367" y="6144399"/>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E26393A2-4785-48D1-A7FB-C63244694436}"/>
              </a:ext>
            </a:extLst>
          </p:cNvPr>
          <p:cNvSpPr/>
          <p:nvPr/>
        </p:nvSpPr>
        <p:spPr>
          <a:xfrm>
            <a:off x="4446800" y="469998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DCC5C1D0-770C-4523-833B-0BB7E1774415}"/>
              </a:ext>
            </a:extLst>
          </p:cNvPr>
          <p:cNvSpPr/>
          <p:nvPr/>
        </p:nvSpPr>
        <p:spPr>
          <a:xfrm>
            <a:off x="5635026" y="297538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7" name="Rectangle 126">
            <a:extLst>
              <a:ext uri="{FF2B5EF4-FFF2-40B4-BE49-F238E27FC236}">
                <a16:creationId xmlns:a16="http://schemas.microsoft.com/office/drawing/2014/main" id="{E26EE56C-2382-48E1-9AD5-306119B1D097}"/>
              </a:ext>
            </a:extLst>
          </p:cNvPr>
          <p:cNvSpPr/>
          <p:nvPr/>
        </p:nvSpPr>
        <p:spPr>
          <a:xfrm>
            <a:off x="2263343" y="11740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8" name="Rectangle 127">
            <a:extLst>
              <a:ext uri="{FF2B5EF4-FFF2-40B4-BE49-F238E27FC236}">
                <a16:creationId xmlns:a16="http://schemas.microsoft.com/office/drawing/2014/main" id="{1CC00A71-F6C1-4790-9012-BA582995A00C}"/>
              </a:ext>
            </a:extLst>
          </p:cNvPr>
          <p:cNvSpPr/>
          <p:nvPr/>
        </p:nvSpPr>
        <p:spPr>
          <a:xfrm>
            <a:off x="8942834" y="1519819"/>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9" name="Rectangle 128">
            <a:extLst>
              <a:ext uri="{FF2B5EF4-FFF2-40B4-BE49-F238E27FC236}">
                <a16:creationId xmlns:a16="http://schemas.microsoft.com/office/drawing/2014/main" id="{789A98A9-A83E-4164-8C39-701796100D59}"/>
              </a:ext>
            </a:extLst>
          </p:cNvPr>
          <p:cNvSpPr/>
          <p:nvPr/>
        </p:nvSpPr>
        <p:spPr>
          <a:xfrm>
            <a:off x="2706290" y="2254914"/>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30" name="Rectangle 129">
            <a:extLst>
              <a:ext uri="{FF2B5EF4-FFF2-40B4-BE49-F238E27FC236}">
                <a16:creationId xmlns:a16="http://schemas.microsoft.com/office/drawing/2014/main" id="{57C124E6-B07A-4274-AD3E-54F0645EC942}"/>
              </a:ext>
            </a:extLst>
          </p:cNvPr>
          <p:cNvSpPr/>
          <p:nvPr/>
        </p:nvSpPr>
        <p:spPr>
          <a:xfrm>
            <a:off x="8019958" y="641653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31" name="Rectangle 130">
            <a:extLst>
              <a:ext uri="{FF2B5EF4-FFF2-40B4-BE49-F238E27FC236}">
                <a16:creationId xmlns:a16="http://schemas.microsoft.com/office/drawing/2014/main" id="{C3D6E226-2A22-473E-A152-CE86B320E325}"/>
              </a:ext>
            </a:extLst>
          </p:cNvPr>
          <p:cNvSpPr/>
          <p:nvPr/>
        </p:nvSpPr>
        <p:spPr>
          <a:xfrm>
            <a:off x="9201666" y="6527367"/>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B63627F1-C759-4283-8FB9-E7A20E309308}"/>
              </a:ext>
            </a:extLst>
          </p:cNvPr>
          <p:cNvSpPr/>
          <p:nvPr/>
        </p:nvSpPr>
        <p:spPr>
          <a:xfrm>
            <a:off x="6183187" y="132127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50C6483A-8B92-4A91-AF44-026E7118C9A3}"/>
              </a:ext>
            </a:extLst>
          </p:cNvPr>
          <p:cNvSpPr/>
          <p:nvPr/>
        </p:nvSpPr>
        <p:spPr>
          <a:xfrm>
            <a:off x="838198" y="397957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68F670EB-3E19-45BF-B22D-97D3EFDF5765}"/>
              </a:ext>
            </a:extLst>
          </p:cNvPr>
          <p:cNvSpPr/>
          <p:nvPr/>
        </p:nvSpPr>
        <p:spPr>
          <a:xfrm>
            <a:off x="2796850" y="574762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30E064A-9639-4DE5-8701-6D488782E214}"/>
              </a:ext>
            </a:extLst>
          </p:cNvPr>
          <p:cNvSpPr/>
          <p:nvPr/>
        </p:nvSpPr>
        <p:spPr>
          <a:xfrm>
            <a:off x="6219732" y="480305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36" name="Rectangle 135">
            <a:extLst>
              <a:ext uri="{FF2B5EF4-FFF2-40B4-BE49-F238E27FC236}">
                <a16:creationId xmlns:a16="http://schemas.microsoft.com/office/drawing/2014/main" id="{32C0D998-A859-4375-B936-0623258A3C90}"/>
              </a:ext>
            </a:extLst>
          </p:cNvPr>
          <p:cNvSpPr/>
          <p:nvPr/>
        </p:nvSpPr>
        <p:spPr>
          <a:xfrm>
            <a:off x="5636032" y="2371239"/>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37" name="Rectangle 136">
            <a:extLst>
              <a:ext uri="{FF2B5EF4-FFF2-40B4-BE49-F238E27FC236}">
                <a16:creationId xmlns:a16="http://schemas.microsoft.com/office/drawing/2014/main" id="{CB0328C9-C70D-45CC-885C-1CA47D83A55D}"/>
              </a:ext>
            </a:extLst>
          </p:cNvPr>
          <p:cNvSpPr/>
          <p:nvPr/>
        </p:nvSpPr>
        <p:spPr>
          <a:xfrm>
            <a:off x="11056423" y="194312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38" name="Rectangle 137">
            <a:extLst>
              <a:ext uri="{FF2B5EF4-FFF2-40B4-BE49-F238E27FC236}">
                <a16:creationId xmlns:a16="http://schemas.microsoft.com/office/drawing/2014/main" id="{00B2E93E-C042-4035-82CE-9D7196049856}"/>
              </a:ext>
            </a:extLst>
          </p:cNvPr>
          <p:cNvSpPr/>
          <p:nvPr/>
        </p:nvSpPr>
        <p:spPr>
          <a:xfrm>
            <a:off x="3884056" y="255932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39" name="Rectangle 138">
            <a:extLst>
              <a:ext uri="{FF2B5EF4-FFF2-40B4-BE49-F238E27FC236}">
                <a16:creationId xmlns:a16="http://schemas.microsoft.com/office/drawing/2014/main" id="{D7A6E330-4C67-4A86-A543-8091164B7491}"/>
              </a:ext>
            </a:extLst>
          </p:cNvPr>
          <p:cNvSpPr/>
          <p:nvPr/>
        </p:nvSpPr>
        <p:spPr>
          <a:xfrm>
            <a:off x="5221896" y="6588670"/>
            <a:ext cx="237944" cy="132805"/>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0" name="Rectangle 139">
            <a:extLst>
              <a:ext uri="{FF2B5EF4-FFF2-40B4-BE49-F238E27FC236}">
                <a16:creationId xmlns:a16="http://schemas.microsoft.com/office/drawing/2014/main" id="{18D7B5C0-6559-45E7-909F-34FF747D418C}"/>
              </a:ext>
            </a:extLst>
          </p:cNvPr>
          <p:cNvSpPr/>
          <p:nvPr/>
        </p:nvSpPr>
        <p:spPr>
          <a:xfrm>
            <a:off x="9129202" y="223154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77635C9E-D7B0-4763-812B-575935E98430}"/>
              </a:ext>
            </a:extLst>
          </p:cNvPr>
          <p:cNvSpPr/>
          <p:nvPr/>
        </p:nvSpPr>
        <p:spPr>
          <a:xfrm>
            <a:off x="10638230" y="3798394"/>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40599CD7-A7F2-4FBB-A0C8-4CA08C7E706F}"/>
              </a:ext>
            </a:extLst>
          </p:cNvPr>
          <p:cNvSpPr/>
          <p:nvPr/>
        </p:nvSpPr>
        <p:spPr>
          <a:xfrm>
            <a:off x="2376856" y="641550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398F2EBA-37DB-4253-9791-6B39BA85CECA}"/>
              </a:ext>
            </a:extLst>
          </p:cNvPr>
          <p:cNvSpPr/>
          <p:nvPr/>
        </p:nvSpPr>
        <p:spPr>
          <a:xfrm>
            <a:off x="3884056" y="3519877"/>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2AE5E130-2E62-45D1-A1F6-0C836829188C}"/>
              </a:ext>
            </a:extLst>
          </p:cNvPr>
          <p:cNvSpPr/>
          <p:nvPr/>
        </p:nvSpPr>
        <p:spPr>
          <a:xfrm>
            <a:off x="7005913" y="322135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Rectangle 144">
            <a:extLst>
              <a:ext uri="{FF2B5EF4-FFF2-40B4-BE49-F238E27FC236}">
                <a16:creationId xmlns:a16="http://schemas.microsoft.com/office/drawing/2014/main" id="{05BB508F-2A3F-4190-B4FD-99D0452B7396}"/>
              </a:ext>
            </a:extLst>
          </p:cNvPr>
          <p:cNvSpPr/>
          <p:nvPr/>
        </p:nvSpPr>
        <p:spPr>
          <a:xfrm>
            <a:off x="972389" y="1519819"/>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Rectangle 145">
            <a:extLst>
              <a:ext uri="{FF2B5EF4-FFF2-40B4-BE49-F238E27FC236}">
                <a16:creationId xmlns:a16="http://schemas.microsoft.com/office/drawing/2014/main" id="{E60C5AC6-537C-4858-9215-6E44E7BE1138}"/>
              </a:ext>
            </a:extLst>
          </p:cNvPr>
          <p:cNvSpPr/>
          <p:nvPr/>
        </p:nvSpPr>
        <p:spPr>
          <a:xfrm>
            <a:off x="7711774" y="21104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7" name="Rectangle 146">
            <a:extLst>
              <a:ext uri="{FF2B5EF4-FFF2-40B4-BE49-F238E27FC236}">
                <a16:creationId xmlns:a16="http://schemas.microsoft.com/office/drawing/2014/main" id="{626DA07A-5E1A-401F-B24A-D2DD83A68695}"/>
              </a:ext>
            </a:extLst>
          </p:cNvPr>
          <p:cNvSpPr/>
          <p:nvPr/>
        </p:nvSpPr>
        <p:spPr>
          <a:xfrm>
            <a:off x="1317286" y="198625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8" name="Rectangle 147">
            <a:extLst>
              <a:ext uri="{FF2B5EF4-FFF2-40B4-BE49-F238E27FC236}">
                <a16:creationId xmlns:a16="http://schemas.microsoft.com/office/drawing/2014/main" id="{EFA5AED8-2BC3-4DC9-8E7A-6C8FD00A18D0}"/>
              </a:ext>
            </a:extLst>
          </p:cNvPr>
          <p:cNvSpPr/>
          <p:nvPr/>
        </p:nvSpPr>
        <p:spPr>
          <a:xfrm>
            <a:off x="7814634" y="486441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9" name="Rectangle 148">
            <a:extLst>
              <a:ext uri="{FF2B5EF4-FFF2-40B4-BE49-F238E27FC236}">
                <a16:creationId xmlns:a16="http://schemas.microsoft.com/office/drawing/2014/main" id="{6358CEF6-CBBC-400C-8DCF-254645CCECC8}"/>
              </a:ext>
            </a:extLst>
          </p:cNvPr>
          <p:cNvSpPr/>
          <p:nvPr/>
        </p:nvSpPr>
        <p:spPr>
          <a:xfrm>
            <a:off x="11417912" y="541162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B66E0C31-6B91-4A30-B24E-E3C2B46FFD08}"/>
              </a:ext>
            </a:extLst>
          </p:cNvPr>
          <p:cNvSpPr/>
          <p:nvPr/>
        </p:nvSpPr>
        <p:spPr>
          <a:xfrm>
            <a:off x="8481646" y="2796208"/>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B3BD4224-322B-448A-BA64-A6A9DB5F8BCC}"/>
              </a:ext>
            </a:extLst>
          </p:cNvPr>
          <p:cNvSpPr/>
          <p:nvPr/>
        </p:nvSpPr>
        <p:spPr>
          <a:xfrm>
            <a:off x="2407535" y="4219444"/>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C114A94C-3ADF-4C28-9208-B493C14B2C25}"/>
              </a:ext>
            </a:extLst>
          </p:cNvPr>
          <p:cNvSpPr/>
          <p:nvPr/>
        </p:nvSpPr>
        <p:spPr>
          <a:xfrm>
            <a:off x="3915945" y="585263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10FF7E72-FAB9-42A2-A7DC-A82F6C2F7D47}"/>
              </a:ext>
            </a:extLst>
          </p:cNvPr>
          <p:cNvSpPr/>
          <p:nvPr/>
        </p:nvSpPr>
        <p:spPr>
          <a:xfrm>
            <a:off x="5041007" y="448711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4" name="Rectangle 153">
            <a:extLst>
              <a:ext uri="{FF2B5EF4-FFF2-40B4-BE49-F238E27FC236}">
                <a16:creationId xmlns:a16="http://schemas.microsoft.com/office/drawing/2014/main" id="{F0D80849-4D79-49EA-89BB-21B210DE8FB3}"/>
              </a:ext>
            </a:extLst>
          </p:cNvPr>
          <p:cNvSpPr/>
          <p:nvPr/>
        </p:nvSpPr>
        <p:spPr>
          <a:xfrm>
            <a:off x="5383741" y="92401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5" name="Rectangle 154">
            <a:extLst>
              <a:ext uri="{FF2B5EF4-FFF2-40B4-BE49-F238E27FC236}">
                <a16:creationId xmlns:a16="http://schemas.microsoft.com/office/drawing/2014/main" id="{83CFB644-AC94-499E-A1EC-BCFA985E5041}"/>
              </a:ext>
            </a:extLst>
          </p:cNvPr>
          <p:cNvSpPr/>
          <p:nvPr/>
        </p:nvSpPr>
        <p:spPr>
          <a:xfrm>
            <a:off x="11100285" y="127452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6" name="Rectangle 155">
            <a:extLst>
              <a:ext uri="{FF2B5EF4-FFF2-40B4-BE49-F238E27FC236}">
                <a16:creationId xmlns:a16="http://schemas.microsoft.com/office/drawing/2014/main" id="{D7283FD8-C293-48D3-9D46-23FC5FCB50B0}"/>
              </a:ext>
            </a:extLst>
          </p:cNvPr>
          <p:cNvSpPr/>
          <p:nvPr/>
        </p:nvSpPr>
        <p:spPr>
          <a:xfrm>
            <a:off x="2412369" y="76002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7" name="Rectangle 156">
            <a:extLst>
              <a:ext uri="{FF2B5EF4-FFF2-40B4-BE49-F238E27FC236}">
                <a16:creationId xmlns:a16="http://schemas.microsoft.com/office/drawing/2014/main" id="{7AADAE7E-53E1-467B-AD3F-80489E410E4D}"/>
              </a:ext>
            </a:extLst>
          </p:cNvPr>
          <p:cNvSpPr/>
          <p:nvPr/>
        </p:nvSpPr>
        <p:spPr>
          <a:xfrm>
            <a:off x="7387649" y="550147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Rectangle 157">
            <a:extLst>
              <a:ext uri="{FF2B5EF4-FFF2-40B4-BE49-F238E27FC236}">
                <a16:creationId xmlns:a16="http://schemas.microsoft.com/office/drawing/2014/main" id="{54438BF9-8A87-47EA-8741-95A72030B9A7}"/>
              </a:ext>
            </a:extLst>
          </p:cNvPr>
          <p:cNvSpPr/>
          <p:nvPr/>
        </p:nvSpPr>
        <p:spPr>
          <a:xfrm>
            <a:off x="8326251" y="539472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502E010E-6EC6-4972-BCA8-FF39B78BBB1B}"/>
              </a:ext>
            </a:extLst>
          </p:cNvPr>
          <p:cNvSpPr/>
          <p:nvPr/>
        </p:nvSpPr>
        <p:spPr>
          <a:xfrm>
            <a:off x="9852243" y="2844709"/>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259981C5-6B9D-480E-8ABF-CA4569B55599}"/>
              </a:ext>
            </a:extLst>
          </p:cNvPr>
          <p:cNvSpPr/>
          <p:nvPr/>
        </p:nvSpPr>
        <p:spPr>
          <a:xfrm>
            <a:off x="587389" y="524126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E9B293B2-7FF6-4042-B4BD-9D597DB7F920}"/>
              </a:ext>
            </a:extLst>
          </p:cNvPr>
          <p:cNvSpPr/>
          <p:nvPr/>
        </p:nvSpPr>
        <p:spPr>
          <a:xfrm>
            <a:off x="5272601" y="554411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8D0F8457-02A3-4F62-8924-82C0BA8A4E8B}"/>
              </a:ext>
            </a:extLst>
          </p:cNvPr>
          <p:cNvSpPr/>
          <p:nvPr/>
        </p:nvSpPr>
        <p:spPr>
          <a:xfrm>
            <a:off x="6355469" y="404181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3" name="Rectangle 162">
            <a:extLst>
              <a:ext uri="{FF2B5EF4-FFF2-40B4-BE49-F238E27FC236}">
                <a16:creationId xmlns:a16="http://schemas.microsoft.com/office/drawing/2014/main" id="{AD0CA8A8-0F6C-46AA-890A-2978D650BE29}"/>
              </a:ext>
            </a:extLst>
          </p:cNvPr>
          <p:cNvSpPr/>
          <p:nvPr/>
        </p:nvSpPr>
        <p:spPr>
          <a:xfrm>
            <a:off x="3739662" y="48215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4" name="Rectangle 163">
            <a:extLst>
              <a:ext uri="{FF2B5EF4-FFF2-40B4-BE49-F238E27FC236}">
                <a16:creationId xmlns:a16="http://schemas.microsoft.com/office/drawing/2014/main" id="{01B0F60B-ADEB-44A9-B8D5-04A7B3A683B7}"/>
              </a:ext>
            </a:extLst>
          </p:cNvPr>
          <p:cNvSpPr/>
          <p:nvPr/>
        </p:nvSpPr>
        <p:spPr>
          <a:xfrm>
            <a:off x="8909405" y="804128"/>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5" name="Rectangle 164">
            <a:extLst>
              <a:ext uri="{FF2B5EF4-FFF2-40B4-BE49-F238E27FC236}">
                <a16:creationId xmlns:a16="http://schemas.microsoft.com/office/drawing/2014/main" id="{8EE53D2B-8ECA-4CD3-BF68-E8D0E1BB171D}"/>
              </a:ext>
            </a:extLst>
          </p:cNvPr>
          <p:cNvSpPr/>
          <p:nvPr/>
        </p:nvSpPr>
        <p:spPr>
          <a:xfrm>
            <a:off x="2723472" y="345708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6" name="Rectangle 165">
            <a:extLst>
              <a:ext uri="{FF2B5EF4-FFF2-40B4-BE49-F238E27FC236}">
                <a16:creationId xmlns:a16="http://schemas.microsoft.com/office/drawing/2014/main" id="{22AC83A2-3B82-4D2E-940E-C734FF85EBA7}"/>
              </a:ext>
            </a:extLst>
          </p:cNvPr>
          <p:cNvSpPr/>
          <p:nvPr/>
        </p:nvSpPr>
        <p:spPr>
          <a:xfrm>
            <a:off x="6778686" y="6016632"/>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Rectangle 166">
            <a:extLst>
              <a:ext uri="{FF2B5EF4-FFF2-40B4-BE49-F238E27FC236}">
                <a16:creationId xmlns:a16="http://schemas.microsoft.com/office/drawing/2014/main" id="{C625D874-C04A-4638-ADBC-275485648BC0}"/>
              </a:ext>
            </a:extLst>
          </p:cNvPr>
          <p:cNvSpPr/>
          <p:nvPr/>
        </p:nvSpPr>
        <p:spPr>
          <a:xfrm>
            <a:off x="8605882" y="595108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29F09230-7D1A-4CA9-B08B-26D7036E5972}"/>
              </a:ext>
            </a:extLst>
          </p:cNvPr>
          <p:cNvSpPr/>
          <p:nvPr/>
        </p:nvSpPr>
        <p:spPr>
          <a:xfrm>
            <a:off x="6566154" y="1970935"/>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B4D5D251-F11A-4F0F-8CFC-E57DBAC38B34}"/>
              </a:ext>
            </a:extLst>
          </p:cNvPr>
          <p:cNvSpPr/>
          <p:nvPr/>
        </p:nvSpPr>
        <p:spPr>
          <a:xfrm>
            <a:off x="887319" y="458494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8889514E-B04A-4FA1-9359-38B4A8E70F67}"/>
              </a:ext>
            </a:extLst>
          </p:cNvPr>
          <p:cNvSpPr/>
          <p:nvPr/>
        </p:nvSpPr>
        <p:spPr>
          <a:xfrm>
            <a:off x="1979642" y="5294750"/>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C2DFFAE2-4AA0-494C-940E-4FB8A19C0D8C}"/>
              </a:ext>
            </a:extLst>
          </p:cNvPr>
          <p:cNvSpPr/>
          <p:nvPr/>
        </p:nvSpPr>
        <p:spPr>
          <a:xfrm>
            <a:off x="5799119" y="541162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Rectangle 171">
            <a:extLst>
              <a:ext uri="{FF2B5EF4-FFF2-40B4-BE49-F238E27FC236}">
                <a16:creationId xmlns:a16="http://schemas.microsoft.com/office/drawing/2014/main" id="{C2A2DB07-4DB3-4E58-AEB7-22CF60262283}"/>
              </a:ext>
            </a:extLst>
          </p:cNvPr>
          <p:cNvSpPr/>
          <p:nvPr/>
        </p:nvSpPr>
        <p:spPr>
          <a:xfrm>
            <a:off x="4922035" y="299714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3" name="Rectangle 172">
            <a:extLst>
              <a:ext uri="{FF2B5EF4-FFF2-40B4-BE49-F238E27FC236}">
                <a16:creationId xmlns:a16="http://schemas.microsoft.com/office/drawing/2014/main" id="{41B42512-5E44-47D7-A0A7-706B11A3D3D8}"/>
              </a:ext>
            </a:extLst>
          </p:cNvPr>
          <p:cNvSpPr/>
          <p:nvPr/>
        </p:nvSpPr>
        <p:spPr>
          <a:xfrm>
            <a:off x="11636530" y="2990499"/>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4" name="Rectangle 173">
            <a:extLst>
              <a:ext uri="{FF2B5EF4-FFF2-40B4-BE49-F238E27FC236}">
                <a16:creationId xmlns:a16="http://schemas.microsoft.com/office/drawing/2014/main" id="{2CAB5C09-9DED-48AB-8A37-8D6BACB6FFF8}"/>
              </a:ext>
            </a:extLst>
          </p:cNvPr>
          <p:cNvSpPr/>
          <p:nvPr/>
        </p:nvSpPr>
        <p:spPr>
          <a:xfrm>
            <a:off x="4416169" y="1753958"/>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5" name="Rectangle 174">
            <a:extLst>
              <a:ext uri="{FF2B5EF4-FFF2-40B4-BE49-F238E27FC236}">
                <a16:creationId xmlns:a16="http://schemas.microsoft.com/office/drawing/2014/main" id="{9344A100-FC26-4498-B24E-9780E08BF72B}"/>
              </a:ext>
            </a:extLst>
          </p:cNvPr>
          <p:cNvSpPr/>
          <p:nvPr/>
        </p:nvSpPr>
        <p:spPr>
          <a:xfrm>
            <a:off x="4535141" y="6003777"/>
            <a:ext cx="237944" cy="132805"/>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6" name="Rectangle 175">
            <a:extLst>
              <a:ext uri="{FF2B5EF4-FFF2-40B4-BE49-F238E27FC236}">
                <a16:creationId xmlns:a16="http://schemas.microsoft.com/office/drawing/2014/main" id="{D4DB63E7-3709-4AB4-9934-D6C976F76ADC}"/>
              </a:ext>
            </a:extLst>
          </p:cNvPr>
          <p:cNvSpPr/>
          <p:nvPr/>
        </p:nvSpPr>
        <p:spPr>
          <a:xfrm>
            <a:off x="9510901" y="452999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C37CF5B8-8E2E-4F43-89BF-0C884CDDD940}"/>
              </a:ext>
            </a:extLst>
          </p:cNvPr>
          <p:cNvSpPr/>
          <p:nvPr/>
        </p:nvSpPr>
        <p:spPr>
          <a:xfrm>
            <a:off x="11234828" y="4529991"/>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3B3DE4BF-E381-4AC7-A64A-4D9DC45AE41B}"/>
              </a:ext>
            </a:extLst>
          </p:cNvPr>
          <p:cNvSpPr/>
          <p:nvPr/>
        </p:nvSpPr>
        <p:spPr>
          <a:xfrm>
            <a:off x="172596" y="5956959"/>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C11B1CEE-BA72-4E36-A7AA-D2F7013FB5FC}"/>
              </a:ext>
            </a:extLst>
          </p:cNvPr>
          <p:cNvSpPr/>
          <p:nvPr/>
        </p:nvSpPr>
        <p:spPr>
          <a:xfrm>
            <a:off x="3084173" y="489441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BD537C1B-062E-4A1B-BE4D-243F7EA9817B}"/>
              </a:ext>
            </a:extLst>
          </p:cNvPr>
          <p:cNvSpPr/>
          <p:nvPr/>
        </p:nvSpPr>
        <p:spPr>
          <a:xfrm>
            <a:off x="7768551" y="3519877"/>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1" name="Rectangle 180">
            <a:extLst>
              <a:ext uri="{FF2B5EF4-FFF2-40B4-BE49-F238E27FC236}">
                <a16:creationId xmlns:a16="http://schemas.microsoft.com/office/drawing/2014/main" id="{429BE1D9-8D5B-44D6-B977-063B64E244BB}"/>
              </a:ext>
            </a:extLst>
          </p:cNvPr>
          <p:cNvSpPr/>
          <p:nvPr/>
        </p:nvSpPr>
        <p:spPr>
          <a:xfrm>
            <a:off x="622963" y="3207349"/>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2" name="Rectangle 181">
            <a:extLst>
              <a:ext uri="{FF2B5EF4-FFF2-40B4-BE49-F238E27FC236}">
                <a16:creationId xmlns:a16="http://schemas.microsoft.com/office/drawing/2014/main" id="{6FEF04E1-8239-4F30-8BCA-77F79F36049A}"/>
              </a:ext>
            </a:extLst>
          </p:cNvPr>
          <p:cNvSpPr/>
          <p:nvPr/>
        </p:nvSpPr>
        <p:spPr>
          <a:xfrm>
            <a:off x="7627335" y="101202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3" name="Rectangle 182">
            <a:extLst>
              <a:ext uri="{FF2B5EF4-FFF2-40B4-BE49-F238E27FC236}">
                <a16:creationId xmlns:a16="http://schemas.microsoft.com/office/drawing/2014/main" id="{FE01C3FB-3CE8-4F14-9B35-0096B52EF186}"/>
              </a:ext>
            </a:extLst>
          </p:cNvPr>
          <p:cNvSpPr/>
          <p:nvPr/>
        </p:nvSpPr>
        <p:spPr>
          <a:xfrm>
            <a:off x="1770319" y="3113203"/>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4" name="Rectangle 183">
            <a:extLst>
              <a:ext uri="{FF2B5EF4-FFF2-40B4-BE49-F238E27FC236}">
                <a16:creationId xmlns:a16="http://schemas.microsoft.com/office/drawing/2014/main" id="{979CDC04-23F7-4D77-90C5-85F6158F8377}"/>
              </a:ext>
            </a:extLst>
          </p:cNvPr>
          <p:cNvSpPr/>
          <p:nvPr/>
        </p:nvSpPr>
        <p:spPr>
          <a:xfrm>
            <a:off x="6897658" y="4375806"/>
            <a:ext cx="237944" cy="156362"/>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759458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BC5CA-7393-4F32-AE6C-F225873486DB}"/>
              </a:ext>
            </a:extLst>
          </p:cNvPr>
          <p:cNvPicPr>
            <a:picLocks noChangeAspect="1"/>
          </p:cNvPicPr>
          <p:nvPr/>
        </p:nvPicPr>
        <p:blipFill>
          <a:blip r:embed="rId3"/>
          <a:stretch>
            <a:fillRect/>
          </a:stretch>
        </p:blipFill>
        <p:spPr>
          <a:xfrm>
            <a:off x="519653" y="393700"/>
            <a:ext cx="7944703" cy="3559175"/>
          </a:xfrm>
          <a:prstGeom prst="rect">
            <a:avLst/>
          </a:prstGeom>
        </p:spPr>
      </p:pic>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90</a:t>
            </a:fld>
            <a:endParaRPr lang="en-US"/>
          </a:p>
        </p:txBody>
      </p:sp>
      <p:sp>
        <p:nvSpPr>
          <p:cNvPr id="6" name="TextBox 5">
            <a:extLst>
              <a:ext uri="{FF2B5EF4-FFF2-40B4-BE49-F238E27FC236}">
                <a16:creationId xmlns:a16="http://schemas.microsoft.com/office/drawing/2014/main" id="{2A6123EF-02FB-44CC-B26A-1CFE65533027}"/>
              </a:ext>
            </a:extLst>
          </p:cNvPr>
          <p:cNvSpPr txBox="1"/>
          <p:nvPr/>
        </p:nvSpPr>
        <p:spPr>
          <a:xfrm>
            <a:off x="5191456" y="3889349"/>
            <a:ext cx="4495141" cy="923330"/>
          </a:xfrm>
          <a:prstGeom prst="rect">
            <a:avLst/>
          </a:prstGeom>
          <a:noFill/>
        </p:spPr>
        <p:txBody>
          <a:bodyPr wrap="none" rtlCol="0">
            <a:spAutoFit/>
          </a:bodyPr>
          <a:lstStyle/>
          <a:p>
            <a:r>
              <a:rPr lang="en-US" sz="5400" dirty="0"/>
              <a:t>Coupled Model</a:t>
            </a:r>
          </a:p>
        </p:txBody>
      </p:sp>
    </p:spTree>
    <p:extLst>
      <p:ext uri="{BB962C8B-B14F-4D97-AF65-F5344CB8AC3E}">
        <p14:creationId xmlns:p14="http://schemas.microsoft.com/office/powerpoint/2010/main" val="667151340"/>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91</a:t>
            </a:fld>
            <a:endParaRPr lang="en-US"/>
          </a:p>
        </p:txBody>
      </p:sp>
      <p:sp>
        <p:nvSpPr>
          <p:cNvPr id="5" name="TextBox 4">
            <a:extLst>
              <a:ext uri="{FF2B5EF4-FFF2-40B4-BE49-F238E27FC236}">
                <a16:creationId xmlns:a16="http://schemas.microsoft.com/office/drawing/2014/main" id="{0D2A0FDE-906E-4E80-A54C-34618D272CF8}"/>
              </a:ext>
            </a:extLst>
          </p:cNvPr>
          <p:cNvSpPr txBox="1"/>
          <p:nvPr/>
        </p:nvSpPr>
        <p:spPr>
          <a:xfrm>
            <a:off x="5189089" y="2057933"/>
            <a:ext cx="4878836" cy="923330"/>
          </a:xfrm>
          <a:prstGeom prst="rect">
            <a:avLst/>
          </a:prstGeom>
          <a:noFill/>
        </p:spPr>
        <p:txBody>
          <a:bodyPr wrap="none" rtlCol="0">
            <a:spAutoFit/>
          </a:bodyPr>
          <a:lstStyle/>
          <a:p>
            <a:r>
              <a:rPr lang="en-US" sz="5400" dirty="0"/>
              <a:t>Composite Node</a:t>
            </a:r>
          </a:p>
        </p:txBody>
      </p:sp>
      <p:pic>
        <p:nvPicPr>
          <p:cNvPr id="7" name="Picture 6">
            <a:extLst>
              <a:ext uri="{FF2B5EF4-FFF2-40B4-BE49-F238E27FC236}">
                <a16:creationId xmlns:a16="http://schemas.microsoft.com/office/drawing/2014/main" id="{B354F9B2-1CFA-4D37-A8A8-DE776709BA6F}"/>
              </a:ext>
            </a:extLst>
          </p:cNvPr>
          <p:cNvPicPr>
            <a:picLocks noChangeAspect="1"/>
          </p:cNvPicPr>
          <p:nvPr/>
        </p:nvPicPr>
        <p:blipFill rotWithShape="1">
          <a:blip r:embed="rId3">
            <a:extLst>
              <a:ext uri="{28A0092B-C50C-407E-A947-70E740481C1C}">
                <a14:useLocalDpi xmlns:a14="http://schemas.microsoft.com/office/drawing/2010/main" val="0"/>
              </a:ext>
            </a:extLst>
          </a:blip>
          <a:srcRect l="31556" t="5016" r="1800" b="10946"/>
          <a:stretch/>
        </p:blipFill>
        <p:spPr>
          <a:xfrm>
            <a:off x="724745" y="1128284"/>
            <a:ext cx="4175177" cy="5272210"/>
          </a:xfrm>
          <a:prstGeom prst="rect">
            <a:avLst/>
          </a:prstGeom>
        </p:spPr>
      </p:pic>
    </p:spTree>
    <p:extLst>
      <p:ext uri="{BB962C8B-B14F-4D97-AF65-F5344CB8AC3E}">
        <p14:creationId xmlns:p14="http://schemas.microsoft.com/office/powerpoint/2010/main" val="1148575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92</a:t>
            </a:fld>
            <a:endParaRPr lang="en-US"/>
          </a:p>
        </p:txBody>
      </p:sp>
      <p:sp>
        <p:nvSpPr>
          <p:cNvPr id="3" name="TextBox 2">
            <a:extLst>
              <a:ext uri="{FF2B5EF4-FFF2-40B4-BE49-F238E27FC236}">
                <a16:creationId xmlns:a16="http://schemas.microsoft.com/office/drawing/2014/main" id="{7B44AA27-57ED-41F7-BBDB-000233E385AB}"/>
              </a:ext>
            </a:extLst>
          </p:cNvPr>
          <p:cNvSpPr txBox="1"/>
          <p:nvPr/>
        </p:nvSpPr>
        <p:spPr>
          <a:xfrm>
            <a:off x="5242731" y="3013501"/>
            <a:ext cx="1026243"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δ</a:t>
            </a:r>
            <a:r>
              <a:rPr lang="en-US" sz="4800" baseline="-25000" dirty="0" err="1">
                <a:latin typeface="Cambria" panose="02040503050406030204" pitchFamily="18" charset="0"/>
                <a:cs typeface="Times New Roman" panose="02020603050405020304" pitchFamily="18" charset="0"/>
              </a:rPr>
              <a:t>ext</a:t>
            </a:r>
            <a:endParaRPr lang="en-US" sz="4800" baseline="-25000" dirty="0">
              <a:latin typeface="Cambria" panose="020405030504060302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32298E8-A718-4C43-A703-F5CE731339C5}"/>
              </a:ext>
            </a:extLst>
          </p:cNvPr>
          <p:cNvSpPr txBox="1"/>
          <p:nvPr/>
        </p:nvSpPr>
        <p:spPr>
          <a:xfrm>
            <a:off x="8888143" y="3013499"/>
            <a:ext cx="717440"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ta</a:t>
            </a:r>
            <a:endParaRPr lang="en-US" sz="4800" baseline="-25000" dirty="0">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FC8556E-1DCF-45A1-9770-890140DA8BCF}"/>
              </a:ext>
            </a:extLst>
          </p:cNvPr>
          <p:cNvSpPr txBox="1"/>
          <p:nvPr/>
        </p:nvSpPr>
        <p:spPr>
          <a:xfrm>
            <a:off x="6645142" y="3013499"/>
            <a:ext cx="974947"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δ</a:t>
            </a:r>
            <a:r>
              <a:rPr lang="en-US" sz="4800" baseline="-25000" dirty="0">
                <a:latin typeface="Cambria" panose="02040503050406030204" pitchFamily="18" charset="0"/>
                <a:cs typeface="Times New Roman" panose="02020603050405020304" pitchFamily="18" charset="0"/>
              </a:rPr>
              <a:t>int</a:t>
            </a:r>
          </a:p>
        </p:txBody>
      </p:sp>
      <p:sp>
        <p:nvSpPr>
          <p:cNvPr id="6" name="TextBox 5">
            <a:extLst>
              <a:ext uri="{FF2B5EF4-FFF2-40B4-BE49-F238E27FC236}">
                <a16:creationId xmlns:a16="http://schemas.microsoft.com/office/drawing/2014/main" id="{F3DC0296-8B9F-476E-9BDE-9B1AE32005E6}"/>
              </a:ext>
            </a:extLst>
          </p:cNvPr>
          <p:cNvSpPr txBox="1"/>
          <p:nvPr/>
        </p:nvSpPr>
        <p:spPr>
          <a:xfrm>
            <a:off x="8011902" y="3013499"/>
            <a:ext cx="473206" cy="830997"/>
          </a:xfrm>
          <a:prstGeom prst="rect">
            <a:avLst/>
          </a:prstGeom>
          <a:noFill/>
        </p:spPr>
        <p:txBody>
          <a:bodyPr wrap="none" rtlCol="0">
            <a:spAutoFit/>
          </a:bodyPr>
          <a:lstStyle/>
          <a:p>
            <a:r>
              <a:rPr lang="el-GR" sz="4800" i="1" dirty="0">
                <a:latin typeface="Cambria" panose="02040503050406030204" pitchFamily="18" charset="0"/>
                <a:cs typeface="Times New Roman" panose="02020603050405020304" pitchFamily="18" charset="0"/>
              </a:rPr>
              <a:t>λ</a:t>
            </a:r>
            <a:endParaRPr lang="en-US" sz="4800" baseline="-25000"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3076831-0DF6-48D4-ABBE-67F0921C1D98}"/>
              </a:ext>
            </a:extLst>
          </p:cNvPr>
          <p:cNvSpPr txBox="1"/>
          <p:nvPr/>
        </p:nvSpPr>
        <p:spPr>
          <a:xfrm>
            <a:off x="2511413" y="3013500"/>
            <a:ext cx="519694"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X</a:t>
            </a:r>
            <a:endParaRPr lang="en-US" sz="4800" baseline="-25000" dirty="0">
              <a:latin typeface="Cambria" panose="020405030504060302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6BC75DF-CEDB-4DF2-B8C8-9D759F4CEB96}"/>
              </a:ext>
            </a:extLst>
          </p:cNvPr>
          <p:cNvSpPr txBox="1"/>
          <p:nvPr/>
        </p:nvSpPr>
        <p:spPr>
          <a:xfrm>
            <a:off x="3434142" y="3013501"/>
            <a:ext cx="521297"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Y</a:t>
            </a:r>
            <a:endParaRPr lang="en-US" sz="4800" baseline="-25000" dirty="0">
              <a:latin typeface="Cambria"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789A31F-668A-4A3C-BBE9-5D1BC13ED3E4}"/>
              </a:ext>
            </a:extLst>
          </p:cNvPr>
          <p:cNvSpPr txBox="1"/>
          <p:nvPr/>
        </p:nvSpPr>
        <p:spPr>
          <a:xfrm>
            <a:off x="4358474" y="3013501"/>
            <a:ext cx="481222" cy="830997"/>
          </a:xfrm>
          <a:prstGeom prst="rect">
            <a:avLst/>
          </a:prstGeom>
          <a:noFill/>
        </p:spPr>
        <p:txBody>
          <a:bodyPr wrap="none" rtlCol="0">
            <a:spAutoFit/>
          </a:bodyPr>
          <a:lstStyle/>
          <a:p>
            <a:r>
              <a:rPr lang="en-US" sz="4800" i="1" dirty="0">
                <a:latin typeface="Cambria" panose="02040503050406030204" pitchFamily="18" charset="0"/>
                <a:cs typeface="Times New Roman" panose="02020603050405020304" pitchFamily="18" charset="0"/>
              </a:rPr>
              <a:t>S</a:t>
            </a:r>
            <a:endParaRPr lang="en-US" sz="4800" baseline="-25000" dirty="0">
              <a:latin typeface="Cambria" panose="020405030504060302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18C4886-883B-413E-8BE2-803CE5585611}"/>
              </a:ext>
            </a:extLst>
          </p:cNvPr>
          <p:cNvSpPr txBox="1"/>
          <p:nvPr/>
        </p:nvSpPr>
        <p:spPr>
          <a:xfrm>
            <a:off x="1974423" y="2835439"/>
            <a:ext cx="461986" cy="1015663"/>
          </a:xfrm>
          <a:prstGeom prst="rect">
            <a:avLst/>
          </a:prstGeom>
          <a:noFill/>
        </p:spPr>
        <p:txBody>
          <a:bodyPr wrap="none" rtlCol="0">
            <a:spAutoFit/>
          </a:bodyPr>
          <a:lstStyle/>
          <a:p>
            <a:r>
              <a:rPr lang="en-US" sz="6000" dirty="0">
                <a:latin typeface="Cambria" panose="02040503050406030204" pitchFamily="18" charset="0"/>
                <a:cs typeface="Times New Roman" panose="02020603050405020304" pitchFamily="18" charset="0"/>
              </a:rPr>
              <a:t>〈</a:t>
            </a:r>
            <a:endParaRPr lang="en-US" sz="6000" baseline="-25000" dirty="0">
              <a:latin typeface="Cambria" panose="020405030504060302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DA4E5B2-BF5A-4A21-9BAA-79386B94A10C}"/>
              </a:ext>
            </a:extLst>
          </p:cNvPr>
          <p:cNvSpPr txBox="1"/>
          <p:nvPr/>
        </p:nvSpPr>
        <p:spPr>
          <a:xfrm>
            <a:off x="9680587" y="2835440"/>
            <a:ext cx="461986" cy="1015663"/>
          </a:xfrm>
          <a:prstGeom prst="rect">
            <a:avLst/>
          </a:prstGeom>
          <a:noFill/>
        </p:spPr>
        <p:txBody>
          <a:bodyPr wrap="none" rtlCol="0">
            <a:spAutoFit/>
          </a:bodyPr>
          <a:lstStyle/>
          <a:p>
            <a:r>
              <a:rPr lang="en-US" sz="6000" dirty="0">
                <a:latin typeface="Cambria" panose="02040503050406030204" pitchFamily="18" charset="0"/>
                <a:cs typeface="Times New Roman" panose="02020603050405020304" pitchFamily="18" charset="0"/>
              </a:rPr>
              <a:t>〉</a:t>
            </a:r>
            <a:endParaRPr lang="en-US" sz="6000" baseline="-25000" dirty="0">
              <a:latin typeface="Cambria" panose="020405030504060302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B6527505-36AF-407D-8D06-D2C0FB86CF81}"/>
              </a:ext>
            </a:extLst>
          </p:cNvPr>
          <p:cNvSpPr txBox="1"/>
          <p:nvPr/>
        </p:nvSpPr>
        <p:spPr>
          <a:xfrm>
            <a:off x="2855896" y="3013498"/>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0E5F85E-5C34-4D17-A0C5-26A359CD9636}"/>
              </a:ext>
            </a:extLst>
          </p:cNvPr>
          <p:cNvSpPr txBox="1"/>
          <p:nvPr/>
        </p:nvSpPr>
        <p:spPr>
          <a:xfrm>
            <a:off x="3712218" y="3013497"/>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8C6D5AFE-710F-4795-B8AE-BD99A1D097DB}"/>
              </a:ext>
            </a:extLst>
          </p:cNvPr>
          <p:cNvSpPr txBox="1"/>
          <p:nvPr/>
        </p:nvSpPr>
        <p:spPr>
          <a:xfrm>
            <a:off x="4659229" y="3020105"/>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E9C4DE27-C753-489C-9D88-FAE21F687B50}"/>
              </a:ext>
            </a:extLst>
          </p:cNvPr>
          <p:cNvSpPr txBox="1"/>
          <p:nvPr/>
        </p:nvSpPr>
        <p:spPr>
          <a:xfrm>
            <a:off x="6093413" y="3020106"/>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2354F65-0CA3-4708-AD67-C0D99DD3075E}"/>
              </a:ext>
            </a:extLst>
          </p:cNvPr>
          <p:cNvSpPr txBox="1"/>
          <p:nvPr/>
        </p:nvSpPr>
        <p:spPr>
          <a:xfrm>
            <a:off x="7445035" y="3020105"/>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1E0AC28C-CA73-420B-94C5-4DD35DDAB171}"/>
              </a:ext>
            </a:extLst>
          </p:cNvPr>
          <p:cNvSpPr txBox="1"/>
          <p:nvPr/>
        </p:nvSpPr>
        <p:spPr>
          <a:xfrm>
            <a:off x="8325371" y="3026713"/>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8725FB13-4D3E-4057-88E5-019344A8083A}"/>
              </a:ext>
            </a:extLst>
          </p:cNvPr>
          <p:cNvSpPr txBox="1"/>
          <p:nvPr/>
        </p:nvSpPr>
        <p:spPr>
          <a:xfrm>
            <a:off x="1475515" y="2088708"/>
            <a:ext cx="2360711" cy="584775"/>
          </a:xfrm>
          <a:prstGeom prst="rect">
            <a:avLst/>
          </a:prstGeom>
          <a:noFill/>
        </p:spPr>
        <p:txBody>
          <a:bodyPr wrap="none" rtlCol="0">
            <a:spAutoFit/>
          </a:bodyPr>
          <a:lstStyle/>
          <a:p>
            <a:r>
              <a:rPr lang="en-US" sz="3200" dirty="0"/>
              <a:t>Classic DEVS:</a:t>
            </a:r>
          </a:p>
        </p:txBody>
      </p:sp>
    </p:spTree>
    <p:extLst>
      <p:ext uri="{BB962C8B-B14F-4D97-AF65-F5344CB8AC3E}">
        <p14:creationId xmlns:p14="http://schemas.microsoft.com/office/powerpoint/2010/main" val="2734031279"/>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93</a:t>
            </a:fld>
            <a:endParaRPr lang="en-US"/>
          </a:p>
        </p:txBody>
      </p:sp>
      <p:sp>
        <p:nvSpPr>
          <p:cNvPr id="3" name="TextBox 2">
            <a:extLst>
              <a:ext uri="{FF2B5EF4-FFF2-40B4-BE49-F238E27FC236}">
                <a16:creationId xmlns:a16="http://schemas.microsoft.com/office/drawing/2014/main" id="{7B44AA27-57ED-41F7-BBDB-000233E385AB}"/>
              </a:ext>
            </a:extLst>
          </p:cNvPr>
          <p:cNvSpPr txBox="1"/>
          <p:nvPr/>
        </p:nvSpPr>
        <p:spPr>
          <a:xfrm>
            <a:off x="6161145" y="3013501"/>
            <a:ext cx="960519"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f</a:t>
            </a:r>
            <a:r>
              <a:rPr lang="en-US" sz="4800" baseline="-25000" dirty="0" err="1">
                <a:latin typeface="Cambria" panose="02040503050406030204" pitchFamily="18" charset="0"/>
                <a:cs typeface="Times New Roman" panose="02020603050405020304" pitchFamily="18" charset="0"/>
              </a:rPr>
              <a:t>init</a:t>
            </a:r>
            <a:endParaRPr lang="en-US" sz="4800" baseline="-25000" dirty="0">
              <a:latin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FC8556E-1DCF-45A1-9770-890140DA8BCF}"/>
              </a:ext>
            </a:extLst>
          </p:cNvPr>
          <p:cNvSpPr txBox="1"/>
          <p:nvPr/>
        </p:nvSpPr>
        <p:spPr>
          <a:xfrm>
            <a:off x="7437762" y="3013496"/>
            <a:ext cx="590226"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f</a:t>
            </a:r>
            <a:r>
              <a:rPr lang="en-US" sz="4800" baseline="-25000" dirty="0" err="1">
                <a:latin typeface="Cambria" panose="02040503050406030204" pitchFamily="18" charset="0"/>
                <a:cs typeface="Times New Roman" panose="02020603050405020304" pitchFamily="18" charset="0"/>
              </a:rPr>
              <a:t>u</a:t>
            </a:r>
            <a:endParaRPr lang="en-US" sz="4800" baseline="-25000" dirty="0">
              <a:latin typeface="Cambria" panose="020405030504060302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18C4886-883B-413E-8BE2-803CE5585611}"/>
              </a:ext>
            </a:extLst>
          </p:cNvPr>
          <p:cNvSpPr txBox="1"/>
          <p:nvPr/>
        </p:nvSpPr>
        <p:spPr>
          <a:xfrm>
            <a:off x="1053719" y="2835439"/>
            <a:ext cx="461986" cy="1015663"/>
          </a:xfrm>
          <a:prstGeom prst="rect">
            <a:avLst/>
          </a:prstGeom>
          <a:noFill/>
        </p:spPr>
        <p:txBody>
          <a:bodyPr wrap="none" rtlCol="0">
            <a:spAutoFit/>
          </a:bodyPr>
          <a:lstStyle/>
          <a:p>
            <a:r>
              <a:rPr lang="en-US" sz="6000" dirty="0">
                <a:latin typeface="Cambria" panose="02040503050406030204" pitchFamily="18" charset="0"/>
                <a:cs typeface="Times New Roman" panose="02020603050405020304" pitchFamily="18" charset="0"/>
              </a:rPr>
              <a:t>〈</a:t>
            </a:r>
            <a:endParaRPr lang="en-US" sz="6000" baseline="-25000" dirty="0">
              <a:latin typeface="Cambria" panose="020405030504060302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DA4E5B2-BF5A-4A21-9BAA-79386B94A10C}"/>
              </a:ext>
            </a:extLst>
          </p:cNvPr>
          <p:cNvSpPr txBox="1"/>
          <p:nvPr/>
        </p:nvSpPr>
        <p:spPr>
          <a:xfrm>
            <a:off x="10330125" y="2835440"/>
            <a:ext cx="461986" cy="1015663"/>
          </a:xfrm>
          <a:prstGeom prst="rect">
            <a:avLst/>
          </a:prstGeom>
          <a:noFill/>
        </p:spPr>
        <p:txBody>
          <a:bodyPr wrap="none" rtlCol="0">
            <a:spAutoFit/>
          </a:bodyPr>
          <a:lstStyle/>
          <a:p>
            <a:r>
              <a:rPr lang="en-US" sz="6000" dirty="0">
                <a:latin typeface="Cambria" panose="02040503050406030204" pitchFamily="18" charset="0"/>
                <a:cs typeface="Times New Roman" panose="02020603050405020304" pitchFamily="18" charset="0"/>
              </a:rPr>
              <a:t>〉</a:t>
            </a:r>
            <a:endParaRPr lang="en-US" sz="6000" baseline="-25000" dirty="0">
              <a:latin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E9C4DE27-C753-489C-9D88-FAE21F687B50}"/>
              </a:ext>
            </a:extLst>
          </p:cNvPr>
          <p:cNvSpPr txBox="1"/>
          <p:nvPr/>
        </p:nvSpPr>
        <p:spPr>
          <a:xfrm>
            <a:off x="6999215" y="3020106"/>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2354F65-0CA3-4708-AD67-C0D99DD3075E}"/>
              </a:ext>
            </a:extLst>
          </p:cNvPr>
          <p:cNvSpPr txBox="1"/>
          <p:nvPr/>
        </p:nvSpPr>
        <p:spPr>
          <a:xfrm>
            <a:off x="7918002" y="3020105"/>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1E0AC28C-CA73-420B-94C5-4DD35DDAB171}"/>
              </a:ext>
            </a:extLst>
          </p:cNvPr>
          <p:cNvSpPr txBox="1"/>
          <p:nvPr/>
        </p:nvSpPr>
        <p:spPr>
          <a:xfrm>
            <a:off x="8798338" y="3026713"/>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8725FB13-4D3E-4057-88E5-019344A8083A}"/>
              </a:ext>
            </a:extLst>
          </p:cNvPr>
          <p:cNvSpPr txBox="1"/>
          <p:nvPr/>
        </p:nvSpPr>
        <p:spPr>
          <a:xfrm>
            <a:off x="592642" y="2088708"/>
            <a:ext cx="3038011" cy="584775"/>
          </a:xfrm>
          <a:prstGeom prst="rect">
            <a:avLst/>
          </a:prstGeom>
          <a:noFill/>
        </p:spPr>
        <p:txBody>
          <a:bodyPr wrap="none" rtlCol="0">
            <a:spAutoFit/>
          </a:bodyPr>
          <a:lstStyle/>
          <a:p>
            <a:r>
              <a:rPr lang="en-US" sz="3200" dirty="0"/>
              <a:t>Symmetric DEVS:</a:t>
            </a:r>
          </a:p>
        </p:txBody>
      </p:sp>
      <p:sp>
        <p:nvSpPr>
          <p:cNvPr id="21" name="TextBox 20">
            <a:extLst>
              <a:ext uri="{FF2B5EF4-FFF2-40B4-BE49-F238E27FC236}">
                <a16:creationId xmlns:a16="http://schemas.microsoft.com/office/drawing/2014/main" id="{2D3CDD80-54A0-4E6C-8F37-2668E333C858}"/>
              </a:ext>
            </a:extLst>
          </p:cNvPr>
          <p:cNvSpPr txBox="1"/>
          <p:nvPr/>
        </p:nvSpPr>
        <p:spPr>
          <a:xfrm>
            <a:off x="8331869" y="3013496"/>
            <a:ext cx="591829"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f</a:t>
            </a:r>
            <a:r>
              <a:rPr lang="en-US" sz="4800" baseline="-25000" dirty="0" err="1">
                <a:latin typeface="Cambria" panose="02040503050406030204" pitchFamily="18" charset="0"/>
                <a:cs typeface="Times New Roman" panose="02020603050405020304" pitchFamily="18" charset="0"/>
              </a:rPr>
              <a:t>p</a:t>
            </a:r>
            <a:endParaRPr lang="en-US" sz="4800" baseline="-25000" dirty="0">
              <a:latin typeface="Cambria" panose="020405030504060302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34114614-8A65-40C0-8A94-EC9F0BC8F70C}"/>
              </a:ext>
            </a:extLst>
          </p:cNvPr>
          <p:cNvSpPr txBox="1"/>
          <p:nvPr/>
        </p:nvSpPr>
        <p:spPr>
          <a:xfrm>
            <a:off x="9233123" y="3013496"/>
            <a:ext cx="1144865"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f</a:t>
            </a:r>
            <a:r>
              <a:rPr lang="en-US" sz="4800" baseline="-25000" dirty="0" err="1">
                <a:latin typeface="Cambria" panose="02040503050406030204" pitchFamily="18" charset="0"/>
                <a:cs typeface="Times New Roman" panose="02020603050405020304" pitchFamily="18" charset="0"/>
              </a:rPr>
              <a:t>final</a:t>
            </a:r>
            <a:endParaRPr lang="en-US" sz="4800" baseline="-25000" dirty="0">
              <a:latin typeface="Cambria" panose="020405030504060302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57AAEB7D-6F4F-4C3E-BB3F-C6049FDEB90E}"/>
              </a:ext>
            </a:extLst>
          </p:cNvPr>
          <p:cNvSpPr txBox="1"/>
          <p:nvPr/>
        </p:nvSpPr>
        <p:spPr>
          <a:xfrm>
            <a:off x="5021179" y="3026713"/>
            <a:ext cx="864147"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P</a:t>
            </a:r>
            <a:r>
              <a:rPr lang="en-US" sz="4800" baseline="-25000" dirty="0" err="1">
                <a:latin typeface="Cambria" panose="02040503050406030204" pitchFamily="18" charset="0"/>
                <a:cs typeface="Times New Roman" panose="02020603050405020304" pitchFamily="18" charset="0"/>
              </a:rPr>
              <a:t>fo</a:t>
            </a:r>
            <a:endParaRPr lang="en-US" sz="4800" baseline="-25000" dirty="0">
              <a:latin typeface="Cambria" panose="020405030504060302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CAB8F640-1BA7-411C-919F-8ED3B435DEAC}"/>
              </a:ext>
            </a:extLst>
          </p:cNvPr>
          <p:cNvSpPr txBox="1"/>
          <p:nvPr/>
        </p:nvSpPr>
        <p:spPr>
          <a:xfrm>
            <a:off x="5725963" y="3013495"/>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EC734C62-4641-4EAC-9BE8-372AAA5923B8}"/>
              </a:ext>
            </a:extLst>
          </p:cNvPr>
          <p:cNvSpPr txBox="1"/>
          <p:nvPr/>
        </p:nvSpPr>
        <p:spPr>
          <a:xfrm>
            <a:off x="3674770" y="3026713"/>
            <a:ext cx="1085554"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P</a:t>
            </a:r>
            <a:r>
              <a:rPr lang="en-US" sz="4800" baseline="-25000" dirty="0" err="1">
                <a:latin typeface="Cambria" panose="02040503050406030204" pitchFamily="18" charset="0"/>
                <a:cs typeface="Times New Roman" panose="02020603050405020304" pitchFamily="18" charset="0"/>
              </a:rPr>
              <a:t>mo</a:t>
            </a:r>
            <a:endParaRPr lang="en-US" sz="4800" baseline="-25000" dirty="0">
              <a:latin typeface="Cambria" panose="020405030504060302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4D7D97B7-21FF-4BB9-9496-6412E5B0B048}"/>
              </a:ext>
            </a:extLst>
          </p:cNvPr>
          <p:cNvSpPr txBox="1"/>
          <p:nvPr/>
        </p:nvSpPr>
        <p:spPr>
          <a:xfrm>
            <a:off x="4612958" y="3013495"/>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4852926D-6E11-4685-845D-83FF85F225B1}"/>
              </a:ext>
            </a:extLst>
          </p:cNvPr>
          <p:cNvSpPr txBox="1"/>
          <p:nvPr/>
        </p:nvSpPr>
        <p:spPr>
          <a:xfrm>
            <a:off x="2508768" y="3039931"/>
            <a:ext cx="981359"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P</a:t>
            </a:r>
            <a:r>
              <a:rPr lang="en-US" sz="4800" baseline="-25000" dirty="0" err="1">
                <a:latin typeface="Cambria" panose="02040503050406030204" pitchFamily="18" charset="0"/>
                <a:cs typeface="Times New Roman" panose="02020603050405020304" pitchFamily="18" charset="0"/>
              </a:rPr>
              <a:t>mi</a:t>
            </a:r>
            <a:endParaRPr lang="en-US" sz="4800" baseline="-25000" dirty="0">
              <a:latin typeface="Cambria" panose="020405030504060302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EFD53A00-A760-4731-9F1D-AC295FC3C0D1}"/>
              </a:ext>
            </a:extLst>
          </p:cNvPr>
          <p:cNvSpPr txBox="1"/>
          <p:nvPr/>
        </p:nvSpPr>
        <p:spPr>
          <a:xfrm>
            <a:off x="3358672" y="3026713"/>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6338C6D8-CD13-4089-811F-719BA1225D3B}"/>
              </a:ext>
            </a:extLst>
          </p:cNvPr>
          <p:cNvSpPr txBox="1"/>
          <p:nvPr/>
        </p:nvSpPr>
        <p:spPr>
          <a:xfrm>
            <a:off x="1487257" y="3053149"/>
            <a:ext cx="764953" cy="830997"/>
          </a:xfrm>
          <a:prstGeom prst="rect">
            <a:avLst/>
          </a:prstGeom>
          <a:noFill/>
        </p:spPr>
        <p:txBody>
          <a:bodyPr wrap="none" rtlCol="0">
            <a:spAutoFit/>
          </a:bodyPr>
          <a:lstStyle/>
          <a:p>
            <a:r>
              <a:rPr lang="en-US" sz="4800" i="1" dirty="0" err="1">
                <a:latin typeface="Cambria" panose="02040503050406030204" pitchFamily="18" charset="0"/>
                <a:cs typeface="Times New Roman" panose="02020603050405020304" pitchFamily="18" charset="0"/>
              </a:rPr>
              <a:t>P</a:t>
            </a:r>
            <a:r>
              <a:rPr lang="en-US" sz="4800" baseline="-25000" dirty="0" err="1">
                <a:latin typeface="Cambria" panose="02040503050406030204" pitchFamily="18" charset="0"/>
                <a:cs typeface="Times New Roman" panose="02020603050405020304" pitchFamily="18" charset="0"/>
              </a:rPr>
              <a:t>fi</a:t>
            </a:r>
            <a:endParaRPr lang="en-US" sz="4800" baseline="-25000" dirty="0">
              <a:latin typeface="Cambria" panose="020405030504060302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F45DDCCA-C85A-4225-AEC1-32D9006B21C4}"/>
              </a:ext>
            </a:extLst>
          </p:cNvPr>
          <p:cNvSpPr txBox="1"/>
          <p:nvPr/>
        </p:nvSpPr>
        <p:spPr>
          <a:xfrm>
            <a:off x="2097525" y="3039931"/>
            <a:ext cx="311304" cy="830997"/>
          </a:xfrm>
          <a:prstGeom prst="rect">
            <a:avLst/>
          </a:prstGeom>
          <a:noFill/>
        </p:spPr>
        <p:txBody>
          <a:bodyPr wrap="none" rtlCol="0">
            <a:spAutoFit/>
          </a:bodyPr>
          <a:lstStyle/>
          <a:p>
            <a:r>
              <a:rPr lang="en-US" sz="4800" dirty="0">
                <a:latin typeface="Cambria" panose="02040503050406030204" pitchFamily="18" charset="0"/>
                <a:cs typeface="Times New Roman" panose="02020603050405020304" pitchFamily="18" charset="0"/>
              </a:rPr>
              <a:t>,</a:t>
            </a:r>
            <a:endParaRPr lang="en-US" sz="4800" baseline="-250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4223151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50000">
              <a:schemeClr val="bg1"/>
            </a:gs>
            <a:gs pos="80000">
              <a:schemeClr val="tx2">
                <a:lumMod val="20000"/>
                <a:lumOff val="80000"/>
              </a:schemeClr>
            </a:gs>
            <a:gs pos="100000">
              <a:schemeClr val="tx2">
                <a:lumMod val="20000"/>
                <a:lumOff val="80000"/>
              </a:schemeClr>
            </a:gs>
          </a:gsLst>
          <a:lin ang="18600000" scaled="0"/>
          <a:tileRect/>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C35A2C0-94F2-4B63-8CB3-0DA0DF844129}"/>
              </a:ext>
            </a:extLst>
          </p:cNvPr>
          <p:cNvPicPr>
            <a:picLocks noChangeAspect="1"/>
          </p:cNvPicPr>
          <p:nvPr/>
        </p:nvPicPr>
        <p:blipFill rotWithShape="1">
          <a:blip r:embed="rId3">
            <a:extLst>
              <a:ext uri="{28A0092B-C50C-407E-A947-70E740481C1C}">
                <a14:useLocalDpi xmlns:a14="http://schemas.microsoft.com/office/drawing/2010/main" val="0"/>
              </a:ext>
            </a:extLst>
          </a:blip>
          <a:srcRect l="1930"/>
          <a:stretch/>
        </p:blipFill>
        <p:spPr>
          <a:xfrm>
            <a:off x="0" y="2824842"/>
            <a:ext cx="6207793" cy="4033157"/>
          </a:xfrm>
          <a:prstGeom prst="rect">
            <a:avLst/>
          </a:prstGeom>
        </p:spPr>
      </p:pic>
      <p:pic>
        <p:nvPicPr>
          <p:cNvPr id="6" name="Picture 5">
            <a:extLst>
              <a:ext uri="{FF2B5EF4-FFF2-40B4-BE49-F238E27FC236}">
                <a16:creationId xmlns:a16="http://schemas.microsoft.com/office/drawing/2014/main" id="{8B364877-A812-4504-8965-11AD9E88B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4053" y="516490"/>
            <a:ext cx="7882640" cy="4999559"/>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94</a:t>
            </a:fld>
            <a:endParaRPr lang="en-US" dirty="0"/>
          </a:p>
        </p:txBody>
      </p:sp>
      <p:pic>
        <p:nvPicPr>
          <p:cNvPr id="12" name="Picture 11">
            <a:extLst>
              <a:ext uri="{FF2B5EF4-FFF2-40B4-BE49-F238E27FC236}">
                <a16:creationId xmlns:a16="http://schemas.microsoft.com/office/drawing/2014/main" id="{ED64E7F6-7FFB-4782-B03A-B8E5E8F3D2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270" y="308193"/>
            <a:ext cx="3219810" cy="206751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ight"/>
            <a:lightRig rig="threePt" dir="t"/>
          </a:scene3d>
          <a:sp3d contourW="6350" prstMaterial="matte">
            <a:bevelT w="101600" h="101600"/>
            <a:contourClr>
              <a:srgbClr val="969696"/>
            </a:contourClr>
          </a:sp3d>
        </p:spPr>
      </p:pic>
      <p:sp>
        <p:nvSpPr>
          <p:cNvPr id="13" name="Rectangle 12">
            <a:extLst>
              <a:ext uri="{FF2B5EF4-FFF2-40B4-BE49-F238E27FC236}">
                <a16:creationId xmlns:a16="http://schemas.microsoft.com/office/drawing/2014/main" id="{6FFF2BFE-525D-40F4-B5A0-65BDA5416999}"/>
              </a:ext>
            </a:extLst>
          </p:cNvPr>
          <p:cNvSpPr/>
          <p:nvPr/>
        </p:nvSpPr>
        <p:spPr>
          <a:xfrm>
            <a:off x="5579714" y="4773249"/>
            <a:ext cx="4804750" cy="2215991"/>
          </a:xfrm>
          <a:prstGeom prst="rect">
            <a:avLst/>
          </a:prstGeom>
          <a:noFill/>
          <a:scene3d>
            <a:camera prst="isometricOffAxis2Left">
              <a:rot lat="1680000" lon="1560000" rev="0"/>
            </a:camera>
            <a:lightRig rig="threePt" dir="t"/>
          </a:scene3d>
        </p:spPr>
        <p:txBody>
          <a:bodyPr wrap="square" lIns="91440" tIns="45720" rIns="91440" bIns="45720">
            <a:spAutoFit/>
            <a:scene3d>
              <a:camera prst="isometricOffAxis2Left">
                <a:rot lat="1680000" lon="1560000" rev="0"/>
              </a:camera>
              <a:lightRig rig="threePt" dir="t"/>
            </a:scene3d>
            <a:sp3d extrusionH="57150">
              <a:bevelT w="38100" h="38100"/>
            </a:sp3d>
          </a:bodyPr>
          <a:lstStyle/>
          <a:p>
            <a:pPr algn="ctr"/>
            <a:r>
              <a:rPr lang="en-US" sz="13800" dirty="0">
                <a:ln w="0"/>
                <a:gradFill>
                  <a:gsLst>
                    <a:gs pos="21000">
                      <a:srgbClr val="53575C"/>
                    </a:gs>
                    <a:gs pos="88000">
                      <a:srgbClr val="C5C7CA"/>
                    </a:gs>
                  </a:gsLst>
                  <a:lin ang="5400000"/>
                </a:gradFill>
                <a:effectLst>
                  <a:outerShdw blurRad="60007" dist="200025" dir="15000000" sy="30000" kx="-1800000" algn="bl" rotWithShape="0">
                    <a:prstClr val="black">
                      <a:alpha val="32000"/>
                    </a:prstClr>
                  </a:outerShdw>
                </a:effectLst>
              </a:rPr>
              <a:t>DEVS</a:t>
            </a:r>
          </a:p>
        </p:txBody>
      </p:sp>
    </p:spTree>
    <p:extLst>
      <p:ext uri="{BB962C8B-B14F-4D97-AF65-F5344CB8AC3E}">
        <p14:creationId xmlns:p14="http://schemas.microsoft.com/office/powerpoint/2010/main" val="32295573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0000">
              <a:schemeClr val="bg1"/>
            </a:gs>
            <a:gs pos="50000">
              <a:schemeClr val="tx2">
                <a:lumMod val="20000"/>
                <a:lumOff val="80000"/>
              </a:schemeClr>
            </a:gs>
            <a:gs pos="100000">
              <a:schemeClr val="tx2">
                <a:lumMod val="20000"/>
                <a:lumOff val="80000"/>
              </a:schemeClr>
            </a:gs>
          </a:gsLst>
          <a:lin ang="186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364877-A812-4504-8965-11AD9E88B4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7869" y="-48610"/>
            <a:ext cx="10098487" cy="64049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95</a:t>
            </a:fld>
            <a:endParaRPr lang="en-US" dirty="0"/>
          </a:p>
        </p:txBody>
      </p:sp>
    </p:spTree>
    <p:extLst>
      <p:ext uri="{BB962C8B-B14F-4D97-AF65-F5344CB8AC3E}">
        <p14:creationId xmlns:p14="http://schemas.microsoft.com/office/powerpoint/2010/main" val="3037855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solidFill>
                  <a:schemeClr val="accent6">
                    <a:lumMod val="20000"/>
                    <a:lumOff val="80000"/>
                  </a:schemeClr>
                </a:solidFill>
                <a:latin typeface="Consolas" panose="020B0609020204030204" pitchFamily="49" charset="0"/>
              </a:rPr>
              <a:t>96</a:t>
            </a:fld>
            <a:endParaRPr lang="en-US">
              <a:solidFill>
                <a:schemeClr val="accent6">
                  <a:lumMod val="20000"/>
                  <a:lumOff val="80000"/>
                </a:schemeClr>
              </a:solidFill>
              <a:latin typeface="Consolas" panose="020B0609020204030204" pitchFamily="49" charset="0"/>
            </a:endParaRPr>
          </a:p>
        </p:txBody>
      </p:sp>
      <p:sp>
        <p:nvSpPr>
          <p:cNvPr id="6" name="TextBox 5">
            <a:extLst>
              <a:ext uri="{FF2B5EF4-FFF2-40B4-BE49-F238E27FC236}">
                <a16:creationId xmlns:a16="http://schemas.microsoft.com/office/drawing/2014/main" id="{9FEC35B0-AC62-475B-A383-938AFB14364D}"/>
              </a:ext>
            </a:extLst>
          </p:cNvPr>
          <p:cNvSpPr txBox="1"/>
          <p:nvPr/>
        </p:nvSpPr>
        <p:spPr>
          <a:xfrm>
            <a:off x="3272589" y="1317612"/>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DEVS + Agent-Based Modeling</a:t>
            </a:r>
          </a:p>
        </p:txBody>
      </p:sp>
      <p:sp>
        <p:nvSpPr>
          <p:cNvPr id="7" name="TextBox 6">
            <a:extLst>
              <a:ext uri="{FF2B5EF4-FFF2-40B4-BE49-F238E27FC236}">
                <a16:creationId xmlns:a16="http://schemas.microsoft.com/office/drawing/2014/main" id="{423533A4-1064-4E3F-9D6E-5004ED541581}"/>
              </a:ext>
            </a:extLst>
          </p:cNvPr>
          <p:cNvSpPr txBox="1"/>
          <p:nvPr/>
        </p:nvSpPr>
        <p:spPr>
          <a:xfrm>
            <a:off x="3272589" y="2218310"/>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The Essence of DEVS</a:t>
            </a:r>
          </a:p>
        </p:txBody>
      </p:sp>
      <p:sp>
        <p:nvSpPr>
          <p:cNvPr id="8" name="TextBox 7">
            <a:extLst>
              <a:ext uri="{FF2B5EF4-FFF2-40B4-BE49-F238E27FC236}">
                <a16:creationId xmlns:a16="http://schemas.microsoft.com/office/drawing/2014/main" id="{D27D8BD0-F772-442D-B70B-E630B099763D}"/>
              </a:ext>
            </a:extLst>
          </p:cNvPr>
          <p:cNvSpPr txBox="1"/>
          <p:nvPr/>
        </p:nvSpPr>
        <p:spPr>
          <a:xfrm>
            <a:off x="3272589" y="3119008"/>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Symmetric DEVS</a:t>
            </a:r>
          </a:p>
        </p:txBody>
      </p:sp>
      <p:sp>
        <p:nvSpPr>
          <p:cNvPr id="9" name="TextBox 8">
            <a:extLst>
              <a:ext uri="{FF2B5EF4-FFF2-40B4-BE49-F238E27FC236}">
                <a16:creationId xmlns:a16="http://schemas.microsoft.com/office/drawing/2014/main" id="{CC4883A0-C633-4C04-9367-03A591186193}"/>
              </a:ext>
            </a:extLst>
          </p:cNvPr>
          <p:cNvSpPr txBox="1"/>
          <p:nvPr/>
        </p:nvSpPr>
        <p:spPr>
          <a:xfrm>
            <a:off x="3272589" y="416914"/>
            <a:ext cx="3649579"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Tutorial Outline:</a:t>
            </a:r>
          </a:p>
        </p:txBody>
      </p:sp>
      <p:sp>
        <p:nvSpPr>
          <p:cNvPr id="10" name="TextBox 9">
            <a:extLst>
              <a:ext uri="{FF2B5EF4-FFF2-40B4-BE49-F238E27FC236}">
                <a16:creationId xmlns:a16="http://schemas.microsoft.com/office/drawing/2014/main" id="{E1661CCC-3724-4596-99B9-47F034F946A2}"/>
              </a:ext>
            </a:extLst>
          </p:cNvPr>
          <p:cNvSpPr txBox="1"/>
          <p:nvPr/>
        </p:nvSpPr>
        <p:spPr>
          <a:xfrm>
            <a:off x="3497180" y="2223985"/>
            <a:ext cx="537409" cy="523220"/>
          </a:xfrm>
          <a:prstGeom prst="rect">
            <a:avLst/>
          </a:prstGeom>
          <a:noFill/>
        </p:spPr>
        <p:txBody>
          <a:bodyPr wrap="square" rtlCol="0">
            <a:spAutoFit/>
          </a:bodyPr>
          <a:lstStyle/>
          <a:p>
            <a:r>
              <a:rPr lang="en-US" sz="2800" dirty="0">
                <a:solidFill>
                  <a:srgbClr val="FF0000"/>
                </a:solidFill>
                <a:latin typeface="Consolas" panose="020B0609020204030204" pitchFamily="49" charset="0"/>
                <a:sym typeface="Wingdings" panose="05000000000000000000" pitchFamily="2" charset="2"/>
              </a:rPr>
              <a:t></a:t>
            </a:r>
          </a:p>
        </p:txBody>
      </p:sp>
      <p:sp>
        <p:nvSpPr>
          <p:cNvPr id="12" name="TextBox 11">
            <a:extLst>
              <a:ext uri="{FF2B5EF4-FFF2-40B4-BE49-F238E27FC236}">
                <a16:creationId xmlns:a16="http://schemas.microsoft.com/office/drawing/2014/main" id="{2DEAF773-ADF3-4876-B3A9-AB5E1B6394A7}"/>
              </a:ext>
            </a:extLst>
          </p:cNvPr>
          <p:cNvSpPr txBox="1"/>
          <p:nvPr/>
        </p:nvSpPr>
        <p:spPr>
          <a:xfrm>
            <a:off x="3272588" y="4025720"/>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Agent Behavior</a:t>
            </a:r>
          </a:p>
        </p:txBody>
      </p:sp>
      <p:sp>
        <p:nvSpPr>
          <p:cNvPr id="13" name="TextBox 12">
            <a:extLst>
              <a:ext uri="{FF2B5EF4-FFF2-40B4-BE49-F238E27FC236}">
                <a16:creationId xmlns:a16="http://schemas.microsoft.com/office/drawing/2014/main" id="{F8F5C490-00A5-4776-B30B-B7C8B1F5A962}"/>
              </a:ext>
            </a:extLst>
          </p:cNvPr>
          <p:cNvSpPr txBox="1"/>
          <p:nvPr/>
        </p:nvSpPr>
        <p:spPr>
          <a:xfrm>
            <a:off x="3272587" y="4929425"/>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Agent Interaction</a:t>
            </a:r>
          </a:p>
        </p:txBody>
      </p:sp>
      <p:sp>
        <p:nvSpPr>
          <p:cNvPr id="14" name="TextBox 13">
            <a:extLst>
              <a:ext uri="{FF2B5EF4-FFF2-40B4-BE49-F238E27FC236}">
                <a16:creationId xmlns:a16="http://schemas.microsoft.com/office/drawing/2014/main" id="{C15D6521-AB2A-4D46-BA59-F9B7A9B90B33}"/>
              </a:ext>
            </a:extLst>
          </p:cNvPr>
          <p:cNvSpPr txBox="1"/>
          <p:nvPr/>
        </p:nvSpPr>
        <p:spPr>
          <a:xfrm>
            <a:off x="3272586" y="5827116"/>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The Future of DEVS</a:t>
            </a:r>
          </a:p>
        </p:txBody>
      </p:sp>
      <p:sp>
        <p:nvSpPr>
          <p:cNvPr id="15" name="Rectangle 14">
            <a:extLst>
              <a:ext uri="{FF2B5EF4-FFF2-40B4-BE49-F238E27FC236}">
                <a16:creationId xmlns:a16="http://schemas.microsoft.com/office/drawing/2014/main" id="{94A354DE-102A-4D64-A719-0A010F87E268}"/>
              </a:ext>
            </a:extLst>
          </p:cNvPr>
          <p:cNvSpPr/>
          <p:nvPr/>
        </p:nvSpPr>
        <p:spPr>
          <a:xfrm>
            <a:off x="4034589" y="2149636"/>
            <a:ext cx="3994485" cy="66574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855798"/>
      </p:ext>
    </p:extLst>
  </p:cSld>
  <p:clrMapOvr>
    <a:masterClrMapping/>
  </p:clrMapOvr>
  <p:transition spd="slow">
    <p:comb/>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a:xfrm>
            <a:off x="8610600" y="6356350"/>
            <a:ext cx="2743200" cy="365125"/>
          </a:xfrm>
        </p:spPr>
        <p:txBody>
          <a:bodyPr/>
          <a:lstStyle/>
          <a:p>
            <a:fld id="{EC043B50-7102-4718-A93F-080F90E5C0DD}" type="slidenum">
              <a:rPr lang="en-US" smtClean="0">
                <a:solidFill>
                  <a:schemeClr val="accent6">
                    <a:lumMod val="20000"/>
                    <a:lumOff val="80000"/>
                  </a:schemeClr>
                </a:solidFill>
                <a:latin typeface="Consolas" panose="020B0609020204030204" pitchFamily="49" charset="0"/>
              </a:rPr>
              <a:t>97</a:t>
            </a:fld>
            <a:endParaRPr lang="en-US">
              <a:solidFill>
                <a:schemeClr val="accent6">
                  <a:lumMod val="20000"/>
                  <a:lumOff val="80000"/>
                </a:schemeClr>
              </a:solidFill>
              <a:latin typeface="Consolas" panose="020B0609020204030204" pitchFamily="49" charset="0"/>
            </a:endParaRPr>
          </a:p>
        </p:txBody>
      </p:sp>
      <p:sp>
        <p:nvSpPr>
          <p:cNvPr id="6" name="TextBox 5">
            <a:extLst>
              <a:ext uri="{FF2B5EF4-FFF2-40B4-BE49-F238E27FC236}">
                <a16:creationId xmlns:a16="http://schemas.microsoft.com/office/drawing/2014/main" id="{9FEC35B0-AC62-475B-A383-938AFB14364D}"/>
              </a:ext>
            </a:extLst>
          </p:cNvPr>
          <p:cNvSpPr txBox="1"/>
          <p:nvPr/>
        </p:nvSpPr>
        <p:spPr>
          <a:xfrm>
            <a:off x="3272589" y="1317612"/>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DEVS + Agent-Based Modeling</a:t>
            </a:r>
          </a:p>
        </p:txBody>
      </p:sp>
      <p:sp>
        <p:nvSpPr>
          <p:cNvPr id="7" name="TextBox 6">
            <a:extLst>
              <a:ext uri="{FF2B5EF4-FFF2-40B4-BE49-F238E27FC236}">
                <a16:creationId xmlns:a16="http://schemas.microsoft.com/office/drawing/2014/main" id="{423533A4-1064-4E3F-9D6E-5004ED541581}"/>
              </a:ext>
            </a:extLst>
          </p:cNvPr>
          <p:cNvSpPr txBox="1"/>
          <p:nvPr/>
        </p:nvSpPr>
        <p:spPr>
          <a:xfrm>
            <a:off x="3272589" y="2218310"/>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The Essence of DEVS</a:t>
            </a:r>
          </a:p>
        </p:txBody>
      </p:sp>
      <p:sp>
        <p:nvSpPr>
          <p:cNvPr id="8" name="TextBox 7">
            <a:extLst>
              <a:ext uri="{FF2B5EF4-FFF2-40B4-BE49-F238E27FC236}">
                <a16:creationId xmlns:a16="http://schemas.microsoft.com/office/drawing/2014/main" id="{D27D8BD0-F772-442D-B70B-E630B099763D}"/>
              </a:ext>
            </a:extLst>
          </p:cNvPr>
          <p:cNvSpPr txBox="1"/>
          <p:nvPr/>
        </p:nvSpPr>
        <p:spPr>
          <a:xfrm>
            <a:off x="3272589" y="3119008"/>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Symmetric DEVS</a:t>
            </a:r>
          </a:p>
        </p:txBody>
      </p:sp>
      <p:sp>
        <p:nvSpPr>
          <p:cNvPr id="9" name="TextBox 8">
            <a:extLst>
              <a:ext uri="{FF2B5EF4-FFF2-40B4-BE49-F238E27FC236}">
                <a16:creationId xmlns:a16="http://schemas.microsoft.com/office/drawing/2014/main" id="{CC4883A0-C633-4C04-9367-03A591186193}"/>
              </a:ext>
            </a:extLst>
          </p:cNvPr>
          <p:cNvSpPr txBox="1"/>
          <p:nvPr/>
        </p:nvSpPr>
        <p:spPr>
          <a:xfrm>
            <a:off x="3272589" y="416914"/>
            <a:ext cx="3649579"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Tutorial Outline:</a:t>
            </a:r>
          </a:p>
        </p:txBody>
      </p:sp>
      <p:sp>
        <p:nvSpPr>
          <p:cNvPr id="10" name="TextBox 9">
            <a:extLst>
              <a:ext uri="{FF2B5EF4-FFF2-40B4-BE49-F238E27FC236}">
                <a16:creationId xmlns:a16="http://schemas.microsoft.com/office/drawing/2014/main" id="{E1661CCC-3724-4596-99B9-47F034F946A2}"/>
              </a:ext>
            </a:extLst>
          </p:cNvPr>
          <p:cNvSpPr txBox="1"/>
          <p:nvPr/>
        </p:nvSpPr>
        <p:spPr>
          <a:xfrm>
            <a:off x="3497180" y="3124204"/>
            <a:ext cx="537409" cy="523220"/>
          </a:xfrm>
          <a:prstGeom prst="rect">
            <a:avLst/>
          </a:prstGeom>
          <a:noFill/>
        </p:spPr>
        <p:txBody>
          <a:bodyPr wrap="square" rtlCol="0">
            <a:spAutoFit/>
          </a:bodyPr>
          <a:lstStyle/>
          <a:p>
            <a:r>
              <a:rPr lang="en-US" sz="2800" dirty="0">
                <a:solidFill>
                  <a:srgbClr val="FF0000"/>
                </a:solidFill>
                <a:latin typeface="Consolas" panose="020B0609020204030204" pitchFamily="49" charset="0"/>
                <a:sym typeface="Wingdings" panose="05000000000000000000" pitchFamily="2" charset="2"/>
              </a:rPr>
              <a:t></a:t>
            </a:r>
          </a:p>
        </p:txBody>
      </p:sp>
      <p:sp>
        <p:nvSpPr>
          <p:cNvPr id="12" name="TextBox 11">
            <a:extLst>
              <a:ext uri="{FF2B5EF4-FFF2-40B4-BE49-F238E27FC236}">
                <a16:creationId xmlns:a16="http://schemas.microsoft.com/office/drawing/2014/main" id="{2DEAF773-ADF3-4876-B3A9-AB5E1B6394A7}"/>
              </a:ext>
            </a:extLst>
          </p:cNvPr>
          <p:cNvSpPr txBox="1"/>
          <p:nvPr/>
        </p:nvSpPr>
        <p:spPr>
          <a:xfrm>
            <a:off x="3272588" y="4025720"/>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Agent Behavior</a:t>
            </a:r>
          </a:p>
        </p:txBody>
      </p:sp>
      <p:sp>
        <p:nvSpPr>
          <p:cNvPr id="13" name="TextBox 12">
            <a:extLst>
              <a:ext uri="{FF2B5EF4-FFF2-40B4-BE49-F238E27FC236}">
                <a16:creationId xmlns:a16="http://schemas.microsoft.com/office/drawing/2014/main" id="{F8F5C490-00A5-4776-B30B-B7C8B1F5A962}"/>
              </a:ext>
            </a:extLst>
          </p:cNvPr>
          <p:cNvSpPr txBox="1"/>
          <p:nvPr/>
        </p:nvSpPr>
        <p:spPr>
          <a:xfrm>
            <a:off x="3272587" y="4929425"/>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Agent Interaction</a:t>
            </a:r>
          </a:p>
        </p:txBody>
      </p:sp>
      <p:sp>
        <p:nvSpPr>
          <p:cNvPr id="14" name="TextBox 13">
            <a:extLst>
              <a:ext uri="{FF2B5EF4-FFF2-40B4-BE49-F238E27FC236}">
                <a16:creationId xmlns:a16="http://schemas.microsoft.com/office/drawing/2014/main" id="{C15D6521-AB2A-4D46-BA59-F9B7A9B90B33}"/>
              </a:ext>
            </a:extLst>
          </p:cNvPr>
          <p:cNvSpPr txBox="1"/>
          <p:nvPr/>
        </p:nvSpPr>
        <p:spPr>
          <a:xfrm>
            <a:off x="3272586" y="5827116"/>
            <a:ext cx="6793831" cy="523220"/>
          </a:xfrm>
          <a:prstGeom prst="rect">
            <a:avLst/>
          </a:prstGeom>
          <a:noFill/>
        </p:spPr>
        <p:txBody>
          <a:bodyPr wrap="square" rtlCol="0">
            <a:spAutoFit/>
          </a:bodyPr>
          <a:lstStyle/>
          <a:p>
            <a:r>
              <a:rPr lang="en-US" sz="2800" dirty="0">
                <a:solidFill>
                  <a:schemeClr val="accent6">
                    <a:lumMod val="20000"/>
                    <a:lumOff val="80000"/>
                  </a:schemeClr>
                </a:solidFill>
                <a:latin typeface="Consolas" panose="020B0609020204030204" pitchFamily="49" charset="0"/>
              </a:rPr>
              <a:t>    The Future of DEVS</a:t>
            </a:r>
          </a:p>
        </p:txBody>
      </p:sp>
      <p:sp>
        <p:nvSpPr>
          <p:cNvPr id="15" name="Rectangle 14">
            <a:extLst>
              <a:ext uri="{FF2B5EF4-FFF2-40B4-BE49-F238E27FC236}">
                <a16:creationId xmlns:a16="http://schemas.microsoft.com/office/drawing/2014/main" id="{94A354DE-102A-4D64-A719-0A010F87E268}"/>
              </a:ext>
            </a:extLst>
          </p:cNvPr>
          <p:cNvSpPr/>
          <p:nvPr/>
        </p:nvSpPr>
        <p:spPr>
          <a:xfrm>
            <a:off x="4034590" y="3049855"/>
            <a:ext cx="2989988" cy="66574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8050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98</a:t>
            </a:fld>
            <a:endParaRPr lang="en-US"/>
          </a:p>
        </p:txBody>
      </p:sp>
      <p:sp>
        <p:nvSpPr>
          <p:cNvPr id="5" name="Title 1">
            <a:extLst>
              <a:ext uri="{FF2B5EF4-FFF2-40B4-BE49-F238E27FC236}">
                <a16:creationId xmlns:a16="http://schemas.microsoft.com/office/drawing/2014/main" id="{588564E1-CEA7-44F1-ABFD-EB7544FF9888}"/>
              </a:ext>
            </a:extLst>
          </p:cNvPr>
          <p:cNvSpPr txBox="1">
            <a:spLocks/>
          </p:cNvSpPr>
          <p:nvPr/>
        </p:nvSpPr>
        <p:spPr>
          <a:xfrm>
            <a:off x="615949" y="158751"/>
            <a:ext cx="29349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4">
                    <a:lumMod val="75000"/>
                  </a:schemeClr>
                </a:solidFill>
                <a:latin typeface="+mn-lt"/>
              </a:rPr>
              <a:t>DEVS Variants</a:t>
            </a:r>
          </a:p>
        </p:txBody>
      </p:sp>
      <p:sp>
        <p:nvSpPr>
          <p:cNvPr id="6" name="Title 1">
            <a:extLst>
              <a:ext uri="{FF2B5EF4-FFF2-40B4-BE49-F238E27FC236}">
                <a16:creationId xmlns:a16="http://schemas.microsoft.com/office/drawing/2014/main" id="{55333A79-28DB-4543-B932-42F4D21819C6}"/>
              </a:ext>
            </a:extLst>
          </p:cNvPr>
          <p:cNvSpPr txBox="1">
            <a:spLocks/>
          </p:cNvSpPr>
          <p:nvPr/>
        </p:nvSpPr>
        <p:spPr>
          <a:xfrm>
            <a:off x="4495799" y="3049832"/>
            <a:ext cx="3200402"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75000"/>
                    <a:lumOff val="25000"/>
                  </a:schemeClr>
                </a:solidFill>
                <a:latin typeface="+mn-lt"/>
              </a:rPr>
              <a:t>Classic DEVS (1976)</a:t>
            </a:r>
          </a:p>
        </p:txBody>
      </p:sp>
      <p:sp>
        <p:nvSpPr>
          <p:cNvPr id="7" name="Title 1">
            <a:extLst>
              <a:ext uri="{FF2B5EF4-FFF2-40B4-BE49-F238E27FC236}">
                <a16:creationId xmlns:a16="http://schemas.microsoft.com/office/drawing/2014/main" id="{97A52921-6CD5-495E-AC68-07C18E413E28}"/>
              </a:ext>
            </a:extLst>
          </p:cNvPr>
          <p:cNvSpPr txBox="1">
            <a:spLocks/>
          </p:cNvSpPr>
          <p:nvPr/>
        </p:nvSpPr>
        <p:spPr>
          <a:xfrm>
            <a:off x="5974079" y="4230932"/>
            <a:ext cx="3200402"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75000"/>
                    <a:lumOff val="25000"/>
                  </a:schemeClr>
                </a:solidFill>
                <a:latin typeface="+mn-lt"/>
              </a:rPr>
              <a:t>Parallel DEVS (1994)</a:t>
            </a:r>
          </a:p>
        </p:txBody>
      </p:sp>
      <p:sp>
        <p:nvSpPr>
          <p:cNvPr id="8" name="Title 1">
            <a:extLst>
              <a:ext uri="{FF2B5EF4-FFF2-40B4-BE49-F238E27FC236}">
                <a16:creationId xmlns:a16="http://schemas.microsoft.com/office/drawing/2014/main" id="{A1EC1D54-7E05-4B11-A3CD-6BA6B744DE79}"/>
              </a:ext>
            </a:extLst>
          </p:cNvPr>
          <p:cNvSpPr txBox="1">
            <a:spLocks/>
          </p:cNvSpPr>
          <p:nvPr/>
        </p:nvSpPr>
        <p:spPr>
          <a:xfrm>
            <a:off x="8728707" y="411342"/>
            <a:ext cx="3200402"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Routed DEVS</a:t>
            </a:r>
          </a:p>
        </p:txBody>
      </p:sp>
      <p:sp>
        <p:nvSpPr>
          <p:cNvPr id="9" name="Title 1">
            <a:extLst>
              <a:ext uri="{FF2B5EF4-FFF2-40B4-BE49-F238E27FC236}">
                <a16:creationId xmlns:a16="http://schemas.microsoft.com/office/drawing/2014/main" id="{923A7EB5-0BD2-4ADF-A197-7E36336751DF}"/>
              </a:ext>
            </a:extLst>
          </p:cNvPr>
          <p:cNvSpPr txBox="1">
            <a:spLocks/>
          </p:cNvSpPr>
          <p:nvPr/>
        </p:nvSpPr>
        <p:spPr>
          <a:xfrm>
            <a:off x="426723" y="4847035"/>
            <a:ext cx="3200402"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Stochastic DEVS</a:t>
            </a:r>
          </a:p>
        </p:txBody>
      </p:sp>
      <p:sp>
        <p:nvSpPr>
          <p:cNvPr id="10" name="Title 1">
            <a:extLst>
              <a:ext uri="{FF2B5EF4-FFF2-40B4-BE49-F238E27FC236}">
                <a16:creationId xmlns:a16="http://schemas.microsoft.com/office/drawing/2014/main" id="{216BC951-8DE5-4134-95D0-5591DEAEB0EF}"/>
              </a:ext>
            </a:extLst>
          </p:cNvPr>
          <p:cNvSpPr txBox="1">
            <a:spLocks/>
          </p:cNvSpPr>
          <p:nvPr/>
        </p:nvSpPr>
        <p:spPr>
          <a:xfrm>
            <a:off x="2083434" y="1251211"/>
            <a:ext cx="2103123"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Cell DEVS</a:t>
            </a:r>
          </a:p>
        </p:txBody>
      </p:sp>
      <p:sp>
        <p:nvSpPr>
          <p:cNvPr id="11" name="Title 1">
            <a:extLst>
              <a:ext uri="{FF2B5EF4-FFF2-40B4-BE49-F238E27FC236}">
                <a16:creationId xmlns:a16="http://schemas.microsoft.com/office/drawing/2014/main" id="{1029DF12-861E-4FA9-86C7-548D4B6953B7}"/>
              </a:ext>
            </a:extLst>
          </p:cNvPr>
          <p:cNvSpPr txBox="1">
            <a:spLocks/>
          </p:cNvSpPr>
          <p:nvPr/>
        </p:nvSpPr>
        <p:spPr>
          <a:xfrm>
            <a:off x="9174481" y="3357187"/>
            <a:ext cx="2872738"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Real Time DEVS</a:t>
            </a:r>
          </a:p>
        </p:txBody>
      </p:sp>
      <p:sp>
        <p:nvSpPr>
          <p:cNvPr id="12" name="Title 1">
            <a:extLst>
              <a:ext uri="{FF2B5EF4-FFF2-40B4-BE49-F238E27FC236}">
                <a16:creationId xmlns:a16="http://schemas.microsoft.com/office/drawing/2014/main" id="{157C1774-55F3-4655-B9A5-B151B853547D}"/>
              </a:ext>
            </a:extLst>
          </p:cNvPr>
          <p:cNvSpPr txBox="1">
            <a:spLocks/>
          </p:cNvSpPr>
          <p:nvPr/>
        </p:nvSpPr>
        <p:spPr>
          <a:xfrm>
            <a:off x="3733800" y="5267343"/>
            <a:ext cx="4724399"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Finite and Deterministic DEVS</a:t>
            </a:r>
          </a:p>
        </p:txBody>
      </p:sp>
      <p:sp>
        <p:nvSpPr>
          <p:cNvPr id="13" name="Title 1">
            <a:extLst>
              <a:ext uri="{FF2B5EF4-FFF2-40B4-BE49-F238E27FC236}">
                <a16:creationId xmlns:a16="http://schemas.microsoft.com/office/drawing/2014/main" id="{FBB0BAFC-809B-4C50-8D44-B100C224E402}"/>
              </a:ext>
            </a:extLst>
          </p:cNvPr>
          <p:cNvSpPr txBox="1">
            <a:spLocks/>
          </p:cNvSpPr>
          <p:nvPr/>
        </p:nvSpPr>
        <p:spPr>
          <a:xfrm>
            <a:off x="193038" y="2340459"/>
            <a:ext cx="4259583"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Dynamic Structure DEVS</a:t>
            </a:r>
          </a:p>
        </p:txBody>
      </p:sp>
      <p:sp>
        <p:nvSpPr>
          <p:cNvPr id="14" name="Title 1">
            <a:extLst>
              <a:ext uri="{FF2B5EF4-FFF2-40B4-BE49-F238E27FC236}">
                <a16:creationId xmlns:a16="http://schemas.microsoft.com/office/drawing/2014/main" id="{83E67365-3658-423A-AA88-0609C64D5D37}"/>
              </a:ext>
            </a:extLst>
          </p:cNvPr>
          <p:cNvSpPr txBox="1">
            <a:spLocks/>
          </p:cNvSpPr>
          <p:nvPr/>
        </p:nvSpPr>
        <p:spPr>
          <a:xfrm>
            <a:off x="4272602" y="1822254"/>
            <a:ext cx="3055624"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Multi Level DEVS</a:t>
            </a:r>
          </a:p>
        </p:txBody>
      </p:sp>
      <p:sp>
        <p:nvSpPr>
          <p:cNvPr id="16" name="Title 1">
            <a:extLst>
              <a:ext uri="{FF2B5EF4-FFF2-40B4-BE49-F238E27FC236}">
                <a16:creationId xmlns:a16="http://schemas.microsoft.com/office/drawing/2014/main" id="{9BD7AB6C-AB51-441F-80DE-1B82CCF0B865}"/>
              </a:ext>
            </a:extLst>
          </p:cNvPr>
          <p:cNvSpPr txBox="1">
            <a:spLocks/>
          </p:cNvSpPr>
          <p:nvPr/>
        </p:nvSpPr>
        <p:spPr>
          <a:xfrm>
            <a:off x="8892539" y="4917455"/>
            <a:ext cx="2872738"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Symmetric DEVS</a:t>
            </a:r>
          </a:p>
        </p:txBody>
      </p:sp>
      <p:sp>
        <p:nvSpPr>
          <p:cNvPr id="17" name="Title 1">
            <a:extLst>
              <a:ext uri="{FF2B5EF4-FFF2-40B4-BE49-F238E27FC236}">
                <a16:creationId xmlns:a16="http://schemas.microsoft.com/office/drawing/2014/main" id="{B65CAEB3-0271-46CD-A026-F2A903A3CF59}"/>
              </a:ext>
            </a:extLst>
          </p:cNvPr>
          <p:cNvSpPr txBox="1">
            <a:spLocks/>
          </p:cNvSpPr>
          <p:nvPr/>
        </p:nvSpPr>
        <p:spPr>
          <a:xfrm>
            <a:off x="1477004" y="3816704"/>
            <a:ext cx="3636011"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Revised Parallel DEVS</a:t>
            </a:r>
          </a:p>
        </p:txBody>
      </p:sp>
      <p:sp>
        <p:nvSpPr>
          <p:cNvPr id="18" name="Title 1">
            <a:extLst>
              <a:ext uri="{FF2B5EF4-FFF2-40B4-BE49-F238E27FC236}">
                <a16:creationId xmlns:a16="http://schemas.microsoft.com/office/drawing/2014/main" id="{09329F36-1602-4686-879F-E685D329B974}"/>
              </a:ext>
            </a:extLst>
          </p:cNvPr>
          <p:cNvSpPr txBox="1">
            <a:spLocks/>
          </p:cNvSpPr>
          <p:nvPr/>
        </p:nvSpPr>
        <p:spPr>
          <a:xfrm>
            <a:off x="5309548" y="158751"/>
            <a:ext cx="3055624"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Generalized DEVS</a:t>
            </a:r>
          </a:p>
        </p:txBody>
      </p:sp>
      <p:sp>
        <p:nvSpPr>
          <p:cNvPr id="19" name="Title 1">
            <a:extLst>
              <a:ext uri="{FF2B5EF4-FFF2-40B4-BE49-F238E27FC236}">
                <a16:creationId xmlns:a16="http://schemas.microsoft.com/office/drawing/2014/main" id="{505CDC50-9057-42D1-BF5D-4D6C7FC5B786}"/>
              </a:ext>
            </a:extLst>
          </p:cNvPr>
          <p:cNvSpPr txBox="1">
            <a:spLocks/>
          </p:cNvSpPr>
          <p:nvPr/>
        </p:nvSpPr>
        <p:spPr>
          <a:xfrm>
            <a:off x="1036645" y="6060739"/>
            <a:ext cx="5303517"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Geometric and Kinematic DEVS</a:t>
            </a:r>
          </a:p>
        </p:txBody>
      </p:sp>
      <p:sp>
        <p:nvSpPr>
          <p:cNvPr id="20" name="Title 1">
            <a:extLst>
              <a:ext uri="{FF2B5EF4-FFF2-40B4-BE49-F238E27FC236}">
                <a16:creationId xmlns:a16="http://schemas.microsoft.com/office/drawing/2014/main" id="{DAFE4830-DBBB-40CB-8A2F-40E1C3A86716}"/>
              </a:ext>
            </a:extLst>
          </p:cNvPr>
          <p:cNvSpPr txBox="1">
            <a:spLocks/>
          </p:cNvSpPr>
          <p:nvPr/>
        </p:nvSpPr>
        <p:spPr>
          <a:xfrm>
            <a:off x="7919399" y="2157592"/>
            <a:ext cx="2830204"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Symbolic DEVS</a:t>
            </a:r>
          </a:p>
        </p:txBody>
      </p:sp>
      <p:sp>
        <p:nvSpPr>
          <p:cNvPr id="22" name="Title 1">
            <a:extLst>
              <a:ext uri="{FF2B5EF4-FFF2-40B4-BE49-F238E27FC236}">
                <a16:creationId xmlns:a16="http://schemas.microsoft.com/office/drawing/2014/main" id="{138290F9-C862-4E20-9478-C547460480D7}"/>
              </a:ext>
            </a:extLst>
          </p:cNvPr>
          <p:cNvSpPr txBox="1">
            <a:spLocks/>
          </p:cNvSpPr>
          <p:nvPr/>
        </p:nvSpPr>
        <p:spPr>
          <a:xfrm>
            <a:off x="4914898" y="976492"/>
            <a:ext cx="4259583" cy="75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2800" b="1" dirty="0">
                <a:solidFill>
                  <a:schemeClr val="tx1">
                    <a:lumMod val="50000"/>
                    <a:lumOff val="50000"/>
                  </a:schemeClr>
                </a:solidFill>
                <a:latin typeface="+mn-lt"/>
              </a:rPr>
              <a:t>Schedule Preserving DEVS</a:t>
            </a:r>
          </a:p>
        </p:txBody>
      </p:sp>
    </p:spTree>
    <p:extLst>
      <p:ext uri="{BB962C8B-B14F-4D97-AF65-F5344CB8AC3E}">
        <p14:creationId xmlns:p14="http://schemas.microsoft.com/office/powerpoint/2010/main" val="2097067280"/>
      </p:ext>
    </p:extLst>
  </p:cSld>
  <p:clrMapOvr>
    <a:masterClrMapping/>
  </p:clrMapOvr>
  <p:transition spd="slow">
    <p:comb/>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7C272-C372-4A50-A7F2-2FD739CB9E8F}"/>
              </a:ext>
            </a:extLst>
          </p:cNvPr>
          <p:cNvSpPr>
            <a:spLocks noGrp="1"/>
          </p:cNvSpPr>
          <p:nvPr>
            <p:ph type="sldNum" sz="quarter" idx="12"/>
          </p:nvPr>
        </p:nvSpPr>
        <p:spPr/>
        <p:txBody>
          <a:bodyPr/>
          <a:lstStyle/>
          <a:p>
            <a:fld id="{EC043B50-7102-4718-A93F-080F90E5C0DD}" type="slidenum">
              <a:rPr lang="en-US" smtClean="0"/>
              <a:t>99</a:t>
            </a:fld>
            <a:endParaRPr lang="en-US"/>
          </a:p>
        </p:txBody>
      </p:sp>
      <p:sp>
        <p:nvSpPr>
          <p:cNvPr id="5" name="Title 1">
            <a:extLst>
              <a:ext uri="{FF2B5EF4-FFF2-40B4-BE49-F238E27FC236}">
                <a16:creationId xmlns:a16="http://schemas.microsoft.com/office/drawing/2014/main" id="{588564E1-CEA7-44F1-ABFD-EB7544FF9888}"/>
              </a:ext>
            </a:extLst>
          </p:cNvPr>
          <p:cNvSpPr txBox="1">
            <a:spLocks/>
          </p:cNvSpPr>
          <p:nvPr/>
        </p:nvSpPr>
        <p:spPr>
          <a:xfrm>
            <a:off x="615949" y="158751"/>
            <a:ext cx="2934971" cy="6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4">
                    <a:lumMod val="75000"/>
                  </a:schemeClr>
                </a:solidFill>
                <a:latin typeface="+mn-lt"/>
              </a:rPr>
              <a:t>DEVS Variants</a:t>
            </a:r>
          </a:p>
        </p:txBody>
      </p:sp>
      <p:sp>
        <p:nvSpPr>
          <p:cNvPr id="7" name="Title 1">
            <a:extLst>
              <a:ext uri="{FF2B5EF4-FFF2-40B4-BE49-F238E27FC236}">
                <a16:creationId xmlns:a16="http://schemas.microsoft.com/office/drawing/2014/main" id="{467158DB-2C0B-4F27-AB3B-B5EAA07D18E3}"/>
              </a:ext>
            </a:extLst>
          </p:cNvPr>
          <p:cNvSpPr txBox="1">
            <a:spLocks/>
          </p:cNvSpPr>
          <p:nvPr/>
        </p:nvSpPr>
        <p:spPr>
          <a:xfrm>
            <a:off x="1714500" y="937260"/>
            <a:ext cx="8763000" cy="24536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4000"/>
              </a:lnSpc>
            </a:pPr>
            <a:r>
              <a:rPr lang="en-US" sz="7200" b="1" dirty="0">
                <a:solidFill>
                  <a:schemeClr val="tx1">
                    <a:lumMod val="75000"/>
                    <a:lumOff val="25000"/>
                  </a:schemeClr>
                </a:solidFill>
                <a:latin typeface="+mn-lt"/>
              </a:rPr>
              <a:t>Symmetric DEVS</a:t>
            </a:r>
          </a:p>
        </p:txBody>
      </p:sp>
      <p:sp>
        <p:nvSpPr>
          <p:cNvPr id="9" name="Title 1">
            <a:extLst>
              <a:ext uri="{FF2B5EF4-FFF2-40B4-BE49-F238E27FC236}">
                <a16:creationId xmlns:a16="http://schemas.microsoft.com/office/drawing/2014/main" id="{57D6C2CF-E226-4B90-ADBE-76C877113219}"/>
              </a:ext>
            </a:extLst>
          </p:cNvPr>
          <p:cNvSpPr txBox="1">
            <a:spLocks/>
          </p:cNvSpPr>
          <p:nvPr/>
        </p:nvSpPr>
        <p:spPr>
          <a:xfrm>
            <a:off x="2940491" y="2979420"/>
            <a:ext cx="6972300" cy="2331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85800" indent="-685800">
              <a:lnSpc>
                <a:spcPct val="160000"/>
              </a:lnSpc>
              <a:buFont typeface="Arial" panose="020B0604020202020204" pitchFamily="34" charset="0"/>
              <a:buChar char="•"/>
            </a:pPr>
            <a:r>
              <a:rPr lang="en-US" sz="4800" b="1" dirty="0">
                <a:solidFill>
                  <a:schemeClr val="accent6">
                    <a:lumMod val="75000"/>
                  </a:schemeClr>
                </a:solidFill>
                <a:latin typeface="+mn-lt"/>
              </a:rPr>
              <a:t>Approachability</a:t>
            </a:r>
          </a:p>
          <a:p>
            <a:pPr marL="685800" indent="-685800">
              <a:lnSpc>
                <a:spcPct val="160000"/>
              </a:lnSpc>
              <a:buFont typeface="Arial" panose="020B0604020202020204" pitchFamily="34" charset="0"/>
              <a:buChar char="•"/>
            </a:pPr>
            <a:r>
              <a:rPr lang="en-US" sz="4800" b="1" dirty="0">
                <a:solidFill>
                  <a:schemeClr val="accent6">
                    <a:lumMod val="75000"/>
                  </a:schemeClr>
                </a:solidFill>
                <a:latin typeface="+mn-lt"/>
              </a:rPr>
              <a:t>Agent-Based Modeling</a:t>
            </a:r>
          </a:p>
        </p:txBody>
      </p:sp>
    </p:spTree>
    <p:extLst>
      <p:ext uri="{BB962C8B-B14F-4D97-AF65-F5344CB8AC3E}">
        <p14:creationId xmlns:p14="http://schemas.microsoft.com/office/powerpoint/2010/main" val="2425393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8040</TotalTime>
  <Words>10830</Words>
  <Application>Microsoft Office PowerPoint</Application>
  <PresentationFormat>Widescreen</PresentationFormat>
  <Paragraphs>2577</Paragraphs>
  <Slides>195</Slides>
  <Notes>195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195</vt:i4>
      </vt:variant>
    </vt:vector>
  </HeadingPairs>
  <TitlesOfParts>
    <vt:vector size="204" baseType="lpstr">
      <vt:lpstr>Arial</vt:lpstr>
      <vt:lpstr>Calibri</vt:lpstr>
      <vt:lpstr>Calibri Light</vt:lpstr>
      <vt:lpstr>Cambria</vt:lpstr>
      <vt:lpstr>Cambria Math</vt:lpstr>
      <vt:lpstr>Consolas</vt:lpstr>
      <vt:lpstr>Times New Roman</vt:lpstr>
      <vt:lpstr>Wingdings</vt:lpstr>
      <vt:lpstr>Office Theme</vt:lpstr>
      <vt:lpstr>Agent-Based Modeling with Symmetric DEVS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Agent-Based Modeling with Symmetric DEVS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Agent-Based Modeling with Symmetric DEVS</dc:title>
  <dc:creator>Rhys Goldstein</dc:creator>
  <cp:lastModifiedBy>Rhys Goldstein</cp:lastModifiedBy>
  <cp:revision>763</cp:revision>
  <dcterms:created xsi:type="dcterms:W3CDTF">2019-03-19T14:32:23Z</dcterms:created>
  <dcterms:modified xsi:type="dcterms:W3CDTF">2019-05-09T19:27:47Z</dcterms:modified>
</cp:coreProperties>
</file>